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2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0" r:id="rId2"/>
  </p:sldMasterIdLst>
  <p:notesMasterIdLst>
    <p:notesMasterId r:id="rId26"/>
  </p:notesMasterIdLst>
  <p:sldIdLst>
    <p:sldId id="272" r:id="rId3"/>
    <p:sldId id="271" r:id="rId4"/>
    <p:sldId id="273" r:id="rId5"/>
    <p:sldId id="263" r:id="rId6"/>
    <p:sldId id="266" r:id="rId7"/>
    <p:sldId id="292" r:id="rId8"/>
    <p:sldId id="291" r:id="rId9"/>
    <p:sldId id="293" r:id="rId10"/>
    <p:sldId id="281" r:id="rId11"/>
    <p:sldId id="283" r:id="rId12"/>
    <p:sldId id="287" r:id="rId13"/>
    <p:sldId id="288" r:id="rId14"/>
    <p:sldId id="299" r:id="rId15"/>
    <p:sldId id="295" r:id="rId16"/>
    <p:sldId id="297" r:id="rId17"/>
    <p:sldId id="306" r:id="rId18"/>
    <p:sldId id="294" r:id="rId19"/>
    <p:sldId id="289" r:id="rId20"/>
    <p:sldId id="308" r:id="rId21"/>
    <p:sldId id="298" r:id="rId22"/>
    <p:sldId id="310" r:id="rId23"/>
    <p:sldId id="309" r:id="rId24"/>
    <p:sldId id="296" r:id="rId25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DC464BE-CA8D-70C2-462F-300948F68901}" name="Lorenzo Simeone" initials="LS" userId="S::lorenzo.simeone@studenti.unipg.it::4f9034d6-f22a-4568-adc3-ca91780e1fd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431F111-A6E2-4ECC-BA2B-FB33DA405B05}" v="401" dt="2026-04-29T16:38:58.38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75" autoAdjust="0"/>
    <p:restoredTop sz="94660"/>
  </p:normalViewPr>
  <p:slideViewPr>
    <p:cSldViewPr snapToGrid="0">
      <p:cViewPr>
        <p:scale>
          <a:sx n="65" d="100"/>
          <a:sy n="65" d="100"/>
        </p:scale>
        <p:origin x="1306" y="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microsoft.com/office/2018/10/relationships/authors" Target="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microsoft.com/office/2015/10/relationships/revisionInfo" Target="revisionInfo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image" Target="../media/image3.jp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image" Target="../media/image3.jp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07BC1B4-5B06-432F-9A15-CEFEED985509}" type="doc">
      <dgm:prSet loTypeId="urn:microsoft.com/office/officeart/2005/8/layout/pList1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142477B4-C2DA-4352-B540-EEDFAEACA024}">
      <dgm:prSet phldrT="[Testo]"/>
      <dgm:spPr/>
      <dgm:t>
        <a:bodyPr/>
        <a:lstStyle/>
        <a:p>
          <a:r>
            <a:rPr lang="it-IT"/>
            <a:t>Astronomia nel dominio del tempo</a:t>
          </a:r>
        </a:p>
      </dgm:t>
    </dgm:pt>
    <dgm:pt modelId="{41676461-EC70-4544-821A-EF6BBEF4AC66}" type="parTrans" cxnId="{65C5571F-95E7-48BA-B894-3A62A73D8A33}">
      <dgm:prSet/>
      <dgm:spPr/>
      <dgm:t>
        <a:bodyPr/>
        <a:lstStyle/>
        <a:p>
          <a:endParaRPr lang="it-IT"/>
        </a:p>
      </dgm:t>
    </dgm:pt>
    <dgm:pt modelId="{FC1CA85B-E19A-4957-8A2F-C4EAE67FA603}" type="sibTrans" cxnId="{65C5571F-95E7-48BA-B894-3A62A73D8A33}">
      <dgm:prSet/>
      <dgm:spPr/>
      <dgm:t>
        <a:bodyPr/>
        <a:lstStyle/>
        <a:p>
          <a:endParaRPr lang="it-IT"/>
        </a:p>
      </dgm:t>
    </dgm:pt>
    <dgm:pt modelId="{1BC6D6D5-566F-48B3-AAF5-47C37EBE9492}">
      <dgm:prSet phldrT="[Testo]"/>
      <dgm:spPr/>
      <dgm:t>
        <a:bodyPr/>
        <a:lstStyle/>
        <a:p>
          <a:r>
            <a:rPr lang="it-IT"/>
            <a:t>Il progetto ASTRI Mini-Array</a:t>
          </a:r>
        </a:p>
      </dgm:t>
    </dgm:pt>
    <dgm:pt modelId="{465004F6-5F70-481E-B7D4-78FCD080BB57}" type="parTrans" cxnId="{79E54EB2-B347-412F-87BF-5D45E4D43D49}">
      <dgm:prSet/>
      <dgm:spPr/>
      <dgm:t>
        <a:bodyPr/>
        <a:lstStyle/>
        <a:p>
          <a:endParaRPr lang="it-IT"/>
        </a:p>
      </dgm:t>
    </dgm:pt>
    <dgm:pt modelId="{2B555530-844E-4ED6-9570-0486DF6C20B0}" type="sibTrans" cxnId="{79E54EB2-B347-412F-87BF-5D45E4D43D49}">
      <dgm:prSet/>
      <dgm:spPr/>
      <dgm:t>
        <a:bodyPr/>
        <a:lstStyle/>
        <a:p>
          <a:endParaRPr lang="it-IT"/>
        </a:p>
      </dgm:t>
    </dgm:pt>
    <dgm:pt modelId="{4E6234D5-AE14-441A-B88C-14E9F7F01DF3}">
      <dgm:prSet/>
      <dgm:spPr/>
      <dgm:t>
        <a:bodyPr/>
        <a:lstStyle/>
        <a:p>
          <a:r>
            <a:rPr lang="it-IT" b="0" i="0"/>
            <a:t>Pointing Monitoring Camera ad uso astronomico</a:t>
          </a:r>
          <a:endParaRPr lang="it-IT"/>
        </a:p>
      </dgm:t>
    </dgm:pt>
    <dgm:pt modelId="{3EB73FE9-8147-4034-9265-E8B7CC04E192}" type="sibTrans" cxnId="{F4678358-2D0C-4F4C-A7CB-0DC884AE598F}">
      <dgm:prSet/>
      <dgm:spPr/>
      <dgm:t>
        <a:bodyPr/>
        <a:lstStyle/>
        <a:p>
          <a:endParaRPr lang="it-IT"/>
        </a:p>
      </dgm:t>
    </dgm:pt>
    <dgm:pt modelId="{B3F53A59-C62F-4368-A3A7-ADB033F67C17}" type="parTrans" cxnId="{F4678358-2D0C-4F4C-A7CB-0DC884AE598F}">
      <dgm:prSet/>
      <dgm:spPr/>
      <dgm:t>
        <a:bodyPr/>
        <a:lstStyle/>
        <a:p>
          <a:endParaRPr lang="it-IT"/>
        </a:p>
      </dgm:t>
    </dgm:pt>
    <dgm:pt modelId="{7C5BD0AA-A3BA-42C1-940B-032FA9B0D033}">
      <dgm:prSet custT="1"/>
      <dgm:spPr/>
      <dgm:t>
        <a:bodyPr/>
        <a:lstStyle/>
        <a:p>
          <a:r>
            <a:rPr lang="it-IT" sz="1800"/>
            <a:t>Individuazione cluster e correlazione con i cataloghi</a:t>
          </a:r>
        </a:p>
      </dgm:t>
    </dgm:pt>
    <dgm:pt modelId="{48ADFA80-C932-48B9-9A86-BDBCAA00D5D3}" type="parTrans" cxnId="{2733DA70-E126-4B5D-8CE9-F9F835369641}">
      <dgm:prSet/>
      <dgm:spPr/>
      <dgm:t>
        <a:bodyPr/>
        <a:lstStyle/>
        <a:p>
          <a:endParaRPr lang="it-IT"/>
        </a:p>
      </dgm:t>
    </dgm:pt>
    <dgm:pt modelId="{0C0228D0-1BA0-4E02-9AF4-4AA2889A667E}" type="sibTrans" cxnId="{2733DA70-E126-4B5D-8CE9-F9F835369641}">
      <dgm:prSet/>
      <dgm:spPr/>
      <dgm:t>
        <a:bodyPr/>
        <a:lstStyle/>
        <a:p>
          <a:endParaRPr lang="it-IT"/>
        </a:p>
      </dgm:t>
    </dgm:pt>
    <dgm:pt modelId="{8EA72655-010B-467D-BDCD-7A94F9BB95EA}">
      <dgm:prSet/>
      <dgm:spPr/>
      <dgm:t>
        <a:bodyPr/>
        <a:lstStyle/>
        <a:p>
          <a:r>
            <a:rPr lang="it-IT"/>
            <a:t>Calibrazione fotometrica</a:t>
          </a:r>
        </a:p>
      </dgm:t>
    </dgm:pt>
    <dgm:pt modelId="{8DCD005F-C37B-40D7-BDF6-42D4B300AB13}" type="parTrans" cxnId="{993D2F9E-9E35-41D1-A155-47709B108896}">
      <dgm:prSet/>
      <dgm:spPr/>
      <dgm:t>
        <a:bodyPr/>
        <a:lstStyle/>
        <a:p>
          <a:endParaRPr lang="it-IT"/>
        </a:p>
      </dgm:t>
    </dgm:pt>
    <dgm:pt modelId="{32D247A5-4990-4C22-AD02-FD2CC96914E7}" type="sibTrans" cxnId="{993D2F9E-9E35-41D1-A155-47709B108896}">
      <dgm:prSet/>
      <dgm:spPr/>
      <dgm:t>
        <a:bodyPr/>
        <a:lstStyle/>
        <a:p>
          <a:endParaRPr lang="it-IT"/>
        </a:p>
      </dgm:t>
    </dgm:pt>
    <dgm:pt modelId="{4C3803B7-FFA4-40F7-9C9F-226FB28C3267}">
      <dgm:prSet/>
      <dgm:spPr/>
      <dgm:t>
        <a:bodyPr/>
        <a:lstStyle/>
        <a:p>
          <a:r>
            <a:rPr lang="it-IT"/>
            <a:t>Tecnica dello stacking</a:t>
          </a:r>
        </a:p>
      </dgm:t>
    </dgm:pt>
    <dgm:pt modelId="{E67045ED-3111-4902-B87C-34C869E1939E}" type="parTrans" cxnId="{C9D0E91A-FDC8-449E-9B1B-1717874E302B}">
      <dgm:prSet/>
      <dgm:spPr/>
      <dgm:t>
        <a:bodyPr/>
        <a:lstStyle/>
        <a:p>
          <a:endParaRPr lang="it-IT"/>
        </a:p>
      </dgm:t>
    </dgm:pt>
    <dgm:pt modelId="{81E837D3-7581-47F1-8F6B-5538D53A9E76}" type="sibTrans" cxnId="{C9D0E91A-FDC8-449E-9B1B-1717874E302B}">
      <dgm:prSet/>
      <dgm:spPr/>
      <dgm:t>
        <a:bodyPr/>
        <a:lstStyle/>
        <a:p>
          <a:endParaRPr lang="it-IT"/>
        </a:p>
      </dgm:t>
    </dgm:pt>
    <dgm:pt modelId="{580CC93E-4C4B-4DA2-939E-008C68A7F801}" type="pres">
      <dgm:prSet presAssocID="{C07BC1B4-5B06-432F-9A15-CEFEED985509}" presName="Name0" presStyleCnt="0">
        <dgm:presLayoutVars>
          <dgm:dir/>
          <dgm:resizeHandles val="exact"/>
        </dgm:presLayoutVars>
      </dgm:prSet>
      <dgm:spPr/>
    </dgm:pt>
    <dgm:pt modelId="{1F9D712D-9C9E-4CC6-8786-C7C85AD40DA7}" type="pres">
      <dgm:prSet presAssocID="{142477B4-C2DA-4352-B540-EEDFAEACA024}" presName="compNode" presStyleCnt="0"/>
      <dgm:spPr/>
    </dgm:pt>
    <dgm:pt modelId="{1C0EB7F2-D993-4097-948B-301A739E442C}" type="pres">
      <dgm:prSet presAssocID="{142477B4-C2DA-4352-B540-EEDFAEACA024}" presName="pictRect" presStyleLbl="node1" presStyleIdx="0" presStyleCnt="6"/>
      <dgm:spPr>
        <a:blipFill>
          <a:blip xmlns:r="http://schemas.openxmlformats.org/officeDocument/2006/relationships" r:embed="rId1"/>
          <a:srcRect/>
          <a:stretch>
            <a:fillRect t="-23000" b="-23000"/>
          </a:stretch>
        </a:blipFill>
        <a:ln>
          <a:noFill/>
        </a:ln>
        <a:effectLst>
          <a:glow rad="101600">
            <a:schemeClr val="accent1">
              <a:alpha val="98000"/>
            </a:schemeClr>
          </a:glow>
        </a:effectLst>
      </dgm:spPr>
    </dgm:pt>
    <dgm:pt modelId="{7267D33C-36CA-4975-9D2D-173CD159663F}" type="pres">
      <dgm:prSet presAssocID="{142477B4-C2DA-4352-B540-EEDFAEACA024}" presName="textRect" presStyleLbl="revTx" presStyleIdx="0" presStyleCnt="6">
        <dgm:presLayoutVars>
          <dgm:bulletEnabled val="1"/>
        </dgm:presLayoutVars>
      </dgm:prSet>
      <dgm:spPr/>
    </dgm:pt>
    <dgm:pt modelId="{6B27E19B-899A-41C0-AD97-8BD16A939D80}" type="pres">
      <dgm:prSet presAssocID="{FC1CA85B-E19A-4957-8A2F-C4EAE67FA603}" presName="sibTrans" presStyleLbl="sibTrans2D1" presStyleIdx="0" presStyleCnt="0"/>
      <dgm:spPr/>
    </dgm:pt>
    <dgm:pt modelId="{1FADA484-BF39-427E-AD9F-C7AD6C1E4325}" type="pres">
      <dgm:prSet presAssocID="{1BC6D6D5-566F-48B3-AAF5-47C37EBE9492}" presName="compNode" presStyleCnt="0"/>
      <dgm:spPr/>
    </dgm:pt>
    <dgm:pt modelId="{52FC2729-A91F-41AB-92DA-96F13D222237}" type="pres">
      <dgm:prSet presAssocID="{1BC6D6D5-566F-48B3-AAF5-47C37EBE9492}" presName="pictRect" presStyleLbl="node1" presStyleIdx="1" presStyleCnt="6" custLinFactNeighborX="0" custLinFactNeighborY="-18026"/>
      <dgm:spPr>
        <a:blipFill>
          <a:blip xmlns:r="http://schemas.openxmlformats.org/officeDocument/2006/relationships" r:embed="rId2"/>
          <a:srcRect/>
          <a:stretch>
            <a:fillRect l="-2000" r="-2000"/>
          </a:stretch>
        </a:blipFill>
        <a:ln>
          <a:noFill/>
        </a:ln>
        <a:effectLst>
          <a:glow rad="101600">
            <a:schemeClr val="accent1">
              <a:alpha val="98000"/>
            </a:schemeClr>
          </a:glow>
        </a:effectLst>
      </dgm:spPr>
    </dgm:pt>
    <dgm:pt modelId="{9461E949-A813-419B-A718-01036F06698F}" type="pres">
      <dgm:prSet presAssocID="{1BC6D6D5-566F-48B3-AAF5-47C37EBE9492}" presName="textRect" presStyleLbl="revTx" presStyleIdx="1" presStyleCnt="6">
        <dgm:presLayoutVars>
          <dgm:bulletEnabled val="1"/>
        </dgm:presLayoutVars>
      </dgm:prSet>
      <dgm:spPr/>
    </dgm:pt>
    <dgm:pt modelId="{07563F44-404B-421F-B3AB-02726EBE8646}" type="pres">
      <dgm:prSet presAssocID="{2B555530-844E-4ED6-9570-0486DF6C20B0}" presName="sibTrans" presStyleLbl="sibTrans2D1" presStyleIdx="0" presStyleCnt="0"/>
      <dgm:spPr/>
    </dgm:pt>
    <dgm:pt modelId="{D3156941-8C24-428C-BE58-2DAB8343BA1E}" type="pres">
      <dgm:prSet presAssocID="{4E6234D5-AE14-441A-B88C-14E9F7F01DF3}" presName="compNode" presStyleCnt="0"/>
      <dgm:spPr/>
    </dgm:pt>
    <dgm:pt modelId="{A616F8B9-FCE3-4DA0-946C-21D2EB40E528}" type="pres">
      <dgm:prSet presAssocID="{4E6234D5-AE14-441A-B88C-14E9F7F01DF3}" presName="pictRect" presStyleLbl="node1" presStyleIdx="2" presStyleCnt="6"/>
      <dgm:spPr>
        <a:blipFill dpi="0" rotWithShape="1">
          <a:blip xmlns:r="http://schemas.openxmlformats.org/officeDocument/2006/relationships" r:embed="rId3"/>
          <a:srcRect/>
          <a:stretch>
            <a:fillRect t="-8000"/>
          </a:stretch>
        </a:blipFill>
        <a:ln>
          <a:noFill/>
        </a:ln>
        <a:effectLst>
          <a:glow rad="101600">
            <a:schemeClr val="accent1">
              <a:alpha val="98000"/>
            </a:schemeClr>
          </a:glow>
        </a:effectLst>
      </dgm:spPr>
    </dgm:pt>
    <dgm:pt modelId="{9F15A7A8-A807-4226-9378-A38A8FA7E855}" type="pres">
      <dgm:prSet presAssocID="{4E6234D5-AE14-441A-B88C-14E9F7F01DF3}" presName="textRect" presStyleLbl="revTx" presStyleIdx="2" presStyleCnt="6">
        <dgm:presLayoutVars>
          <dgm:bulletEnabled val="1"/>
        </dgm:presLayoutVars>
      </dgm:prSet>
      <dgm:spPr/>
    </dgm:pt>
    <dgm:pt modelId="{B23D3347-4106-4B10-ADA0-2285FB85A4F9}" type="pres">
      <dgm:prSet presAssocID="{3EB73FE9-8147-4034-9265-E8B7CC04E192}" presName="sibTrans" presStyleLbl="sibTrans2D1" presStyleIdx="0" presStyleCnt="0"/>
      <dgm:spPr/>
    </dgm:pt>
    <dgm:pt modelId="{BE7462E9-5995-4DE3-BB0F-F1F21DDA7139}" type="pres">
      <dgm:prSet presAssocID="{7C5BD0AA-A3BA-42C1-940B-032FA9B0D033}" presName="compNode" presStyleCnt="0"/>
      <dgm:spPr/>
    </dgm:pt>
    <dgm:pt modelId="{3A611897-A4EB-4B97-ADEA-4F5DE6403897}" type="pres">
      <dgm:prSet presAssocID="{7C5BD0AA-A3BA-42C1-940B-032FA9B0D033}" presName="pictRect" presStyleLbl="node1" presStyleIdx="3" presStyleCnt="6"/>
      <dgm:spPr>
        <a:blipFill>
          <a:blip xmlns:r="http://schemas.openxmlformats.org/officeDocument/2006/relationships" r:embed="rId4"/>
          <a:srcRect/>
          <a:stretch>
            <a:fillRect t="-8000" b="-8000"/>
          </a:stretch>
        </a:blipFill>
        <a:ln>
          <a:noFill/>
        </a:ln>
        <a:effectLst>
          <a:glow rad="101600">
            <a:schemeClr val="accent1">
              <a:alpha val="98000"/>
            </a:schemeClr>
          </a:glow>
        </a:effectLst>
      </dgm:spPr>
    </dgm:pt>
    <dgm:pt modelId="{F052D5FD-2195-42F3-9949-2542F541812C}" type="pres">
      <dgm:prSet presAssocID="{7C5BD0AA-A3BA-42C1-940B-032FA9B0D033}" presName="textRect" presStyleLbl="revTx" presStyleIdx="3" presStyleCnt="6">
        <dgm:presLayoutVars>
          <dgm:bulletEnabled val="1"/>
        </dgm:presLayoutVars>
      </dgm:prSet>
      <dgm:spPr/>
    </dgm:pt>
    <dgm:pt modelId="{30510609-4D9B-48B7-AF8B-42619BEA4316}" type="pres">
      <dgm:prSet presAssocID="{0C0228D0-1BA0-4E02-9AF4-4AA2889A667E}" presName="sibTrans" presStyleLbl="sibTrans2D1" presStyleIdx="0" presStyleCnt="0"/>
      <dgm:spPr/>
    </dgm:pt>
    <dgm:pt modelId="{66A8BE1F-DA92-4A11-88BB-F54D33DD8EBB}" type="pres">
      <dgm:prSet presAssocID="{8EA72655-010B-467D-BDCD-7A94F9BB95EA}" presName="compNode" presStyleCnt="0"/>
      <dgm:spPr/>
    </dgm:pt>
    <dgm:pt modelId="{38885A47-B33B-4AE0-84F5-F8B97E7E90F7}" type="pres">
      <dgm:prSet presAssocID="{8EA72655-010B-467D-BDCD-7A94F9BB95EA}" presName="pictRect" presStyleLbl="node1" presStyleIdx="4" presStyleCnt="6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blipFill>
          <a:blip xmlns:r="http://schemas.openxmlformats.org/officeDocument/2006/relationships" r:embed="rId5"/>
          <a:srcRect/>
          <a:stretch>
            <a:fillRect l="-19000" r="-19000"/>
          </a:stretch>
        </a:blipFill>
        <a:ln w="57150">
          <a:noFill/>
        </a:ln>
        <a:effectLst>
          <a:glow rad="101600">
            <a:schemeClr val="accent1">
              <a:alpha val="98000"/>
            </a:schemeClr>
          </a:glow>
        </a:effectLst>
      </dgm:spPr>
    </dgm:pt>
    <dgm:pt modelId="{329EA9CE-5EA9-4823-9021-516CD7299337}" type="pres">
      <dgm:prSet presAssocID="{8EA72655-010B-467D-BDCD-7A94F9BB95EA}" presName="textRect" presStyleLbl="revTx" presStyleIdx="4" presStyleCnt="6">
        <dgm:presLayoutVars>
          <dgm:bulletEnabled val="1"/>
        </dgm:presLayoutVars>
      </dgm:prSet>
      <dgm:spPr/>
    </dgm:pt>
    <dgm:pt modelId="{ACCB76E2-0022-4520-8127-B14321BE81F6}" type="pres">
      <dgm:prSet presAssocID="{32D247A5-4990-4C22-AD02-FD2CC96914E7}" presName="sibTrans" presStyleLbl="sibTrans2D1" presStyleIdx="0" presStyleCnt="0"/>
      <dgm:spPr/>
    </dgm:pt>
    <dgm:pt modelId="{295F0264-5ED0-4BFA-8E19-95077608E597}" type="pres">
      <dgm:prSet presAssocID="{4C3803B7-FFA4-40F7-9C9F-226FB28C3267}" presName="compNode" presStyleCnt="0"/>
      <dgm:spPr/>
    </dgm:pt>
    <dgm:pt modelId="{FE5F4706-09F1-4335-BF3C-80B99EDA8061}" type="pres">
      <dgm:prSet presAssocID="{4C3803B7-FFA4-40F7-9C9F-226FB28C3267}" presName="pictRect" presStyleLbl="node1" presStyleIdx="5" presStyleCnt="6"/>
      <dgm:spPr>
        <a:blipFill>
          <a:blip xmlns:r="http://schemas.openxmlformats.org/officeDocument/2006/relationships" r:embed="rId6"/>
          <a:srcRect/>
          <a:stretch>
            <a:fillRect l="-8000" r="-8000"/>
          </a:stretch>
        </a:blipFill>
        <a:effectLst>
          <a:glow rad="101600">
            <a:schemeClr val="accent1">
              <a:alpha val="98000"/>
            </a:schemeClr>
          </a:glow>
          <a:softEdge rad="0"/>
        </a:effectLst>
      </dgm:spPr>
    </dgm:pt>
    <dgm:pt modelId="{00029717-BCA4-4287-848D-E6D7AAD2AF9A}" type="pres">
      <dgm:prSet presAssocID="{4C3803B7-FFA4-40F7-9C9F-226FB28C3267}" presName="textRect" presStyleLbl="revTx" presStyleIdx="5" presStyleCnt="6">
        <dgm:presLayoutVars>
          <dgm:bulletEnabled val="1"/>
        </dgm:presLayoutVars>
      </dgm:prSet>
      <dgm:spPr/>
    </dgm:pt>
  </dgm:ptLst>
  <dgm:cxnLst>
    <dgm:cxn modelId="{65950E02-F5F6-4480-B40E-23FACE1F0545}" type="presOf" srcId="{32D247A5-4990-4C22-AD02-FD2CC96914E7}" destId="{ACCB76E2-0022-4520-8127-B14321BE81F6}" srcOrd="0" destOrd="0" presId="urn:microsoft.com/office/officeart/2005/8/layout/pList1"/>
    <dgm:cxn modelId="{E116A813-34F2-42FC-B64C-F25ADB70ADAB}" type="presOf" srcId="{2B555530-844E-4ED6-9570-0486DF6C20B0}" destId="{07563F44-404B-421F-B3AB-02726EBE8646}" srcOrd="0" destOrd="0" presId="urn:microsoft.com/office/officeart/2005/8/layout/pList1"/>
    <dgm:cxn modelId="{F42D891A-AF4B-4148-9CE1-3652C72943C3}" type="presOf" srcId="{142477B4-C2DA-4352-B540-EEDFAEACA024}" destId="{7267D33C-36CA-4975-9D2D-173CD159663F}" srcOrd="0" destOrd="0" presId="urn:microsoft.com/office/officeart/2005/8/layout/pList1"/>
    <dgm:cxn modelId="{C9D0E91A-FDC8-449E-9B1B-1717874E302B}" srcId="{C07BC1B4-5B06-432F-9A15-CEFEED985509}" destId="{4C3803B7-FFA4-40F7-9C9F-226FB28C3267}" srcOrd="5" destOrd="0" parTransId="{E67045ED-3111-4902-B87C-34C869E1939E}" sibTransId="{81E837D3-7581-47F1-8F6B-5538D53A9E76}"/>
    <dgm:cxn modelId="{71316A1D-EEAB-4D1B-9D08-1C61BB5B57B9}" type="presOf" srcId="{7C5BD0AA-A3BA-42C1-940B-032FA9B0D033}" destId="{F052D5FD-2195-42F3-9949-2542F541812C}" srcOrd="0" destOrd="0" presId="urn:microsoft.com/office/officeart/2005/8/layout/pList1"/>
    <dgm:cxn modelId="{65C5571F-95E7-48BA-B894-3A62A73D8A33}" srcId="{C07BC1B4-5B06-432F-9A15-CEFEED985509}" destId="{142477B4-C2DA-4352-B540-EEDFAEACA024}" srcOrd="0" destOrd="0" parTransId="{41676461-EC70-4544-821A-EF6BBEF4AC66}" sibTransId="{FC1CA85B-E19A-4957-8A2F-C4EAE67FA603}"/>
    <dgm:cxn modelId="{F3C14F2E-86FD-48BE-886A-F57C990D5983}" type="presOf" srcId="{4E6234D5-AE14-441A-B88C-14E9F7F01DF3}" destId="{9F15A7A8-A807-4226-9378-A38A8FA7E855}" srcOrd="0" destOrd="0" presId="urn:microsoft.com/office/officeart/2005/8/layout/pList1"/>
    <dgm:cxn modelId="{8D45FA33-479E-431F-9D84-551C41F8FDF3}" type="presOf" srcId="{FC1CA85B-E19A-4957-8A2F-C4EAE67FA603}" destId="{6B27E19B-899A-41C0-AD97-8BD16A939D80}" srcOrd="0" destOrd="0" presId="urn:microsoft.com/office/officeart/2005/8/layout/pList1"/>
    <dgm:cxn modelId="{86C2553E-7C92-4D01-8F5A-645CD2A4C642}" type="presOf" srcId="{4C3803B7-FFA4-40F7-9C9F-226FB28C3267}" destId="{00029717-BCA4-4287-848D-E6D7AAD2AF9A}" srcOrd="0" destOrd="0" presId="urn:microsoft.com/office/officeart/2005/8/layout/pList1"/>
    <dgm:cxn modelId="{3EFEAB43-73B8-463F-A496-9175E963E5D1}" type="presOf" srcId="{C07BC1B4-5B06-432F-9A15-CEFEED985509}" destId="{580CC93E-4C4B-4DA2-939E-008C68A7F801}" srcOrd="0" destOrd="0" presId="urn:microsoft.com/office/officeart/2005/8/layout/pList1"/>
    <dgm:cxn modelId="{F3E90970-B243-48A2-8035-210E955FA3AE}" type="presOf" srcId="{3EB73FE9-8147-4034-9265-E8B7CC04E192}" destId="{B23D3347-4106-4B10-ADA0-2285FB85A4F9}" srcOrd="0" destOrd="0" presId="urn:microsoft.com/office/officeart/2005/8/layout/pList1"/>
    <dgm:cxn modelId="{2733DA70-E126-4B5D-8CE9-F9F835369641}" srcId="{C07BC1B4-5B06-432F-9A15-CEFEED985509}" destId="{7C5BD0AA-A3BA-42C1-940B-032FA9B0D033}" srcOrd="3" destOrd="0" parTransId="{48ADFA80-C932-48B9-9A86-BDBCAA00D5D3}" sibTransId="{0C0228D0-1BA0-4E02-9AF4-4AA2889A667E}"/>
    <dgm:cxn modelId="{F4678358-2D0C-4F4C-A7CB-0DC884AE598F}" srcId="{C07BC1B4-5B06-432F-9A15-CEFEED985509}" destId="{4E6234D5-AE14-441A-B88C-14E9F7F01DF3}" srcOrd="2" destOrd="0" parTransId="{B3F53A59-C62F-4368-A3A7-ADB033F67C17}" sibTransId="{3EB73FE9-8147-4034-9265-E8B7CC04E192}"/>
    <dgm:cxn modelId="{A1A64899-30D3-43E6-9683-0B16EC5D0963}" type="presOf" srcId="{0C0228D0-1BA0-4E02-9AF4-4AA2889A667E}" destId="{30510609-4D9B-48B7-AF8B-42619BEA4316}" srcOrd="0" destOrd="0" presId="urn:microsoft.com/office/officeart/2005/8/layout/pList1"/>
    <dgm:cxn modelId="{993D2F9E-9E35-41D1-A155-47709B108896}" srcId="{C07BC1B4-5B06-432F-9A15-CEFEED985509}" destId="{8EA72655-010B-467D-BDCD-7A94F9BB95EA}" srcOrd="4" destOrd="0" parTransId="{8DCD005F-C37B-40D7-BDF6-42D4B300AB13}" sibTransId="{32D247A5-4990-4C22-AD02-FD2CC96914E7}"/>
    <dgm:cxn modelId="{C32C01A3-CF58-41C0-963A-DF3C308A054B}" type="presOf" srcId="{1BC6D6D5-566F-48B3-AAF5-47C37EBE9492}" destId="{9461E949-A813-419B-A718-01036F06698F}" srcOrd="0" destOrd="0" presId="urn:microsoft.com/office/officeart/2005/8/layout/pList1"/>
    <dgm:cxn modelId="{79E54EB2-B347-412F-87BF-5D45E4D43D49}" srcId="{C07BC1B4-5B06-432F-9A15-CEFEED985509}" destId="{1BC6D6D5-566F-48B3-AAF5-47C37EBE9492}" srcOrd="1" destOrd="0" parTransId="{465004F6-5F70-481E-B7D4-78FCD080BB57}" sibTransId="{2B555530-844E-4ED6-9570-0486DF6C20B0}"/>
    <dgm:cxn modelId="{60DD21E1-EB19-4357-99EA-76B171CBE3ED}" type="presOf" srcId="{8EA72655-010B-467D-BDCD-7A94F9BB95EA}" destId="{329EA9CE-5EA9-4823-9021-516CD7299337}" srcOrd="0" destOrd="0" presId="urn:microsoft.com/office/officeart/2005/8/layout/pList1"/>
    <dgm:cxn modelId="{5056D983-9D54-4973-BE85-0240EE96DD4C}" type="presParOf" srcId="{580CC93E-4C4B-4DA2-939E-008C68A7F801}" destId="{1F9D712D-9C9E-4CC6-8786-C7C85AD40DA7}" srcOrd="0" destOrd="0" presId="urn:microsoft.com/office/officeart/2005/8/layout/pList1"/>
    <dgm:cxn modelId="{E210B545-B2C8-4E31-9380-206ABDC3CA82}" type="presParOf" srcId="{1F9D712D-9C9E-4CC6-8786-C7C85AD40DA7}" destId="{1C0EB7F2-D993-4097-948B-301A739E442C}" srcOrd="0" destOrd="0" presId="urn:microsoft.com/office/officeart/2005/8/layout/pList1"/>
    <dgm:cxn modelId="{9445CAE4-39C0-429A-A01E-0FF2657E6FF8}" type="presParOf" srcId="{1F9D712D-9C9E-4CC6-8786-C7C85AD40DA7}" destId="{7267D33C-36CA-4975-9D2D-173CD159663F}" srcOrd="1" destOrd="0" presId="urn:microsoft.com/office/officeart/2005/8/layout/pList1"/>
    <dgm:cxn modelId="{B91EB9C6-BE85-4F6A-8303-9751883F4238}" type="presParOf" srcId="{580CC93E-4C4B-4DA2-939E-008C68A7F801}" destId="{6B27E19B-899A-41C0-AD97-8BD16A939D80}" srcOrd="1" destOrd="0" presId="urn:microsoft.com/office/officeart/2005/8/layout/pList1"/>
    <dgm:cxn modelId="{D2E18FA0-8752-4281-9F4F-A08793A0DF10}" type="presParOf" srcId="{580CC93E-4C4B-4DA2-939E-008C68A7F801}" destId="{1FADA484-BF39-427E-AD9F-C7AD6C1E4325}" srcOrd="2" destOrd="0" presId="urn:microsoft.com/office/officeart/2005/8/layout/pList1"/>
    <dgm:cxn modelId="{1742075C-D0CB-41DD-A37F-9C5B4FF36F35}" type="presParOf" srcId="{1FADA484-BF39-427E-AD9F-C7AD6C1E4325}" destId="{52FC2729-A91F-41AB-92DA-96F13D222237}" srcOrd="0" destOrd="0" presId="urn:microsoft.com/office/officeart/2005/8/layout/pList1"/>
    <dgm:cxn modelId="{1FD829A4-A375-428C-AA9E-15666C3F72A9}" type="presParOf" srcId="{1FADA484-BF39-427E-AD9F-C7AD6C1E4325}" destId="{9461E949-A813-419B-A718-01036F06698F}" srcOrd="1" destOrd="0" presId="urn:microsoft.com/office/officeart/2005/8/layout/pList1"/>
    <dgm:cxn modelId="{CBDB31A9-4388-449F-BE56-F61D563B9A7C}" type="presParOf" srcId="{580CC93E-4C4B-4DA2-939E-008C68A7F801}" destId="{07563F44-404B-421F-B3AB-02726EBE8646}" srcOrd="3" destOrd="0" presId="urn:microsoft.com/office/officeart/2005/8/layout/pList1"/>
    <dgm:cxn modelId="{53A016D4-7D7D-4F81-9E61-0921D8CC1F63}" type="presParOf" srcId="{580CC93E-4C4B-4DA2-939E-008C68A7F801}" destId="{D3156941-8C24-428C-BE58-2DAB8343BA1E}" srcOrd="4" destOrd="0" presId="urn:microsoft.com/office/officeart/2005/8/layout/pList1"/>
    <dgm:cxn modelId="{A2778D16-AC35-4B6E-AFF6-525C8E73F627}" type="presParOf" srcId="{D3156941-8C24-428C-BE58-2DAB8343BA1E}" destId="{A616F8B9-FCE3-4DA0-946C-21D2EB40E528}" srcOrd="0" destOrd="0" presId="urn:microsoft.com/office/officeart/2005/8/layout/pList1"/>
    <dgm:cxn modelId="{24D89429-E80C-4FDA-9D12-8E2015B9D26E}" type="presParOf" srcId="{D3156941-8C24-428C-BE58-2DAB8343BA1E}" destId="{9F15A7A8-A807-4226-9378-A38A8FA7E855}" srcOrd="1" destOrd="0" presId="urn:microsoft.com/office/officeart/2005/8/layout/pList1"/>
    <dgm:cxn modelId="{71EB3915-CD07-46B7-B435-AB43FD71F24A}" type="presParOf" srcId="{580CC93E-4C4B-4DA2-939E-008C68A7F801}" destId="{B23D3347-4106-4B10-ADA0-2285FB85A4F9}" srcOrd="5" destOrd="0" presId="urn:microsoft.com/office/officeart/2005/8/layout/pList1"/>
    <dgm:cxn modelId="{86B52FDF-2F81-4F01-9AE8-8F5BEC721271}" type="presParOf" srcId="{580CC93E-4C4B-4DA2-939E-008C68A7F801}" destId="{BE7462E9-5995-4DE3-BB0F-F1F21DDA7139}" srcOrd="6" destOrd="0" presId="urn:microsoft.com/office/officeart/2005/8/layout/pList1"/>
    <dgm:cxn modelId="{71BB7334-F045-4505-981D-49464BD2A121}" type="presParOf" srcId="{BE7462E9-5995-4DE3-BB0F-F1F21DDA7139}" destId="{3A611897-A4EB-4B97-ADEA-4F5DE6403897}" srcOrd="0" destOrd="0" presId="urn:microsoft.com/office/officeart/2005/8/layout/pList1"/>
    <dgm:cxn modelId="{A2FEEBA4-D189-4AE0-A4A5-97C5FFC4FE6F}" type="presParOf" srcId="{BE7462E9-5995-4DE3-BB0F-F1F21DDA7139}" destId="{F052D5FD-2195-42F3-9949-2542F541812C}" srcOrd="1" destOrd="0" presId="urn:microsoft.com/office/officeart/2005/8/layout/pList1"/>
    <dgm:cxn modelId="{C058010C-F157-44C1-86F0-B6AB57A248C8}" type="presParOf" srcId="{580CC93E-4C4B-4DA2-939E-008C68A7F801}" destId="{30510609-4D9B-48B7-AF8B-42619BEA4316}" srcOrd="7" destOrd="0" presId="urn:microsoft.com/office/officeart/2005/8/layout/pList1"/>
    <dgm:cxn modelId="{619ADCD7-1D6E-4FBB-A31B-251082B7E86A}" type="presParOf" srcId="{580CC93E-4C4B-4DA2-939E-008C68A7F801}" destId="{66A8BE1F-DA92-4A11-88BB-F54D33DD8EBB}" srcOrd="8" destOrd="0" presId="urn:microsoft.com/office/officeart/2005/8/layout/pList1"/>
    <dgm:cxn modelId="{B2667D27-1873-4FE0-9466-4CE1EA970D4C}" type="presParOf" srcId="{66A8BE1F-DA92-4A11-88BB-F54D33DD8EBB}" destId="{38885A47-B33B-4AE0-84F5-F8B97E7E90F7}" srcOrd="0" destOrd="0" presId="urn:microsoft.com/office/officeart/2005/8/layout/pList1"/>
    <dgm:cxn modelId="{C93098CD-7BBF-4E3D-BB1A-35B30342961B}" type="presParOf" srcId="{66A8BE1F-DA92-4A11-88BB-F54D33DD8EBB}" destId="{329EA9CE-5EA9-4823-9021-516CD7299337}" srcOrd="1" destOrd="0" presId="urn:microsoft.com/office/officeart/2005/8/layout/pList1"/>
    <dgm:cxn modelId="{CA300DA1-583B-4AFE-BBC6-E74B93AC3B0A}" type="presParOf" srcId="{580CC93E-4C4B-4DA2-939E-008C68A7F801}" destId="{ACCB76E2-0022-4520-8127-B14321BE81F6}" srcOrd="9" destOrd="0" presId="urn:microsoft.com/office/officeart/2005/8/layout/pList1"/>
    <dgm:cxn modelId="{D918AC5C-7D53-46F9-BB90-FB58A1EC1864}" type="presParOf" srcId="{580CC93E-4C4B-4DA2-939E-008C68A7F801}" destId="{295F0264-5ED0-4BFA-8E19-95077608E597}" srcOrd="10" destOrd="0" presId="urn:microsoft.com/office/officeart/2005/8/layout/pList1"/>
    <dgm:cxn modelId="{4025DF68-76FD-49B5-81FA-DCB6A2459FB8}" type="presParOf" srcId="{295F0264-5ED0-4BFA-8E19-95077608E597}" destId="{FE5F4706-09F1-4335-BF3C-80B99EDA8061}" srcOrd="0" destOrd="0" presId="urn:microsoft.com/office/officeart/2005/8/layout/pList1"/>
    <dgm:cxn modelId="{DFE0A5FE-74C9-4B5E-9B5A-AB4039F5E4B8}" type="presParOf" srcId="{295F0264-5ED0-4BFA-8E19-95077608E597}" destId="{00029717-BCA4-4287-848D-E6D7AAD2AF9A}" srcOrd="1" destOrd="0" presId="urn:microsoft.com/office/officeart/2005/8/layout/pList1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150BD63-F92C-4F0A-8EEC-BFA170D7CC4A}" type="doc">
      <dgm:prSet loTypeId="urn:microsoft.com/office/officeart/2005/8/layout/vList4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it-IT"/>
        </a:p>
      </dgm:t>
    </dgm:pt>
    <dgm:pt modelId="{C458A55F-418D-4386-AC4A-53837C6A6AF8}">
      <dgm:prSet phldrT="[Testo]" phldr="0" custT="1"/>
      <dgm:spPr>
        <a:solidFill>
          <a:srgbClr val="009EDE"/>
        </a:solidFill>
      </dgm:spPr>
      <dgm:t>
        <a:bodyPr/>
        <a:lstStyle/>
        <a:p>
          <a:r>
            <a:rPr lang="it-IT" sz="3200"/>
            <a:t>Variabilità aperiodica</a:t>
          </a:r>
        </a:p>
      </dgm:t>
    </dgm:pt>
    <dgm:pt modelId="{17AF9354-F7BD-4301-B016-C2C5D4F6D6FA}" type="parTrans" cxnId="{2413095A-38DF-480C-843D-307AE8682683}">
      <dgm:prSet/>
      <dgm:spPr/>
      <dgm:t>
        <a:bodyPr/>
        <a:lstStyle/>
        <a:p>
          <a:endParaRPr lang="it-IT"/>
        </a:p>
      </dgm:t>
    </dgm:pt>
    <dgm:pt modelId="{39C505F4-BCF6-44B6-83E3-3DBA38780C9A}" type="sibTrans" cxnId="{2413095A-38DF-480C-843D-307AE8682683}">
      <dgm:prSet/>
      <dgm:spPr/>
      <dgm:t>
        <a:bodyPr/>
        <a:lstStyle/>
        <a:p>
          <a:endParaRPr lang="it-IT"/>
        </a:p>
      </dgm:t>
    </dgm:pt>
    <dgm:pt modelId="{7001D0A2-654B-4F0B-A8D2-6A930B11F9C8}">
      <dgm:prSet phldrT="[Testo]" phldr="0" custT="1"/>
      <dgm:spPr>
        <a:solidFill>
          <a:schemeClr val="tx2">
            <a:lumMod val="75000"/>
            <a:lumOff val="25000"/>
          </a:schemeClr>
        </a:solidFill>
      </dgm:spPr>
      <dgm:t>
        <a:bodyPr/>
        <a:lstStyle/>
        <a:p>
          <a:r>
            <a:rPr lang="it-IT" sz="3200"/>
            <a:t>Variabilità periodica</a:t>
          </a:r>
        </a:p>
      </dgm:t>
    </dgm:pt>
    <dgm:pt modelId="{6991C632-53F2-4324-BE30-6633CDF2A790}" type="parTrans" cxnId="{1118DE0F-5D4A-4A31-A39F-96E6C80A7899}">
      <dgm:prSet/>
      <dgm:spPr/>
      <dgm:t>
        <a:bodyPr/>
        <a:lstStyle/>
        <a:p>
          <a:endParaRPr lang="it-IT"/>
        </a:p>
      </dgm:t>
    </dgm:pt>
    <dgm:pt modelId="{8D696C70-5A22-4B40-9FE5-DFF53AA21D00}" type="sibTrans" cxnId="{1118DE0F-5D4A-4A31-A39F-96E6C80A7899}">
      <dgm:prSet/>
      <dgm:spPr/>
      <dgm:t>
        <a:bodyPr/>
        <a:lstStyle/>
        <a:p>
          <a:endParaRPr lang="it-IT"/>
        </a:p>
      </dgm:t>
    </dgm:pt>
    <dgm:pt modelId="{83D35BE8-6FA4-4CB1-BF03-4DD0985E6361}">
      <dgm:prSet phldrT="[Testo]" phldr="0" custT="1"/>
      <dgm:spPr>
        <a:solidFill>
          <a:srgbClr val="002465"/>
        </a:solidFill>
      </dgm:spPr>
      <dgm:t>
        <a:bodyPr/>
        <a:lstStyle/>
        <a:p>
          <a:r>
            <a:rPr lang="it-IT" sz="3200"/>
            <a:t>Transienti</a:t>
          </a:r>
        </a:p>
      </dgm:t>
    </dgm:pt>
    <dgm:pt modelId="{3BCCD434-6697-454C-A330-9AB347C19C85}" type="parTrans" cxnId="{22BEB804-F2B4-454A-9ADE-F60670A507D6}">
      <dgm:prSet/>
      <dgm:spPr/>
      <dgm:t>
        <a:bodyPr/>
        <a:lstStyle/>
        <a:p>
          <a:endParaRPr lang="it-IT"/>
        </a:p>
      </dgm:t>
    </dgm:pt>
    <dgm:pt modelId="{22DCB0D8-0C8B-4E8E-BEC6-7F1CE33FC3C9}" type="sibTrans" cxnId="{22BEB804-F2B4-454A-9ADE-F60670A507D6}">
      <dgm:prSet/>
      <dgm:spPr/>
      <dgm:t>
        <a:bodyPr/>
        <a:lstStyle/>
        <a:p>
          <a:endParaRPr lang="it-IT"/>
        </a:p>
      </dgm:t>
    </dgm:pt>
    <dgm:pt modelId="{A8D61D03-4A28-4322-9668-C331907B9A95}" type="pres">
      <dgm:prSet presAssocID="{9150BD63-F92C-4F0A-8EEC-BFA170D7CC4A}" presName="linear" presStyleCnt="0">
        <dgm:presLayoutVars>
          <dgm:dir/>
          <dgm:resizeHandles val="exact"/>
        </dgm:presLayoutVars>
      </dgm:prSet>
      <dgm:spPr/>
    </dgm:pt>
    <dgm:pt modelId="{14A3658E-BC54-42A6-89CD-DEE3C9CE8522}" type="pres">
      <dgm:prSet presAssocID="{C458A55F-418D-4386-AC4A-53837C6A6AF8}" presName="comp" presStyleCnt="0"/>
      <dgm:spPr/>
    </dgm:pt>
    <dgm:pt modelId="{4251084A-6FB1-4BEF-9E9C-16AD28DC59DE}" type="pres">
      <dgm:prSet presAssocID="{C458A55F-418D-4386-AC4A-53837C6A6AF8}" presName="box" presStyleLbl="node1" presStyleIdx="0" presStyleCnt="3"/>
      <dgm:spPr/>
    </dgm:pt>
    <dgm:pt modelId="{1596C6CA-8DE0-459A-960A-D7091CB3C6A9}" type="pres">
      <dgm:prSet presAssocID="{C458A55F-418D-4386-AC4A-53837C6A6AF8}" presName="img" presStyleLbl="fgImgPlace1" presStyleIdx="0" presStyleCnt="3" custLinFactNeighborX="522"/>
      <dgm:spPr>
        <a:blipFill dpi="0" rotWithShape="1">
          <a:blip xmlns:r="http://schemas.openxmlformats.org/officeDocument/2006/relationships" r:embed="rId1"/>
          <a:srcRect/>
          <a:stretch>
            <a:fillRect l="-10285" r="-143715"/>
          </a:stretch>
        </a:blipFill>
      </dgm:spPr>
    </dgm:pt>
    <dgm:pt modelId="{411B10D7-EF48-4B5A-8E3D-868F59526E01}" type="pres">
      <dgm:prSet presAssocID="{C458A55F-418D-4386-AC4A-53837C6A6AF8}" presName="text" presStyleLbl="node1" presStyleIdx="0" presStyleCnt="3">
        <dgm:presLayoutVars>
          <dgm:bulletEnabled val="1"/>
        </dgm:presLayoutVars>
      </dgm:prSet>
      <dgm:spPr/>
    </dgm:pt>
    <dgm:pt modelId="{22C75C8A-EB98-4498-8B31-350310C3251E}" type="pres">
      <dgm:prSet presAssocID="{39C505F4-BCF6-44B6-83E3-3DBA38780C9A}" presName="spacer" presStyleCnt="0"/>
      <dgm:spPr/>
    </dgm:pt>
    <dgm:pt modelId="{E77377C3-29F9-48A2-A66D-0CC73E7F0157}" type="pres">
      <dgm:prSet presAssocID="{7001D0A2-654B-4F0B-A8D2-6A930B11F9C8}" presName="comp" presStyleCnt="0"/>
      <dgm:spPr/>
    </dgm:pt>
    <dgm:pt modelId="{17F2A495-ABFE-4424-91BC-C1183F8E9359}" type="pres">
      <dgm:prSet presAssocID="{7001D0A2-654B-4F0B-A8D2-6A930B11F9C8}" presName="box" presStyleLbl="node1" presStyleIdx="1" presStyleCnt="3" custScaleX="100000"/>
      <dgm:spPr/>
    </dgm:pt>
    <dgm:pt modelId="{02AE905D-96B6-479B-A359-9EA55CD7EC64}" type="pres">
      <dgm:prSet presAssocID="{7001D0A2-654B-4F0B-A8D2-6A930B11F9C8}" presName="img" presStyleLbl="fgImgPlace1" presStyleIdx="1" presStyleCnt="3"/>
      <dgm:spPr>
        <a:blipFill dpi="0" rotWithShape="1">
          <a:blip xmlns:r="http://schemas.openxmlformats.org/officeDocument/2006/relationships" r:embed="rId2"/>
          <a:srcRect/>
          <a:stretch>
            <a:fillRect l="-19195" r="-94805"/>
          </a:stretch>
        </a:blipFill>
      </dgm:spPr>
    </dgm:pt>
    <dgm:pt modelId="{4623178C-DB41-4686-BDE8-1010ED248A0F}" type="pres">
      <dgm:prSet presAssocID="{7001D0A2-654B-4F0B-A8D2-6A930B11F9C8}" presName="text" presStyleLbl="node1" presStyleIdx="1" presStyleCnt="3">
        <dgm:presLayoutVars>
          <dgm:bulletEnabled val="1"/>
        </dgm:presLayoutVars>
      </dgm:prSet>
      <dgm:spPr/>
    </dgm:pt>
    <dgm:pt modelId="{E3C3C555-4C59-4135-95EC-A96414E25EFD}" type="pres">
      <dgm:prSet presAssocID="{8D696C70-5A22-4B40-9FE5-DFF53AA21D00}" presName="spacer" presStyleCnt="0"/>
      <dgm:spPr/>
    </dgm:pt>
    <dgm:pt modelId="{72D53F10-CF67-4EBD-8727-61700908BD88}" type="pres">
      <dgm:prSet presAssocID="{83D35BE8-6FA4-4CB1-BF03-4DD0985E6361}" presName="comp" presStyleCnt="0"/>
      <dgm:spPr/>
    </dgm:pt>
    <dgm:pt modelId="{7EBCD710-DE41-4456-8219-05A3CA0A9CB2}" type="pres">
      <dgm:prSet presAssocID="{83D35BE8-6FA4-4CB1-BF03-4DD0985E6361}" presName="box" presStyleLbl="node1" presStyleIdx="2" presStyleCnt="3" custLinFactNeighborX="-5719" custLinFactNeighborY="23479"/>
      <dgm:spPr/>
    </dgm:pt>
    <dgm:pt modelId="{C28ADAA0-B756-40D0-87DF-6D1771155289}" type="pres">
      <dgm:prSet presAssocID="{83D35BE8-6FA4-4CB1-BF03-4DD0985E6361}" presName="img" presStyleLbl="fgImgPlace1" presStyleIdx="2" presStyleCnt="3"/>
      <dgm:spPr>
        <a:blipFill>
          <a:blip xmlns:r="http://schemas.openxmlformats.org/officeDocument/2006/relationships" r:embed="rId3"/>
          <a:srcRect/>
          <a:stretch>
            <a:fillRect t="-25000" b="-25000"/>
          </a:stretch>
        </a:blipFill>
      </dgm:spPr>
    </dgm:pt>
    <dgm:pt modelId="{25800A95-768A-4F7D-9A69-B40F6BE69064}" type="pres">
      <dgm:prSet presAssocID="{83D35BE8-6FA4-4CB1-BF03-4DD0985E6361}" presName="text" presStyleLbl="node1" presStyleIdx="2" presStyleCnt="3">
        <dgm:presLayoutVars>
          <dgm:bulletEnabled val="1"/>
        </dgm:presLayoutVars>
      </dgm:prSet>
      <dgm:spPr/>
    </dgm:pt>
  </dgm:ptLst>
  <dgm:cxnLst>
    <dgm:cxn modelId="{22BEB804-F2B4-454A-9ADE-F60670A507D6}" srcId="{9150BD63-F92C-4F0A-8EEC-BFA170D7CC4A}" destId="{83D35BE8-6FA4-4CB1-BF03-4DD0985E6361}" srcOrd="2" destOrd="0" parTransId="{3BCCD434-6697-454C-A330-9AB347C19C85}" sibTransId="{22DCB0D8-0C8B-4E8E-BEC6-7F1CE33FC3C9}"/>
    <dgm:cxn modelId="{1118DE0F-5D4A-4A31-A39F-96E6C80A7899}" srcId="{9150BD63-F92C-4F0A-8EEC-BFA170D7CC4A}" destId="{7001D0A2-654B-4F0B-A8D2-6A930B11F9C8}" srcOrd="1" destOrd="0" parTransId="{6991C632-53F2-4324-BE30-6633CDF2A790}" sibTransId="{8D696C70-5A22-4B40-9FE5-DFF53AA21D00}"/>
    <dgm:cxn modelId="{2971A63F-AC69-46A4-B944-2B59A53C5CD8}" type="presOf" srcId="{7001D0A2-654B-4F0B-A8D2-6A930B11F9C8}" destId="{17F2A495-ABFE-4424-91BC-C1183F8E9359}" srcOrd="0" destOrd="0" presId="urn:microsoft.com/office/officeart/2005/8/layout/vList4"/>
    <dgm:cxn modelId="{48CFA544-3ECB-445F-AC0C-D4C5ADDDEC3F}" type="presOf" srcId="{7001D0A2-654B-4F0B-A8D2-6A930B11F9C8}" destId="{4623178C-DB41-4686-BDE8-1010ED248A0F}" srcOrd="1" destOrd="0" presId="urn:microsoft.com/office/officeart/2005/8/layout/vList4"/>
    <dgm:cxn modelId="{2413095A-38DF-480C-843D-307AE8682683}" srcId="{9150BD63-F92C-4F0A-8EEC-BFA170D7CC4A}" destId="{C458A55F-418D-4386-AC4A-53837C6A6AF8}" srcOrd="0" destOrd="0" parTransId="{17AF9354-F7BD-4301-B016-C2C5D4F6D6FA}" sibTransId="{39C505F4-BCF6-44B6-83E3-3DBA38780C9A}"/>
    <dgm:cxn modelId="{30C5157A-FBD2-49B8-B00F-7558AE090601}" type="presOf" srcId="{9150BD63-F92C-4F0A-8EEC-BFA170D7CC4A}" destId="{A8D61D03-4A28-4322-9668-C331907B9A95}" srcOrd="0" destOrd="0" presId="urn:microsoft.com/office/officeart/2005/8/layout/vList4"/>
    <dgm:cxn modelId="{2BB30582-DE0E-47DB-B790-F90693188F33}" type="presOf" srcId="{C458A55F-418D-4386-AC4A-53837C6A6AF8}" destId="{411B10D7-EF48-4B5A-8E3D-868F59526E01}" srcOrd="1" destOrd="0" presId="urn:microsoft.com/office/officeart/2005/8/layout/vList4"/>
    <dgm:cxn modelId="{445747C0-F924-490C-835E-8112BB42E69D}" type="presOf" srcId="{83D35BE8-6FA4-4CB1-BF03-4DD0985E6361}" destId="{7EBCD710-DE41-4456-8219-05A3CA0A9CB2}" srcOrd="0" destOrd="0" presId="urn:microsoft.com/office/officeart/2005/8/layout/vList4"/>
    <dgm:cxn modelId="{ACA62EDD-1A80-4F9B-8824-F446837761E7}" type="presOf" srcId="{83D35BE8-6FA4-4CB1-BF03-4DD0985E6361}" destId="{25800A95-768A-4F7D-9A69-B40F6BE69064}" srcOrd="1" destOrd="0" presId="urn:microsoft.com/office/officeart/2005/8/layout/vList4"/>
    <dgm:cxn modelId="{139F94EF-413D-44DC-B4EA-06DEA0654156}" type="presOf" srcId="{C458A55F-418D-4386-AC4A-53837C6A6AF8}" destId="{4251084A-6FB1-4BEF-9E9C-16AD28DC59DE}" srcOrd="0" destOrd="0" presId="urn:microsoft.com/office/officeart/2005/8/layout/vList4"/>
    <dgm:cxn modelId="{B1209BDB-AA1B-4C4D-9F3B-0A0F24F45BFE}" type="presParOf" srcId="{A8D61D03-4A28-4322-9668-C331907B9A95}" destId="{14A3658E-BC54-42A6-89CD-DEE3C9CE8522}" srcOrd="0" destOrd="0" presId="urn:microsoft.com/office/officeart/2005/8/layout/vList4"/>
    <dgm:cxn modelId="{C9C5F9CA-E3CD-40EC-AA70-C7F99931DEC3}" type="presParOf" srcId="{14A3658E-BC54-42A6-89CD-DEE3C9CE8522}" destId="{4251084A-6FB1-4BEF-9E9C-16AD28DC59DE}" srcOrd="0" destOrd="0" presId="urn:microsoft.com/office/officeart/2005/8/layout/vList4"/>
    <dgm:cxn modelId="{6BEE0953-B56D-4389-A73D-5D4D67917D9A}" type="presParOf" srcId="{14A3658E-BC54-42A6-89CD-DEE3C9CE8522}" destId="{1596C6CA-8DE0-459A-960A-D7091CB3C6A9}" srcOrd="1" destOrd="0" presId="urn:microsoft.com/office/officeart/2005/8/layout/vList4"/>
    <dgm:cxn modelId="{2B9197D7-EE23-485C-A814-F82550093713}" type="presParOf" srcId="{14A3658E-BC54-42A6-89CD-DEE3C9CE8522}" destId="{411B10D7-EF48-4B5A-8E3D-868F59526E01}" srcOrd="2" destOrd="0" presId="urn:microsoft.com/office/officeart/2005/8/layout/vList4"/>
    <dgm:cxn modelId="{B4A3D17C-B6DF-4204-BD99-A5015AA0EBDD}" type="presParOf" srcId="{A8D61D03-4A28-4322-9668-C331907B9A95}" destId="{22C75C8A-EB98-4498-8B31-350310C3251E}" srcOrd="1" destOrd="0" presId="urn:microsoft.com/office/officeart/2005/8/layout/vList4"/>
    <dgm:cxn modelId="{B14F566A-AAB3-4747-B9D3-CC049ABC5C1B}" type="presParOf" srcId="{A8D61D03-4A28-4322-9668-C331907B9A95}" destId="{E77377C3-29F9-48A2-A66D-0CC73E7F0157}" srcOrd="2" destOrd="0" presId="urn:microsoft.com/office/officeart/2005/8/layout/vList4"/>
    <dgm:cxn modelId="{795A2FC5-3849-459B-8F3C-1B23FFFC9AAA}" type="presParOf" srcId="{E77377C3-29F9-48A2-A66D-0CC73E7F0157}" destId="{17F2A495-ABFE-4424-91BC-C1183F8E9359}" srcOrd="0" destOrd="0" presId="urn:microsoft.com/office/officeart/2005/8/layout/vList4"/>
    <dgm:cxn modelId="{AA6D898E-F69A-4DB1-B741-6802A778E981}" type="presParOf" srcId="{E77377C3-29F9-48A2-A66D-0CC73E7F0157}" destId="{02AE905D-96B6-479B-A359-9EA55CD7EC64}" srcOrd="1" destOrd="0" presId="urn:microsoft.com/office/officeart/2005/8/layout/vList4"/>
    <dgm:cxn modelId="{A813B617-C635-4F83-8A55-A50B0370FCB1}" type="presParOf" srcId="{E77377C3-29F9-48A2-A66D-0CC73E7F0157}" destId="{4623178C-DB41-4686-BDE8-1010ED248A0F}" srcOrd="2" destOrd="0" presId="urn:microsoft.com/office/officeart/2005/8/layout/vList4"/>
    <dgm:cxn modelId="{BE94981B-8DD7-4C12-82D3-49C9590F5F2B}" type="presParOf" srcId="{A8D61D03-4A28-4322-9668-C331907B9A95}" destId="{E3C3C555-4C59-4135-95EC-A96414E25EFD}" srcOrd="3" destOrd="0" presId="urn:microsoft.com/office/officeart/2005/8/layout/vList4"/>
    <dgm:cxn modelId="{18B463BC-18FF-46CF-A577-1AA337275B92}" type="presParOf" srcId="{A8D61D03-4A28-4322-9668-C331907B9A95}" destId="{72D53F10-CF67-4EBD-8727-61700908BD88}" srcOrd="4" destOrd="0" presId="urn:microsoft.com/office/officeart/2005/8/layout/vList4"/>
    <dgm:cxn modelId="{C06AE438-8063-42E0-9F5E-D2A3179C83C5}" type="presParOf" srcId="{72D53F10-CF67-4EBD-8727-61700908BD88}" destId="{7EBCD710-DE41-4456-8219-05A3CA0A9CB2}" srcOrd="0" destOrd="0" presId="urn:microsoft.com/office/officeart/2005/8/layout/vList4"/>
    <dgm:cxn modelId="{208E1979-2867-421A-87CE-B5057DCEE8CB}" type="presParOf" srcId="{72D53F10-CF67-4EBD-8727-61700908BD88}" destId="{C28ADAA0-B756-40D0-87DF-6D1771155289}" srcOrd="1" destOrd="0" presId="urn:microsoft.com/office/officeart/2005/8/layout/vList4"/>
    <dgm:cxn modelId="{8C7F987F-8A19-43A6-877E-72F836298573}" type="presParOf" srcId="{72D53F10-CF67-4EBD-8727-61700908BD88}" destId="{25800A95-768A-4F7D-9A69-B40F6BE69064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E0C3085-CA84-4442-877C-2D8CB5ECCDAB}" type="doc">
      <dgm:prSet loTypeId="urn:microsoft.com/office/officeart/2005/8/layout/vList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it-IT"/>
        </a:p>
      </dgm:t>
    </dgm:pt>
    <dgm:pt modelId="{306A8194-C056-4FAD-BE38-3B094492128E}">
      <dgm:prSet/>
      <dgm:spPr/>
      <dgm:t>
        <a:bodyPr/>
        <a:lstStyle/>
        <a:p>
          <a:r>
            <a:rPr lang="it-IT"/>
            <a:t>Ampio FOV e continuità temporale essenziali per l’astronomia nel dominio del tempo secondo i puntamenti di ASTRI</a:t>
          </a:r>
        </a:p>
      </dgm:t>
    </dgm:pt>
    <dgm:pt modelId="{7821E75B-FA25-4DDF-8A7B-A4D226FB38C4}" type="parTrans" cxnId="{1E139089-0F50-4560-A712-09A85415E221}">
      <dgm:prSet/>
      <dgm:spPr/>
      <dgm:t>
        <a:bodyPr/>
        <a:lstStyle/>
        <a:p>
          <a:endParaRPr lang="it-IT"/>
        </a:p>
      </dgm:t>
    </dgm:pt>
    <dgm:pt modelId="{EE80D674-3ED0-42DA-8E30-BC92640D1EC1}" type="sibTrans" cxnId="{1E139089-0F50-4560-A712-09A85415E221}">
      <dgm:prSet/>
      <dgm:spPr/>
      <dgm:t>
        <a:bodyPr/>
        <a:lstStyle/>
        <a:p>
          <a:endParaRPr lang="it-IT"/>
        </a:p>
      </dgm:t>
    </dgm:pt>
    <dgm:pt modelId="{21D78F9E-97F6-471B-B2BE-A44E2507948E}">
      <dgm:prSet/>
      <dgm:spPr/>
      <dgm:t>
        <a:bodyPr/>
        <a:lstStyle/>
        <a:p>
          <a:r>
            <a:rPr lang="it-IT"/>
            <a:t>Magnitudine estratta per la caratterizzazione dei transienti</a:t>
          </a:r>
        </a:p>
      </dgm:t>
    </dgm:pt>
    <dgm:pt modelId="{B063FD66-A56E-445F-BB8B-0727A0086C14}" type="parTrans" cxnId="{2A78FCEE-3559-459F-9F3C-F8DFCA482D5C}">
      <dgm:prSet/>
      <dgm:spPr/>
      <dgm:t>
        <a:bodyPr/>
        <a:lstStyle/>
        <a:p>
          <a:endParaRPr lang="it-IT"/>
        </a:p>
      </dgm:t>
    </dgm:pt>
    <dgm:pt modelId="{14EC33B3-13F3-409A-946C-52707D322971}" type="sibTrans" cxnId="{2A78FCEE-3559-459F-9F3C-F8DFCA482D5C}">
      <dgm:prSet/>
      <dgm:spPr/>
      <dgm:t>
        <a:bodyPr/>
        <a:lstStyle/>
        <a:p>
          <a:endParaRPr lang="it-IT"/>
        </a:p>
      </dgm:t>
    </dgm:pt>
    <dgm:pt modelId="{B67E4DE4-3019-44A5-8DD7-8A0A425B5EAD}">
      <dgm:prSet/>
      <dgm:spPr/>
      <dgm:t>
        <a:bodyPr/>
        <a:lstStyle/>
        <a:p>
          <a:r>
            <a:rPr lang="it-IT"/>
            <a:t>Sviluppi futuri per automatizzazione e pubblicazione in tempo reale degli eventi osservati</a:t>
          </a:r>
        </a:p>
      </dgm:t>
    </dgm:pt>
    <dgm:pt modelId="{4044019D-ADED-4820-95A8-9BD88EA9333B}" type="parTrans" cxnId="{5BBE16C1-D681-4F25-9980-94CA61F256D5}">
      <dgm:prSet/>
      <dgm:spPr/>
      <dgm:t>
        <a:bodyPr/>
        <a:lstStyle/>
        <a:p>
          <a:endParaRPr lang="it-IT"/>
        </a:p>
      </dgm:t>
    </dgm:pt>
    <dgm:pt modelId="{1A1292C1-DBE9-4C02-AA57-AA84BC8832EE}" type="sibTrans" cxnId="{5BBE16C1-D681-4F25-9980-94CA61F256D5}">
      <dgm:prSet/>
      <dgm:spPr/>
      <dgm:t>
        <a:bodyPr/>
        <a:lstStyle/>
        <a:p>
          <a:endParaRPr lang="it-IT"/>
        </a:p>
      </dgm:t>
    </dgm:pt>
    <dgm:pt modelId="{5DDA3938-5486-4BBD-BC0C-EF202366B653}">
      <dgm:prSet/>
      <dgm:spPr/>
      <dgm:t>
        <a:bodyPr/>
        <a:lstStyle/>
        <a:p>
          <a:r>
            <a:rPr lang="it-IT"/>
            <a:t>Tecnica dello stacking valida come strumento complementare per aumentare la sensibilità della rilevazione</a:t>
          </a:r>
        </a:p>
      </dgm:t>
    </dgm:pt>
    <dgm:pt modelId="{7CE9C5D5-0BF0-48A8-A946-A892A28E2024}" type="parTrans" cxnId="{5E853DDC-B306-4B76-BF48-BA333F517110}">
      <dgm:prSet/>
      <dgm:spPr/>
      <dgm:t>
        <a:bodyPr/>
        <a:lstStyle/>
        <a:p>
          <a:endParaRPr lang="it-IT"/>
        </a:p>
      </dgm:t>
    </dgm:pt>
    <dgm:pt modelId="{C700FA2B-E75E-4A74-86A5-CE339C5DAE24}" type="sibTrans" cxnId="{5E853DDC-B306-4B76-BF48-BA333F517110}">
      <dgm:prSet/>
      <dgm:spPr/>
      <dgm:t>
        <a:bodyPr/>
        <a:lstStyle/>
        <a:p>
          <a:endParaRPr lang="it-IT"/>
        </a:p>
      </dgm:t>
    </dgm:pt>
    <dgm:pt modelId="{6578FC48-BCA7-4BF3-A18A-CB989E258215}">
      <dgm:prSet/>
      <dgm:spPr/>
      <dgm:t>
        <a:bodyPr/>
        <a:lstStyle/>
        <a:p>
          <a:r>
            <a:rPr lang="it-IT"/>
            <a:t>Limite di magnitudine di rilevazione pari a ~ 10</a:t>
          </a:r>
        </a:p>
      </dgm:t>
    </dgm:pt>
    <dgm:pt modelId="{B67114B9-B648-422A-9D5D-DD9FCF782040}" type="parTrans" cxnId="{4BE83C4C-EC4B-42F7-B6FE-7255C181C2FE}">
      <dgm:prSet/>
      <dgm:spPr/>
      <dgm:t>
        <a:bodyPr/>
        <a:lstStyle/>
        <a:p>
          <a:endParaRPr lang="it-IT"/>
        </a:p>
      </dgm:t>
    </dgm:pt>
    <dgm:pt modelId="{88FF59F8-43DC-4009-A1DB-4819C36389F5}" type="sibTrans" cxnId="{4BE83C4C-EC4B-42F7-B6FE-7255C181C2FE}">
      <dgm:prSet/>
      <dgm:spPr/>
      <dgm:t>
        <a:bodyPr/>
        <a:lstStyle/>
        <a:p>
          <a:endParaRPr lang="it-IT"/>
        </a:p>
      </dgm:t>
    </dgm:pt>
    <dgm:pt modelId="{5BAEF072-A752-441D-89A5-14FBE95459C2}" type="pres">
      <dgm:prSet presAssocID="{9E0C3085-CA84-4442-877C-2D8CB5ECCDAB}" presName="linear" presStyleCnt="0">
        <dgm:presLayoutVars>
          <dgm:animLvl val="lvl"/>
          <dgm:resizeHandles val="exact"/>
        </dgm:presLayoutVars>
      </dgm:prSet>
      <dgm:spPr/>
    </dgm:pt>
    <dgm:pt modelId="{C413F5B3-8197-43A0-A394-BD9A872D9446}" type="pres">
      <dgm:prSet presAssocID="{306A8194-C056-4FAD-BE38-3B094492128E}" presName="parentText" presStyleLbl="node1" presStyleIdx="0" presStyleCnt="5" custScaleY="12610">
        <dgm:presLayoutVars>
          <dgm:chMax val="0"/>
          <dgm:bulletEnabled val="1"/>
        </dgm:presLayoutVars>
      </dgm:prSet>
      <dgm:spPr/>
    </dgm:pt>
    <dgm:pt modelId="{9CA806B5-DDE3-4532-AE08-8B9694797984}" type="pres">
      <dgm:prSet presAssocID="{EE80D674-3ED0-42DA-8E30-BC92640D1EC1}" presName="spacer" presStyleCnt="0"/>
      <dgm:spPr/>
    </dgm:pt>
    <dgm:pt modelId="{7E193EB1-BB1F-43DE-90D7-D51C156068FA}" type="pres">
      <dgm:prSet presAssocID="{6578FC48-BCA7-4BF3-A18A-CB989E258215}" presName="parentText" presStyleLbl="node1" presStyleIdx="1" presStyleCnt="5" custScaleY="12821">
        <dgm:presLayoutVars>
          <dgm:chMax val="0"/>
          <dgm:bulletEnabled val="1"/>
        </dgm:presLayoutVars>
      </dgm:prSet>
      <dgm:spPr/>
    </dgm:pt>
    <dgm:pt modelId="{FF59D41A-DE05-4C51-AA23-C1A967982577}" type="pres">
      <dgm:prSet presAssocID="{88FF59F8-43DC-4009-A1DB-4819C36389F5}" presName="spacer" presStyleCnt="0"/>
      <dgm:spPr/>
    </dgm:pt>
    <dgm:pt modelId="{2A9A4E72-9439-4C5F-82B9-6316337896D0}" type="pres">
      <dgm:prSet presAssocID="{21D78F9E-97F6-471B-B2BE-A44E2507948E}" presName="parentText" presStyleLbl="node1" presStyleIdx="2" presStyleCnt="5" custScaleY="12610">
        <dgm:presLayoutVars>
          <dgm:chMax val="0"/>
          <dgm:bulletEnabled val="1"/>
        </dgm:presLayoutVars>
      </dgm:prSet>
      <dgm:spPr/>
    </dgm:pt>
    <dgm:pt modelId="{269F422A-137C-40CD-A1B2-F4751B870814}" type="pres">
      <dgm:prSet presAssocID="{14EC33B3-13F3-409A-946C-52707D322971}" presName="spacer" presStyleCnt="0"/>
      <dgm:spPr/>
    </dgm:pt>
    <dgm:pt modelId="{80042497-A67C-4E6E-94B6-5F843CE3F136}" type="pres">
      <dgm:prSet presAssocID="{B67E4DE4-3019-44A5-8DD7-8A0A425B5EAD}" presName="parentText" presStyleLbl="node1" presStyleIdx="3" presStyleCnt="5" custScaleY="12610">
        <dgm:presLayoutVars>
          <dgm:chMax val="0"/>
          <dgm:bulletEnabled val="1"/>
        </dgm:presLayoutVars>
      </dgm:prSet>
      <dgm:spPr/>
    </dgm:pt>
    <dgm:pt modelId="{D2FC0DBF-3E83-489D-9A95-74A69A00CBEF}" type="pres">
      <dgm:prSet presAssocID="{1A1292C1-DBE9-4C02-AA57-AA84BC8832EE}" presName="spacer" presStyleCnt="0"/>
      <dgm:spPr/>
    </dgm:pt>
    <dgm:pt modelId="{A9007E3E-CE5E-4DF2-ADA3-B81EBC0EFEEF}" type="pres">
      <dgm:prSet presAssocID="{5DDA3938-5486-4BBD-BC0C-EF202366B653}" presName="parentText" presStyleLbl="node1" presStyleIdx="4" presStyleCnt="5" custScaleY="12610">
        <dgm:presLayoutVars>
          <dgm:chMax val="0"/>
          <dgm:bulletEnabled val="1"/>
        </dgm:presLayoutVars>
      </dgm:prSet>
      <dgm:spPr/>
    </dgm:pt>
  </dgm:ptLst>
  <dgm:cxnLst>
    <dgm:cxn modelId="{5BF2B822-53C7-405A-97FB-8C70C5EC6D52}" type="presOf" srcId="{9E0C3085-CA84-4442-877C-2D8CB5ECCDAB}" destId="{5BAEF072-A752-441D-89A5-14FBE95459C2}" srcOrd="0" destOrd="0" presId="urn:microsoft.com/office/officeart/2005/8/layout/vList2"/>
    <dgm:cxn modelId="{3CF64027-5393-4B19-9CE6-256E9C663023}" type="presOf" srcId="{21D78F9E-97F6-471B-B2BE-A44E2507948E}" destId="{2A9A4E72-9439-4C5F-82B9-6316337896D0}" srcOrd="0" destOrd="0" presId="urn:microsoft.com/office/officeart/2005/8/layout/vList2"/>
    <dgm:cxn modelId="{DA534945-258E-4152-ADD2-DEF694BB40CC}" type="presOf" srcId="{5DDA3938-5486-4BBD-BC0C-EF202366B653}" destId="{A9007E3E-CE5E-4DF2-ADA3-B81EBC0EFEEF}" srcOrd="0" destOrd="0" presId="urn:microsoft.com/office/officeart/2005/8/layout/vList2"/>
    <dgm:cxn modelId="{4BE83C4C-EC4B-42F7-B6FE-7255C181C2FE}" srcId="{9E0C3085-CA84-4442-877C-2D8CB5ECCDAB}" destId="{6578FC48-BCA7-4BF3-A18A-CB989E258215}" srcOrd="1" destOrd="0" parTransId="{B67114B9-B648-422A-9D5D-DD9FCF782040}" sibTransId="{88FF59F8-43DC-4009-A1DB-4819C36389F5}"/>
    <dgm:cxn modelId="{F5484152-45D5-4AB4-A45D-9EA3034A0B04}" type="presOf" srcId="{B67E4DE4-3019-44A5-8DD7-8A0A425B5EAD}" destId="{80042497-A67C-4E6E-94B6-5F843CE3F136}" srcOrd="0" destOrd="0" presId="urn:microsoft.com/office/officeart/2005/8/layout/vList2"/>
    <dgm:cxn modelId="{1E139089-0F50-4560-A712-09A85415E221}" srcId="{9E0C3085-CA84-4442-877C-2D8CB5ECCDAB}" destId="{306A8194-C056-4FAD-BE38-3B094492128E}" srcOrd="0" destOrd="0" parTransId="{7821E75B-FA25-4DDF-8A7B-A4D226FB38C4}" sibTransId="{EE80D674-3ED0-42DA-8E30-BC92640D1EC1}"/>
    <dgm:cxn modelId="{5BBE16C1-D681-4F25-9980-94CA61F256D5}" srcId="{9E0C3085-CA84-4442-877C-2D8CB5ECCDAB}" destId="{B67E4DE4-3019-44A5-8DD7-8A0A425B5EAD}" srcOrd="3" destOrd="0" parTransId="{4044019D-ADED-4820-95A8-9BD88EA9333B}" sibTransId="{1A1292C1-DBE9-4C02-AA57-AA84BC8832EE}"/>
    <dgm:cxn modelId="{27461DC3-02EA-4CED-A8A9-C47D1E71C383}" type="presOf" srcId="{306A8194-C056-4FAD-BE38-3B094492128E}" destId="{C413F5B3-8197-43A0-A394-BD9A872D9446}" srcOrd="0" destOrd="0" presId="urn:microsoft.com/office/officeart/2005/8/layout/vList2"/>
    <dgm:cxn modelId="{9B4EB6D6-591C-4CA7-9F16-01310782CE5B}" type="presOf" srcId="{6578FC48-BCA7-4BF3-A18A-CB989E258215}" destId="{7E193EB1-BB1F-43DE-90D7-D51C156068FA}" srcOrd="0" destOrd="0" presId="urn:microsoft.com/office/officeart/2005/8/layout/vList2"/>
    <dgm:cxn modelId="{5E853DDC-B306-4B76-BF48-BA333F517110}" srcId="{9E0C3085-CA84-4442-877C-2D8CB5ECCDAB}" destId="{5DDA3938-5486-4BBD-BC0C-EF202366B653}" srcOrd="4" destOrd="0" parTransId="{7CE9C5D5-0BF0-48A8-A946-A892A28E2024}" sibTransId="{C700FA2B-E75E-4A74-86A5-CE339C5DAE24}"/>
    <dgm:cxn modelId="{2A78FCEE-3559-459F-9F3C-F8DFCA482D5C}" srcId="{9E0C3085-CA84-4442-877C-2D8CB5ECCDAB}" destId="{21D78F9E-97F6-471B-B2BE-A44E2507948E}" srcOrd="2" destOrd="0" parTransId="{B063FD66-A56E-445F-BB8B-0727A0086C14}" sibTransId="{14EC33B3-13F3-409A-946C-52707D322971}"/>
    <dgm:cxn modelId="{EBA5A1CD-3F50-48D0-B1CC-6EB1E15A6374}" type="presParOf" srcId="{5BAEF072-A752-441D-89A5-14FBE95459C2}" destId="{C413F5B3-8197-43A0-A394-BD9A872D9446}" srcOrd="0" destOrd="0" presId="urn:microsoft.com/office/officeart/2005/8/layout/vList2"/>
    <dgm:cxn modelId="{F4978962-F449-4F29-A46D-7511244FD0CB}" type="presParOf" srcId="{5BAEF072-A752-441D-89A5-14FBE95459C2}" destId="{9CA806B5-DDE3-4532-AE08-8B9694797984}" srcOrd="1" destOrd="0" presId="urn:microsoft.com/office/officeart/2005/8/layout/vList2"/>
    <dgm:cxn modelId="{AE61975E-DCD9-4643-B72C-67D347515837}" type="presParOf" srcId="{5BAEF072-A752-441D-89A5-14FBE95459C2}" destId="{7E193EB1-BB1F-43DE-90D7-D51C156068FA}" srcOrd="2" destOrd="0" presId="urn:microsoft.com/office/officeart/2005/8/layout/vList2"/>
    <dgm:cxn modelId="{96F970C1-E76C-409C-AFEB-614C012FC93D}" type="presParOf" srcId="{5BAEF072-A752-441D-89A5-14FBE95459C2}" destId="{FF59D41A-DE05-4C51-AA23-C1A967982577}" srcOrd="3" destOrd="0" presId="urn:microsoft.com/office/officeart/2005/8/layout/vList2"/>
    <dgm:cxn modelId="{26FA49F2-D677-4692-99FF-2D1FA9BD78A2}" type="presParOf" srcId="{5BAEF072-A752-441D-89A5-14FBE95459C2}" destId="{2A9A4E72-9439-4C5F-82B9-6316337896D0}" srcOrd="4" destOrd="0" presId="urn:microsoft.com/office/officeart/2005/8/layout/vList2"/>
    <dgm:cxn modelId="{47870031-933C-4F58-B6A0-2901D3EF2AAC}" type="presParOf" srcId="{5BAEF072-A752-441D-89A5-14FBE95459C2}" destId="{269F422A-137C-40CD-A1B2-F4751B870814}" srcOrd="5" destOrd="0" presId="urn:microsoft.com/office/officeart/2005/8/layout/vList2"/>
    <dgm:cxn modelId="{662F0C8A-CC70-41EB-9E51-0A43B8CB4A35}" type="presParOf" srcId="{5BAEF072-A752-441D-89A5-14FBE95459C2}" destId="{80042497-A67C-4E6E-94B6-5F843CE3F136}" srcOrd="6" destOrd="0" presId="urn:microsoft.com/office/officeart/2005/8/layout/vList2"/>
    <dgm:cxn modelId="{10BDDE56-50EF-4FEA-9248-F1C98E7DA500}" type="presParOf" srcId="{5BAEF072-A752-441D-89A5-14FBE95459C2}" destId="{D2FC0DBF-3E83-489D-9A95-74A69A00CBEF}" srcOrd="7" destOrd="0" presId="urn:microsoft.com/office/officeart/2005/8/layout/vList2"/>
    <dgm:cxn modelId="{66F3F24D-B7CD-4010-91C3-DFAC19A01E01}" type="presParOf" srcId="{5BAEF072-A752-441D-89A5-14FBE95459C2}" destId="{A9007E3E-CE5E-4DF2-ADA3-B81EBC0EFEEF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0EB7F2-D993-4097-948B-301A739E442C}">
      <dsp:nvSpPr>
        <dsp:cNvPr id="0" name=""/>
        <dsp:cNvSpPr/>
      </dsp:nvSpPr>
      <dsp:spPr>
        <a:xfrm>
          <a:off x="1077852" y="1092"/>
          <a:ext cx="2612398" cy="1799942"/>
        </a:xfrm>
        <a:prstGeom prst="roundRect">
          <a:avLst/>
        </a:prstGeom>
        <a:blipFill>
          <a:blip xmlns:r="http://schemas.openxmlformats.org/officeDocument/2006/relationships" r:embed="rId1"/>
          <a:srcRect/>
          <a:stretch>
            <a:fillRect t="-23000" b="-23000"/>
          </a:stretch>
        </a:blipFill>
        <a:ln w="19050" cap="flat" cmpd="sng" algn="ctr">
          <a:noFill/>
          <a:prstDash val="solid"/>
          <a:miter lim="800000"/>
        </a:ln>
        <a:effectLst>
          <a:glow rad="101600">
            <a:schemeClr val="accent1">
              <a:alpha val="98000"/>
            </a:schemeClr>
          </a:glo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67D33C-36CA-4975-9D2D-173CD159663F}">
      <dsp:nvSpPr>
        <dsp:cNvPr id="0" name=""/>
        <dsp:cNvSpPr/>
      </dsp:nvSpPr>
      <dsp:spPr>
        <a:xfrm>
          <a:off x="1077852" y="1801035"/>
          <a:ext cx="2612398" cy="9691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35128" rIns="135128" bIns="0" numCol="1" spcCol="1270" anchor="t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900" kern="1200"/>
            <a:t>Astronomia nel dominio del tempo</a:t>
          </a:r>
        </a:p>
      </dsp:txBody>
      <dsp:txXfrm>
        <a:off x="1077852" y="1801035"/>
        <a:ext cx="2612398" cy="969199"/>
      </dsp:txXfrm>
    </dsp:sp>
    <dsp:sp modelId="{52FC2729-A91F-41AB-92DA-96F13D222237}">
      <dsp:nvSpPr>
        <dsp:cNvPr id="0" name=""/>
        <dsp:cNvSpPr/>
      </dsp:nvSpPr>
      <dsp:spPr>
        <a:xfrm>
          <a:off x="3951600" y="0"/>
          <a:ext cx="2612398" cy="1799942"/>
        </a:xfrm>
        <a:prstGeom prst="roundRect">
          <a:avLst/>
        </a:prstGeom>
        <a:blipFill>
          <a:blip xmlns:r="http://schemas.openxmlformats.org/officeDocument/2006/relationships" r:embed="rId2"/>
          <a:srcRect/>
          <a:stretch>
            <a:fillRect l="-2000" r="-2000"/>
          </a:stretch>
        </a:blipFill>
        <a:ln w="19050" cap="flat" cmpd="sng" algn="ctr">
          <a:noFill/>
          <a:prstDash val="solid"/>
          <a:miter lim="800000"/>
        </a:ln>
        <a:effectLst>
          <a:glow rad="101600">
            <a:schemeClr val="accent1">
              <a:alpha val="98000"/>
            </a:schemeClr>
          </a:glo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61E949-A813-419B-A718-01036F06698F}">
      <dsp:nvSpPr>
        <dsp:cNvPr id="0" name=""/>
        <dsp:cNvSpPr/>
      </dsp:nvSpPr>
      <dsp:spPr>
        <a:xfrm>
          <a:off x="3951600" y="1801035"/>
          <a:ext cx="2612398" cy="9691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35128" rIns="135128" bIns="0" numCol="1" spcCol="1270" anchor="t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900" kern="1200"/>
            <a:t>Il progetto ASTRI Mini-Array</a:t>
          </a:r>
        </a:p>
      </dsp:txBody>
      <dsp:txXfrm>
        <a:off x="3951600" y="1801035"/>
        <a:ext cx="2612398" cy="969199"/>
      </dsp:txXfrm>
    </dsp:sp>
    <dsp:sp modelId="{A616F8B9-FCE3-4DA0-946C-21D2EB40E528}">
      <dsp:nvSpPr>
        <dsp:cNvPr id="0" name=""/>
        <dsp:cNvSpPr/>
      </dsp:nvSpPr>
      <dsp:spPr>
        <a:xfrm>
          <a:off x="6825348" y="1092"/>
          <a:ext cx="2612398" cy="1799942"/>
        </a:xfrm>
        <a:prstGeom prst="roundRect">
          <a:avLst/>
        </a:prstGeom>
        <a:blipFill dpi="0" rotWithShape="1">
          <a:blip xmlns:r="http://schemas.openxmlformats.org/officeDocument/2006/relationships" r:embed="rId3"/>
          <a:srcRect/>
          <a:stretch>
            <a:fillRect t="-8000"/>
          </a:stretch>
        </a:blipFill>
        <a:ln w="19050" cap="flat" cmpd="sng" algn="ctr">
          <a:noFill/>
          <a:prstDash val="solid"/>
          <a:miter lim="800000"/>
        </a:ln>
        <a:effectLst>
          <a:glow rad="101600">
            <a:schemeClr val="accent1">
              <a:alpha val="98000"/>
            </a:schemeClr>
          </a:glo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F15A7A8-A807-4226-9378-A38A8FA7E855}">
      <dsp:nvSpPr>
        <dsp:cNvPr id="0" name=""/>
        <dsp:cNvSpPr/>
      </dsp:nvSpPr>
      <dsp:spPr>
        <a:xfrm>
          <a:off x="6825348" y="1801035"/>
          <a:ext cx="2612398" cy="9691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35128" rIns="135128" bIns="0" numCol="1" spcCol="1270" anchor="t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900" b="0" i="0" kern="1200"/>
            <a:t>Pointing Monitoring Camera ad uso astronomico</a:t>
          </a:r>
          <a:endParaRPr lang="it-IT" sz="1900" kern="1200"/>
        </a:p>
      </dsp:txBody>
      <dsp:txXfrm>
        <a:off x="6825348" y="1801035"/>
        <a:ext cx="2612398" cy="969199"/>
      </dsp:txXfrm>
    </dsp:sp>
    <dsp:sp modelId="{3A611897-A4EB-4B97-ADEA-4F5DE6403897}">
      <dsp:nvSpPr>
        <dsp:cNvPr id="0" name=""/>
        <dsp:cNvSpPr/>
      </dsp:nvSpPr>
      <dsp:spPr>
        <a:xfrm>
          <a:off x="1077852" y="3031474"/>
          <a:ext cx="2612398" cy="1799942"/>
        </a:xfrm>
        <a:prstGeom prst="roundRect">
          <a:avLst/>
        </a:prstGeom>
        <a:blipFill>
          <a:blip xmlns:r="http://schemas.openxmlformats.org/officeDocument/2006/relationships" r:embed="rId4"/>
          <a:srcRect/>
          <a:stretch>
            <a:fillRect t="-8000" b="-8000"/>
          </a:stretch>
        </a:blipFill>
        <a:ln w="19050" cap="flat" cmpd="sng" algn="ctr">
          <a:noFill/>
          <a:prstDash val="solid"/>
          <a:miter lim="800000"/>
        </a:ln>
        <a:effectLst>
          <a:glow rad="101600">
            <a:schemeClr val="accent1">
              <a:alpha val="98000"/>
            </a:schemeClr>
          </a:glo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052D5FD-2195-42F3-9949-2542F541812C}">
      <dsp:nvSpPr>
        <dsp:cNvPr id="0" name=""/>
        <dsp:cNvSpPr/>
      </dsp:nvSpPr>
      <dsp:spPr>
        <a:xfrm>
          <a:off x="1077852" y="4831417"/>
          <a:ext cx="2612398" cy="9691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kern="1200"/>
            <a:t>Individuazione cluster e correlazione con i cataloghi</a:t>
          </a:r>
        </a:p>
      </dsp:txBody>
      <dsp:txXfrm>
        <a:off x="1077852" y="4831417"/>
        <a:ext cx="2612398" cy="969199"/>
      </dsp:txXfrm>
    </dsp:sp>
    <dsp:sp modelId="{38885A47-B33B-4AE0-84F5-F8B97E7E90F7}">
      <dsp:nvSpPr>
        <dsp:cNvPr id="0" name=""/>
        <dsp:cNvSpPr/>
      </dsp:nvSpPr>
      <dsp:spPr>
        <a:xfrm>
          <a:off x="3951600" y="3031474"/>
          <a:ext cx="2612398" cy="1799942"/>
        </a:xfrm>
        <a:prstGeom prst="roundRect">
          <a:avLst/>
        </a:prstGeom>
        <a:blipFill>
          <a:blip xmlns:r="http://schemas.openxmlformats.org/officeDocument/2006/relationships" r:embed="rId5"/>
          <a:srcRect/>
          <a:stretch>
            <a:fillRect l="-19000" r="-19000"/>
          </a:stretch>
        </a:blipFill>
        <a:ln w="57150" cap="flat" cmpd="sng" algn="ctr">
          <a:noFill/>
          <a:prstDash val="solid"/>
          <a:miter lim="800000"/>
        </a:ln>
        <a:effectLst>
          <a:glow rad="101600">
            <a:schemeClr val="accent1">
              <a:alpha val="98000"/>
            </a:schemeClr>
          </a:glow>
        </a:effectLst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</dsp:sp>
    <dsp:sp modelId="{329EA9CE-5EA9-4823-9021-516CD7299337}">
      <dsp:nvSpPr>
        <dsp:cNvPr id="0" name=""/>
        <dsp:cNvSpPr/>
      </dsp:nvSpPr>
      <dsp:spPr>
        <a:xfrm>
          <a:off x="3951600" y="4831417"/>
          <a:ext cx="2612398" cy="9691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35128" rIns="135128" bIns="0" numCol="1" spcCol="1270" anchor="t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900" kern="1200"/>
            <a:t>Calibrazione fotometrica</a:t>
          </a:r>
        </a:p>
      </dsp:txBody>
      <dsp:txXfrm>
        <a:off x="3951600" y="4831417"/>
        <a:ext cx="2612398" cy="969199"/>
      </dsp:txXfrm>
    </dsp:sp>
    <dsp:sp modelId="{FE5F4706-09F1-4335-BF3C-80B99EDA8061}">
      <dsp:nvSpPr>
        <dsp:cNvPr id="0" name=""/>
        <dsp:cNvSpPr/>
      </dsp:nvSpPr>
      <dsp:spPr>
        <a:xfrm>
          <a:off x="6825348" y="3031474"/>
          <a:ext cx="2612398" cy="1799942"/>
        </a:xfrm>
        <a:prstGeom prst="roundRect">
          <a:avLst/>
        </a:prstGeom>
        <a:blipFill>
          <a:blip xmlns:r="http://schemas.openxmlformats.org/officeDocument/2006/relationships" r:embed="rId6"/>
          <a:srcRect/>
          <a:stretch>
            <a:fillRect l="-8000" r="-8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glow rad="101600">
            <a:schemeClr val="accent1">
              <a:alpha val="98000"/>
            </a:schemeClr>
          </a:glow>
          <a:softEdge rad="0"/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0029717-BCA4-4287-848D-E6D7AAD2AF9A}">
      <dsp:nvSpPr>
        <dsp:cNvPr id="0" name=""/>
        <dsp:cNvSpPr/>
      </dsp:nvSpPr>
      <dsp:spPr>
        <a:xfrm>
          <a:off x="6825348" y="4831417"/>
          <a:ext cx="2612398" cy="9691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35128" rIns="135128" bIns="0" numCol="1" spcCol="1270" anchor="t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900" kern="1200"/>
            <a:t>Tecnica dello stacking</a:t>
          </a:r>
        </a:p>
      </dsp:txBody>
      <dsp:txXfrm>
        <a:off x="6825348" y="4831417"/>
        <a:ext cx="2612398" cy="96919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51084A-6FB1-4BEF-9E9C-16AD28DC59DE}">
      <dsp:nvSpPr>
        <dsp:cNvPr id="0" name=""/>
        <dsp:cNvSpPr/>
      </dsp:nvSpPr>
      <dsp:spPr>
        <a:xfrm>
          <a:off x="0" y="0"/>
          <a:ext cx="5111260" cy="855998"/>
        </a:xfrm>
        <a:prstGeom prst="roundRect">
          <a:avLst>
            <a:gd name="adj" fmla="val 10000"/>
          </a:avLst>
        </a:prstGeom>
        <a:solidFill>
          <a:srgbClr val="009EDE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3200" kern="1200"/>
            <a:t>Variabilità aperiodica</a:t>
          </a:r>
        </a:p>
      </dsp:txBody>
      <dsp:txXfrm>
        <a:off x="1107851" y="0"/>
        <a:ext cx="4003408" cy="855998"/>
      </dsp:txXfrm>
    </dsp:sp>
    <dsp:sp modelId="{1596C6CA-8DE0-459A-960A-D7091CB3C6A9}">
      <dsp:nvSpPr>
        <dsp:cNvPr id="0" name=""/>
        <dsp:cNvSpPr/>
      </dsp:nvSpPr>
      <dsp:spPr>
        <a:xfrm>
          <a:off x="90935" y="85599"/>
          <a:ext cx="1022252" cy="684798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1"/>
          <a:srcRect/>
          <a:stretch>
            <a:fillRect l="-10285" r="-143715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7F2A495-ABFE-4424-91BC-C1183F8E9359}">
      <dsp:nvSpPr>
        <dsp:cNvPr id="0" name=""/>
        <dsp:cNvSpPr/>
      </dsp:nvSpPr>
      <dsp:spPr>
        <a:xfrm>
          <a:off x="0" y="941597"/>
          <a:ext cx="5111260" cy="855998"/>
        </a:xfrm>
        <a:prstGeom prst="roundRect">
          <a:avLst>
            <a:gd name="adj" fmla="val 10000"/>
          </a:avLst>
        </a:prstGeom>
        <a:solidFill>
          <a:schemeClr val="tx2">
            <a:lumMod val="75000"/>
            <a:lumOff val="2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3200" kern="1200"/>
            <a:t>Variabilità periodica</a:t>
          </a:r>
        </a:p>
      </dsp:txBody>
      <dsp:txXfrm>
        <a:off x="1107851" y="941597"/>
        <a:ext cx="4003408" cy="855998"/>
      </dsp:txXfrm>
    </dsp:sp>
    <dsp:sp modelId="{02AE905D-96B6-479B-A359-9EA55CD7EC64}">
      <dsp:nvSpPr>
        <dsp:cNvPr id="0" name=""/>
        <dsp:cNvSpPr/>
      </dsp:nvSpPr>
      <dsp:spPr>
        <a:xfrm>
          <a:off x="85599" y="1027197"/>
          <a:ext cx="1022252" cy="684798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2"/>
          <a:srcRect/>
          <a:stretch>
            <a:fillRect l="-19195" r="-94805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EBCD710-DE41-4456-8219-05A3CA0A9CB2}">
      <dsp:nvSpPr>
        <dsp:cNvPr id="0" name=""/>
        <dsp:cNvSpPr/>
      </dsp:nvSpPr>
      <dsp:spPr>
        <a:xfrm>
          <a:off x="0" y="1883195"/>
          <a:ext cx="5111260" cy="855998"/>
        </a:xfrm>
        <a:prstGeom prst="roundRect">
          <a:avLst>
            <a:gd name="adj" fmla="val 10000"/>
          </a:avLst>
        </a:prstGeom>
        <a:solidFill>
          <a:srgbClr val="002465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3200" kern="1200"/>
            <a:t>Transienti</a:t>
          </a:r>
        </a:p>
      </dsp:txBody>
      <dsp:txXfrm>
        <a:off x="1107851" y="1883195"/>
        <a:ext cx="4003408" cy="855998"/>
      </dsp:txXfrm>
    </dsp:sp>
    <dsp:sp modelId="{C28ADAA0-B756-40D0-87DF-6D1771155289}">
      <dsp:nvSpPr>
        <dsp:cNvPr id="0" name=""/>
        <dsp:cNvSpPr/>
      </dsp:nvSpPr>
      <dsp:spPr>
        <a:xfrm>
          <a:off x="85599" y="1968795"/>
          <a:ext cx="1022252" cy="684798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/>
          <a:srcRect/>
          <a:stretch>
            <a:fillRect t="-25000" b="-25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13F5B3-8197-43A0-A394-BD9A872D9446}">
      <dsp:nvSpPr>
        <dsp:cNvPr id="0" name=""/>
        <dsp:cNvSpPr/>
      </dsp:nvSpPr>
      <dsp:spPr>
        <a:xfrm>
          <a:off x="0" y="51285"/>
          <a:ext cx="9095041" cy="944236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300" kern="1200"/>
            <a:t>Ampio FOV e continuità temporale essenziali per l’astronomia nel dominio del tempo secondo i puntamenti di ASTRI</a:t>
          </a:r>
        </a:p>
      </dsp:txBody>
      <dsp:txXfrm>
        <a:off x="46094" y="97379"/>
        <a:ext cx="9002853" cy="852048"/>
      </dsp:txXfrm>
    </dsp:sp>
    <dsp:sp modelId="{7E193EB1-BB1F-43DE-90D7-D51C156068FA}">
      <dsp:nvSpPr>
        <dsp:cNvPr id="0" name=""/>
        <dsp:cNvSpPr/>
      </dsp:nvSpPr>
      <dsp:spPr>
        <a:xfrm>
          <a:off x="0" y="1179842"/>
          <a:ext cx="9095041" cy="960036"/>
        </a:xfrm>
        <a:prstGeom prst="roundRect">
          <a:avLst/>
        </a:prstGeom>
        <a:solidFill>
          <a:schemeClr val="accent4">
            <a:hueOff val="1649984"/>
            <a:satOff val="-7300"/>
            <a:lumOff val="-122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300" kern="1200"/>
            <a:t>Limite di magnitudine di rilevazione pari a ~ 10</a:t>
          </a:r>
        </a:p>
      </dsp:txBody>
      <dsp:txXfrm>
        <a:off x="46865" y="1226707"/>
        <a:ext cx="9001311" cy="866306"/>
      </dsp:txXfrm>
    </dsp:sp>
    <dsp:sp modelId="{2A9A4E72-9439-4C5F-82B9-6316337896D0}">
      <dsp:nvSpPr>
        <dsp:cNvPr id="0" name=""/>
        <dsp:cNvSpPr/>
      </dsp:nvSpPr>
      <dsp:spPr>
        <a:xfrm>
          <a:off x="0" y="2324198"/>
          <a:ext cx="9095041" cy="944236"/>
        </a:xfrm>
        <a:prstGeom prst="roundRect">
          <a:avLst/>
        </a:prstGeom>
        <a:solidFill>
          <a:schemeClr val="accent4">
            <a:hueOff val="3299968"/>
            <a:satOff val="-14601"/>
            <a:lumOff val="-2452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300" kern="1200"/>
            <a:t>Magnitudine estratta per la caratterizzazione dei transienti</a:t>
          </a:r>
        </a:p>
      </dsp:txBody>
      <dsp:txXfrm>
        <a:off x="46094" y="2370292"/>
        <a:ext cx="9002853" cy="852048"/>
      </dsp:txXfrm>
    </dsp:sp>
    <dsp:sp modelId="{80042497-A67C-4E6E-94B6-5F843CE3F136}">
      <dsp:nvSpPr>
        <dsp:cNvPr id="0" name=""/>
        <dsp:cNvSpPr/>
      </dsp:nvSpPr>
      <dsp:spPr>
        <a:xfrm>
          <a:off x="0" y="3452755"/>
          <a:ext cx="9095041" cy="944236"/>
        </a:xfrm>
        <a:prstGeom prst="roundRect">
          <a:avLst/>
        </a:prstGeom>
        <a:solidFill>
          <a:schemeClr val="accent4">
            <a:hueOff val="4949952"/>
            <a:satOff val="-21901"/>
            <a:lumOff val="-3677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300" kern="1200"/>
            <a:t>Sviluppi futuri per automatizzazione e pubblicazione in tempo reale degli eventi osservati</a:t>
          </a:r>
        </a:p>
      </dsp:txBody>
      <dsp:txXfrm>
        <a:off x="46094" y="3498849"/>
        <a:ext cx="9002853" cy="852048"/>
      </dsp:txXfrm>
    </dsp:sp>
    <dsp:sp modelId="{A9007E3E-CE5E-4DF2-ADA3-B81EBC0EFEEF}">
      <dsp:nvSpPr>
        <dsp:cNvPr id="0" name=""/>
        <dsp:cNvSpPr/>
      </dsp:nvSpPr>
      <dsp:spPr>
        <a:xfrm>
          <a:off x="0" y="4581312"/>
          <a:ext cx="9095041" cy="944236"/>
        </a:xfrm>
        <a:prstGeom prst="roundRect">
          <a:avLst/>
        </a:prstGeom>
        <a:solidFill>
          <a:schemeClr val="accent4">
            <a:hueOff val="6599937"/>
            <a:satOff val="-29202"/>
            <a:lumOff val="-4903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300" kern="1200"/>
            <a:t>Tecnica dello stacking valida come strumento complementare per aumentare la sensibilità della rilevazione</a:t>
          </a:r>
        </a:p>
      </dsp:txBody>
      <dsp:txXfrm>
        <a:off x="46094" y="4627406"/>
        <a:ext cx="9002853" cy="8520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C80FE-FBEE-4E34-980E-53DB1188E69B}" type="datetimeFigureOut">
              <a:rPr lang="it-IT" smtClean="0"/>
              <a:t>30/04/2026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192A4F-DBEA-4781-94F3-2E692CA980F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046515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77E76C-18DA-4248-9025-D8604E49BFB2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237197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192A4F-DBEA-4781-94F3-2E692CA980F2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690969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77E76C-18DA-4248-9025-D8604E49BFB2}" type="slidenum">
              <a:rPr lang="it-IT" smtClean="0"/>
              <a:t>16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237197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E18BF1-5341-458F-A055-7DFC31CB3FC3}" type="slidenum">
              <a:rPr lang="it-IT" smtClean="0"/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063866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8E7C0FB-739E-62A1-B6F7-63F398B30C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FFB75FA5-2DB0-A545-EFD3-D7B4F60E07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97CCC0E-CE7D-0F94-4737-C73F1F32EA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D66F2-3ACF-4AF7-A72E-FDB00B2325EF}" type="datetime1">
              <a:rPr lang="it-IT" smtClean="0"/>
              <a:t>30/04/2026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A06F9D3-60FC-0FE2-86C0-A86CA3BE09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52B1FDF-1B2D-E857-366C-2C6FE185A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9B1FA-37DB-4451-9ADD-7CAF76C101B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69993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6769EF7-0297-AE8A-8B5F-4BC2A61F6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2B2BEEEE-7F2E-E7ED-CF5A-C27523136E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EC6C229-EF42-6C9F-CDEF-9BFA947B6E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BC9C0-B97C-412D-B36B-1B9F6C275812}" type="datetime1">
              <a:rPr lang="it-IT" smtClean="0"/>
              <a:t>30/04/2026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E4EC396-C56B-AD3C-EF95-F96FDDCD7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6E5E864-9D2C-D808-F4F0-9B8F5DCD56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9B1FA-37DB-4451-9ADD-7CAF76C101B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22627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585EEE51-D74C-71E2-201B-AD824F5ECB1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47F26783-042E-DD0A-216A-F2B67CC224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DA9B99F-A42A-8994-A7D6-2C28AE0C36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1AE16-BE05-4229-BE24-5C717AE1CF92}" type="datetime1">
              <a:rPr lang="it-IT" smtClean="0"/>
              <a:t>30/04/2026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B7865A1-E538-012E-8DF9-EDC33332F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4A14DDA-8F78-420E-31F9-A06E9056B3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9B1FA-37DB-4451-9ADD-7CAF76C101B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922223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79E2D9A-4084-6577-F270-D95476D2CE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76167852-653F-DC8C-351F-9740DC8F00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F984D40-9622-D33B-E6D5-3364B9DA48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5DAFC-F146-4F71-9CA1-621B8E585C76}" type="datetime1">
              <a:rPr lang="it-IT" smtClean="0"/>
              <a:t>30/04/2026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BC49F9F-4C6A-6BFC-57EE-36986C4CE2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64DE019-444D-411D-C661-DFE20FED03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0407-5595-403F-93F1-8B117CEE6CB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665797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6EA3FC7-6639-255C-6271-D8ECBC3583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BF95A02-FB73-7FC7-A424-5CCC5E4780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BFF3FEE-2AF4-E13E-00EE-78794B5A35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172EF-D979-492A-9AFC-A3385A015F16}" type="datetime1">
              <a:rPr lang="it-IT" smtClean="0"/>
              <a:t>30/04/2026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09EB589-FB87-93B6-043E-06325449C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357F193-177B-D64A-3A30-E7B22D9A87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0407-5595-403F-93F1-8B117CEE6CB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973840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C561E85-1E06-7195-B2E9-928F8F4A55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192EEEAC-E703-D179-51A1-BDB14C096B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3CBFF47-7A9E-F989-9366-549873B4C1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2565A-9379-4809-A5CA-21413E20F5AA}" type="datetime1">
              <a:rPr lang="it-IT" smtClean="0"/>
              <a:t>30/04/2026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1B72151-E10E-419C-3318-1182136416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0A1DB42-9324-B0EA-DA04-083264F0A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0407-5595-403F-93F1-8B117CEE6CB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943196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364847A-8976-2191-2EB0-AFD723C1C2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5499FC59-3314-AD8B-859F-E1E077267E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E9AF89C5-F234-4BB4-E7B2-CED3B55855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29012C66-025A-4428-D223-1CCA33B185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79693-09E1-4444-94C7-621F67C2B24C}" type="datetime1">
              <a:rPr lang="it-IT" smtClean="0"/>
              <a:t>30/04/2026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09A76160-8E35-5615-C30A-20B5B5B238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B6F23262-589C-E0C8-B84B-D553F73700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0407-5595-403F-93F1-8B117CEE6CB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111628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97A1408-C1AC-0067-5134-2710B433FC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D1753DB1-F654-000E-0A9D-F218E70105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F25E0321-FCA9-94BA-E589-0DA8669E27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CD5A03A2-10EE-FB01-1623-1A592AC1FE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05C97BAE-6E83-5E37-C4DB-F116A13E19B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45F6D1B8-6979-4E16-1B0E-486F5AB81A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8D830-02A0-4C8E-950A-CCE1D96881E6}" type="datetime1">
              <a:rPr lang="it-IT" smtClean="0"/>
              <a:t>30/04/2026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66059101-2249-2329-64D5-9287230B42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736B45B3-CC17-EE38-5C82-AB89463B7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0407-5595-403F-93F1-8B117CEE6CB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718816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EB1E48D-E867-F1C9-89C8-F0BE700BC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F64CB56E-B116-542C-B952-F27165E99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238FB-7728-4DC4-87F6-5F10A1A20CF7}" type="datetime1">
              <a:rPr lang="it-IT" smtClean="0"/>
              <a:t>30/04/2026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6938410-80C0-EDD1-FD9B-E6E31DE746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B83476F-859E-D5FA-EEF3-FFD6C3EB7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0407-5595-403F-93F1-8B117CEE6CB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812189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0C4B3BDF-C358-E096-2273-36CA07F0DE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E327D-3B44-4140-9FF3-EB89B4FFA668}" type="datetime1">
              <a:rPr lang="it-IT" smtClean="0"/>
              <a:t>30/04/2026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E468B99B-638D-CB34-05D8-2FF662FA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AE91CF0-8705-09AF-21B2-4CBA0E8BA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0407-5595-403F-93F1-8B117CEE6CB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139325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97B5563-96E5-F403-8B81-FB4952C73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5757B8EE-42E5-473D-3EAD-8A86929981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89F0964D-8058-BBA6-50B4-9C92AE0183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9A131B11-CDD6-0FD5-3DF4-8BC83E25A4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5D585-62D4-45F2-AB93-11300CD6369D}" type="datetime1">
              <a:rPr lang="it-IT" smtClean="0"/>
              <a:t>30/04/2026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C01167B5-D362-DF19-D8C7-64D6F443E2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3FCA0AC6-4C4F-B559-843B-C18A83E40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0407-5595-403F-93F1-8B117CEE6CB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4105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C0ED2D2-BEFB-9672-2267-686BFA264F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CA023E6-2529-6CF6-1E9B-1C06BB97CD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56B7620-ABEA-E043-55EE-6A1735F7BB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A24B3-87C2-4A7F-9453-E23C4F7B177B}" type="datetime1">
              <a:rPr lang="it-IT" smtClean="0"/>
              <a:t>30/04/2026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B668061-4129-7227-C49A-7D27A8D894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65E4300-0E15-C451-3CB1-FAC5F01B53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9B1FA-37DB-4451-9ADD-7CAF76C101B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0772346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569E5D9-B3A8-3E25-7432-CD285981A9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85F2ECF2-6577-1CF5-497E-07A2D8A25D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35CC0C60-58AE-11F7-9B68-F64EF8F27A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7204889E-F97F-1FC9-D2CB-0F2A067789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0A63C-A21F-40B3-A766-CA1C4E64066B}" type="datetime1">
              <a:rPr lang="it-IT" smtClean="0"/>
              <a:t>30/04/2026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B05677B4-BC86-A077-99CA-6A55466738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2038B129-592D-3D3D-D5BE-ED546F2C0D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0407-5595-403F-93F1-8B117CEE6CB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473686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2B74AF2-D5CE-33EC-3EA4-7E1AFF695B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6360D60C-2B2C-BC80-1CC6-134B57ED8A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E0F3E31-3471-A16F-3AAA-D072F3C0E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259F8-356D-44C4-8546-765424C42FF8}" type="datetime1">
              <a:rPr lang="it-IT" smtClean="0"/>
              <a:t>30/04/2026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D8FABD1-219B-72C1-FE64-44C8622CFE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E1D223D-584F-1782-3B28-AFA998908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0407-5595-403F-93F1-8B117CEE6CB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084304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1B239C5F-7303-BB0C-17C3-EDB7C82F21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62303BFF-F2BF-C583-681C-503290DB47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D7CDC69-7B1F-6B01-46B8-30F7770AED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B365B-4A36-4ADD-8EDB-562889163F28}" type="datetime1">
              <a:rPr lang="it-IT" smtClean="0"/>
              <a:t>30/04/2026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CFC4CA1-1E54-6091-DC4A-C086E84DCA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60B1C78-FF20-414D-F450-791DE74D1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0407-5595-403F-93F1-8B117CEE6CB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813247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4239D90-05F2-1141-E248-FDA36E039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9D90938A-160B-F72B-DB46-03853D6CCA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0393619-BAE5-67AA-CFD5-248D8A461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AC4B2-C2B3-40AE-891E-96BD03D91477}" type="datetime1">
              <a:rPr lang="it-IT" smtClean="0"/>
              <a:t>30/04/2026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A262392-E5E9-B701-4890-00B5A971B5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56BBC56-74BD-8257-2028-14245FA0B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9B1FA-37DB-4451-9ADD-7CAF76C101B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864195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4F16A0E-3018-58D8-12A4-DD81F4E9AB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5262EB2-121A-3E41-52DC-C08104F80F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D932EBA3-889F-1B8F-FD5A-00A64E07DA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35E9F799-4A47-235F-48B1-EF48D13890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09B43-C852-4F2E-941C-3ACD4E1AD938}" type="datetime1">
              <a:rPr lang="it-IT" smtClean="0"/>
              <a:t>30/04/2026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31DC4576-55BF-C974-A5BC-EC21A606C4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FC999054-F01F-38F1-D069-0868AE0C6A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9B1FA-37DB-4451-9ADD-7CAF76C101B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71962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FCD0714-F5EC-5437-B4A1-FBA3F65CA8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5877EF39-6D1C-B444-5380-195490B7FB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D7B36F00-DFAF-BC06-2E2D-2E5A40FD00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E98C1C3A-C82F-69FA-EE68-F36D8E1022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2E078D72-A4C3-8BE3-A527-E0F0E7C44A1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F65DC566-008C-1F9B-6F89-DB4273B96C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039B8-8067-4B8E-9394-2322B4D7EE25}" type="datetime1">
              <a:rPr lang="it-IT" smtClean="0"/>
              <a:t>30/04/2026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1C2A921A-D55D-3DE1-CF5C-985BB93BB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5F4521D0-FDAC-87F0-BA74-A290FAECA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9B1FA-37DB-4451-9ADD-7CAF76C101B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746972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A740D75-C5A5-D4EA-AE08-2A1BE2EE8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684F3A2C-DD30-32FD-FD0A-3358295C2A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E54DD-8624-44B3-96B1-FE1ACECBEFE0}" type="datetime1">
              <a:rPr lang="it-IT" smtClean="0"/>
              <a:t>30/04/2026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84D77C2F-CBA8-3049-1DD8-B81AB479A0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DFACF007-6B6E-B175-A08E-CF33881A7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9B1FA-37DB-4451-9ADD-7CAF76C101B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783308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E3DD8458-2F78-AC6D-1456-A8E2784509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8CD7E-6EDA-42AF-A5BF-3EE290C818EE}" type="datetime1">
              <a:rPr lang="it-IT" smtClean="0"/>
              <a:t>30/04/2026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52FE9D52-A781-A2A4-B9F1-2833A63ABC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61A29D8-EBF3-495F-9DA3-C0DCE94F6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9B1FA-37DB-4451-9ADD-7CAF76C101B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67847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1679C26-3E0A-3539-DFF1-273247616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EF1ECFD-74A2-3B6D-432E-2F11285A65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A6E757C4-30C5-1ADB-92A6-CD57B71CEA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DA011D3B-877E-A8D8-862C-4630305A8D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DD66A-F03A-4D98-82A4-511C01341F2D}" type="datetime1">
              <a:rPr lang="it-IT" smtClean="0"/>
              <a:t>30/04/2026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0523E294-CFC7-0940-6839-31FEFFA1FA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34899C21-D419-198E-AC1C-DC564F7936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9B1FA-37DB-4451-9ADD-7CAF76C101B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747981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6140BA7-6B17-0276-76FD-7F7DADC4A6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C534C4B2-56FE-395E-7FF5-25A95D4D9EC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9AB7AD37-809D-F0BB-478B-2D8D05648A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CE24619C-DB98-3B23-4EE1-D96685476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747BD-D9B5-403A-84FA-A77664DF9BD0}" type="datetime1">
              <a:rPr lang="it-IT" smtClean="0"/>
              <a:t>30/04/2026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83FAF47B-8EB6-E131-E085-C3EF0D0A52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E5766AF8-52A1-6F44-B135-D8157D3EF9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9B1FA-37DB-4451-9ADD-7CAF76C101B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342485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1546C2AB-B94F-8728-1E13-7D98602714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CE22C8AF-4EEB-D074-B948-778D16F0B5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8E88C37-D7DB-89AC-8A25-E58822C0F2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D5840C9-ECD4-43AF-9F31-B9ABBCF52707}" type="datetime1">
              <a:rPr lang="it-IT" smtClean="0"/>
              <a:t>30/04/2026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1002F33-D87A-3AC7-4BBA-B4F87EB3E7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50C4A66-AD0B-E24D-939A-7A8AAB2747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F19B1FA-37DB-4451-9ADD-7CAF76C101BD}" type="slidenum">
              <a:rPr lang="it-IT" smtClean="0"/>
              <a:t>‹N›</a:t>
            </a:fld>
            <a:endParaRPr lang="it-IT"/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D5FC92FB-2339-A0FD-8BA1-4670C41D8A50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 t="-1578" r="51012" b="-14380"/>
          <a:stretch>
            <a:fillRect/>
          </a:stretch>
        </p:blipFill>
        <p:spPr>
          <a:xfrm>
            <a:off x="0" y="0"/>
            <a:ext cx="921275" cy="993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752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3C1F67D5-C689-D274-BE32-9A51CBEC8C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EC8E491C-1F38-9EBE-ED2B-AF79534729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515907A-CA43-3FB6-774A-D7B7B0A8E32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4DB8988-257D-4067-9F36-1BD445D65889}" type="datetime1">
              <a:rPr lang="it-IT" smtClean="0"/>
              <a:t>30/04/2026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219D07D-AA69-C016-6E05-3E9E12D9A5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46AD88C-4150-E0C2-9611-1B5BF0E07F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E4A0407-5595-403F-93F1-8B117CEE6CB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21008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jpg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tags" Target="../tags/tag26.xml"/><Relationship Id="rId3" Type="http://schemas.openxmlformats.org/officeDocument/2006/relationships/tags" Target="../tags/tag3.xml"/><Relationship Id="rId21" Type="http://schemas.openxmlformats.org/officeDocument/2006/relationships/tags" Target="../tags/tag21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33" Type="http://schemas.openxmlformats.org/officeDocument/2006/relationships/image" Target="../media/image37.png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29" Type="http://schemas.openxmlformats.org/officeDocument/2006/relationships/slideLayout" Target="../slideLayouts/slideLayout6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32" Type="http://schemas.openxmlformats.org/officeDocument/2006/relationships/image" Target="../media/image31.png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31" Type="http://schemas.openxmlformats.org/officeDocument/2006/relationships/image" Target="../media/image30.png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30" Type="http://schemas.openxmlformats.org/officeDocument/2006/relationships/notesSlide" Target="../notesSlides/notesSlide2.xml"/><Relationship Id="rId8" Type="http://schemas.openxmlformats.org/officeDocument/2006/relationships/tags" Target="../tags/tag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13" Type="http://schemas.openxmlformats.org/officeDocument/2006/relationships/tags" Target="../tags/tag41.xml"/><Relationship Id="rId18" Type="http://schemas.openxmlformats.org/officeDocument/2006/relationships/tags" Target="../tags/tag46.xml"/><Relationship Id="rId26" Type="http://schemas.openxmlformats.org/officeDocument/2006/relationships/tags" Target="../tags/tag54.xml"/><Relationship Id="rId3" Type="http://schemas.openxmlformats.org/officeDocument/2006/relationships/tags" Target="../tags/tag31.xml"/><Relationship Id="rId21" Type="http://schemas.openxmlformats.org/officeDocument/2006/relationships/tags" Target="../tags/tag49.xml"/><Relationship Id="rId7" Type="http://schemas.openxmlformats.org/officeDocument/2006/relationships/tags" Target="../tags/tag35.xml"/><Relationship Id="rId12" Type="http://schemas.openxmlformats.org/officeDocument/2006/relationships/tags" Target="../tags/tag40.xml"/><Relationship Id="rId17" Type="http://schemas.openxmlformats.org/officeDocument/2006/relationships/tags" Target="../tags/tag45.xml"/><Relationship Id="rId25" Type="http://schemas.openxmlformats.org/officeDocument/2006/relationships/tags" Target="../tags/tag53.xml"/><Relationship Id="rId2" Type="http://schemas.openxmlformats.org/officeDocument/2006/relationships/tags" Target="../tags/tag30.xml"/><Relationship Id="rId16" Type="http://schemas.openxmlformats.org/officeDocument/2006/relationships/tags" Target="../tags/tag44.xml"/><Relationship Id="rId20" Type="http://schemas.openxmlformats.org/officeDocument/2006/relationships/tags" Target="../tags/tag48.xml"/><Relationship Id="rId29" Type="http://schemas.openxmlformats.org/officeDocument/2006/relationships/slideLayout" Target="../slideLayouts/slideLayout6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11" Type="http://schemas.openxmlformats.org/officeDocument/2006/relationships/tags" Target="../tags/tag39.xml"/><Relationship Id="rId24" Type="http://schemas.openxmlformats.org/officeDocument/2006/relationships/tags" Target="../tags/tag52.xml"/><Relationship Id="rId5" Type="http://schemas.openxmlformats.org/officeDocument/2006/relationships/tags" Target="../tags/tag33.xml"/><Relationship Id="rId15" Type="http://schemas.openxmlformats.org/officeDocument/2006/relationships/tags" Target="../tags/tag43.xml"/><Relationship Id="rId23" Type="http://schemas.openxmlformats.org/officeDocument/2006/relationships/tags" Target="../tags/tag51.xml"/><Relationship Id="rId28" Type="http://schemas.openxmlformats.org/officeDocument/2006/relationships/tags" Target="../tags/tag56.xml"/><Relationship Id="rId10" Type="http://schemas.openxmlformats.org/officeDocument/2006/relationships/tags" Target="../tags/tag38.xml"/><Relationship Id="rId19" Type="http://schemas.openxmlformats.org/officeDocument/2006/relationships/tags" Target="../tags/tag47.xml"/><Relationship Id="rId31" Type="http://schemas.openxmlformats.org/officeDocument/2006/relationships/image" Target="../media/image34.png"/><Relationship Id="rId4" Type="http://schemas.openxmlformats.org/officeDocument/2006/relationships/tags" Target="../tags/tag32.xml"/><Relationship Id="rId9" Type="http://schemas.openxmlformats.org/officeDocument/2006/relationships/tags" Target="../tags/tag37.xml"/><Relationship Id="rId14" Type="http://schemas.openxmlformats.org/officeDocument/2006/relationships/tags" Target="../tags/tag42.xml"/><Relationship Id="rId22" Type="http://schemas.openxmlformats.org/officeDocument/2006/relationships/tags" Target="../tags/tag50.xml"/><Relationship Id="rId27" Type="http://schemas.openxmlformats.org/officeDocument/2006/relationships/tags" Target="../tags/tag55.xml"/><Relationship Id="rId30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openxmlformats.org/officeDocument/2006/relationships/image" Target="../media/image4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11" Type="http://schemas.openxmlformats.org/officeDocument/2006/relationships/image" Target="../media/image36.png"/><Relationship Id="rId5" Type="http://schemas.openxmlformats.org/officeDocument/2006/relationships/diagramQuickStyle" Target="../diagrams/quickStyle3.xml"/><Relationship Id="rId10" Type="http://schemas.openxmlformats.org/officeDocument/2006/relationships/image" Target="../media/image42.png"/><Relationship Id="rId4" Type="http://schemas.openxmlformats.org/officeDocument/2006/relationships/diagramLayout" Target="../diagrams/layout3.xml"/><Relationship Id="rId9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4.png"/><Relationship Id="rId4" Type="http://schemas.openxmlformats.org/officeDocument/2006/relationships/image" Target="../media/image4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0.png"/><Relationship Id="rId2" Type="http://schemas.openxmlformats.org/officeDocument/2006/relationships/image" Target="../media/image71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00.png"/><Relationship Id="rId5" Type="http://schemas.openxmlformats.org/officeDocument/2006/relationships/image" Target="../media/image790.png"/><Relationship Id="rId4" Type="http://schemas.openxmlformats.org/officeDocument/2006/relationships/image" Target="../media/image78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g"/><Relationship Id="rId3" Type="http://schemas.openxmlformats.org/officeDocument/2006/relationships/diagramLayout" Target="../diagrams/layout2.xml"/><Relationship Id="rId7" Type="http://schemas.openxmlformats.org/officeDocument/2006/relationships/image" Target="../media/image12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11" Type="http://schemas.openxmlformats.org/officeDocument/2006/relationships/image" Target="../media/image14.png"/><Relationship Id="rId5" Type="http://schemas.openxmlformats.org/officeDocument/2006/relationships/diagramColors" Target="../diagrams/colors2.xml"/><Relationship Id="rId10" Type="http://schemas.openxmlformats.org/officeDocument/2006/relationships/image" Target="../media/image13.jpg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1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05DE772-60ED-213C-B508-A507062B38B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46668171-EA7B-015D-7104-5D13FDD33B3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7EF1B36C-1618-F792-370A-B99DF7071F5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4" t="12681" r="1" b="31070"/>
          <a:stretch>
            <a:fillRect/>
          </a:stretch>
        </p:blipFill>
        <p:spPr>
          <a:xfrm>
            <a:off x="0" y="0"/>
            <a:ext cx="12198485" cy="6858000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A599BB39-F56F-AF4D-E5AA-00BB30E3BA1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0311399" y="34160"/>
            <a:ext cx="1880601" cy="856554"/>
          </a:xfrm>
          <a:prstGeom prst="rect">
            <a:avLst/>
          </a:prstGeom>
        </p:spPr>
      </p:pic>
      <p:sp>
        <p:nvSpPr>
          <p:cNvPr id="6" name="Titolo 1">
            <a:extLst>
              <a:ext uri="{FF2B5EF4-FFF2-40B4-BE49-F238E27FC236}">
                <a16:creationId xmlns:a16="http://schemas.microsoft.com/office/drawing/2014/main" id="{1EAB726C-7F10-F482-095A-7BE0E1175EF3}"/>
              </a:ext>
            </a:extLst>
          </p:cNvPr>
          <p:cNvSpPr txBox="1">
            <a:spLocks/>
          </p:cNvSpPr>
          <p:nvPr/>
        </p:nvSpPr>
        <p:spPr>
          <a:xfrm>
            <a:off x="1524000" y="706006"/>
            <a:ext cx="9144000" cy="176491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>
                <a:latin typeface="Utopia-Bold"/>
              </a:rPr>
              <a:t>Analysis Development of the ASTRI-Mini Array</a:t>
            </a:r>
            <a:br>
              <a:rPr lang="en-US" sz="3600" b="1">
                <a:latin typeface="Utopia-Bold"/>
              </a:rPr>
            </a:br>
            <a:r>
              <a:rPr lang="en-US" sz="3600" b="1">
                <a:latin typeface="Utopia-Bold"/>
              </a:rPr>
              <a:t>Pointing Monitoring Camera Images</a:t>
            </a:r>
            <a:br>
              <a:rPr lang="en-US" sz="3600" b="1">
                <a:latin typeface="Utopia-Bold"/>
              </a:rPr>
            </a:br>
            <a:r>
              <a:rPr lang="en-US" sz="3600" b="1">
                <a:latin typeface="Utopia-Bold"/>
              </a:rPr>
              <a:t>for Time-Domain Astronomy</a:t>
            </a:r>
            <a:endParaRPr lang="it-IT" sz="9600"/>
          </a:p>
        </p:txBody>
      </p:sp>
      <p:sp>
        <p:nvSpPr>
          <p:cNvPr id="7" name="Sottotitolo 2">
            <a:extLst>
              <a:ext uri="{FF2B5EF4-FFF2-40B4-BE49-F238E27FC236}">
                <a16:creationId xmlns:a16="http://schemas.microsoft.com/office/drawing/2014/main" id="{63891A26-04AB-E363-9DBE-68EFD1A38F1E}"/>
              </a:ext>
            </a:extLst>
          </p:cNvPr>
          <p:cNvSpPr txBox="1">
            <a:spLocks/>
          </p:cNvSpPr>
          <p:nvPr/>
        </p:nvSpPr>
        <p:spPr>
          <a:xfrm>
            <a:off x="8596712" y="5196006"/>
            <a:ext cx="3595288" cy="142768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it-IT" b="1"/>
              <a:t>Candidato:           Lorenzo Simeone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207E2AA8-2CA5-6AB2-C420-6C5DA44AD1DB}"/>
              </a:ext>
            </a:extLst>
          </p:cNvPr>
          <p:cNvSpPr txBox="1"/>
          <p:nvPr/>
        </p:nvSpPr>
        <p:spPr>
          <a:xfrm>
            <a:off x="0" y="5196006"/>
            <a:ext cx="33160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/>
              <a:t>Relatore:</a:t>
            </a:r>
          </a:p>
          <a:p>
            <a:r>
              <a:rPr lang="it-IT" sz="2400" b="1"/>
              <a:t>Dott. Stefano Germani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C1480509-112E-FF31-4451-67F572009A63}"/>
              </a:ext>
            </a:extLst>
          </p:cNvPr>
          <p:cNvSpPr txBox="1"/>
          <p:nvPr/>
        </p:nvSpPr>
        <p:spPr>
          <a:xfrm>
            <a:off x="0" y="4964"/>
            <a:ext cx="43355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>
                <a:latin typeface="Angsana New" panose="020B0502040204020203" pitchFamily="18" charset="-34"/>
                <a:cs typeface="Angsana New" panose="020B0502040204020203" pitchFamily="18" charset="-34"/>
              </a:rPr>
              <a:t>Corso di Laurea Magistrale in Fisica</a:t>
            </a:r>
          </a:p>
        </p:txBody>
      </p:sp>
    </p:spTree>
    <p:extLst>
      <p:ext uri="{BB962C8B-B14F-4D97-AF65-F5344CB8AC3E}">
        <p14:creationId xmlns:p14="http://schemas.microsoft.com/office/powerpoint/2010/main" val="30227356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magine 12">
            <a:extLst>
              <a:ext uri="{FF2B5EF4-FFF2-40B4-BE49-F238E27FC236}">
                <a16:creationId xmlns:a16="http://schemas.microsoft.com/office/drawing/2014/main" id="{962A5DD1-D90F-7F0B-9191-5C9FB8CAA2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7028" y="3960598"/>
            <a:ext cx="4786476" cy="2640629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E92287F7-3003-8A3A-6066-778AAEF38B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it-IT"/>
              <a:t>Calcolo flusso kron e correzioni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2F489DF8-1204-B5A4-D965-50F15C1115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3" r="1243"/>
          <a:stretch/>
        </p:blipFill>
        <p:spPr>
          <a:xfrm>
            <a:off x="314793" y="1564063"/>
            <a:ext cx="5781207" cy="479307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CasellaDiTesto 6">
                <a:extLst>
                  <a:ext uri="{FF2B5EF4-FFF2-40B4-BE49-F238E27FC236}">
                    <a16:creationId xmlns:a16="http://schemas.microsoft.com/office/drawing/2014/main" id="{5A293C23-7F65-3ED0-7D04-FC23C4D31595}"/>
                  </a:ext>
                </a:extLst>
              </p:cNvPr>
              <p:cNvSpPr txBox="1"/>
              <p:nvPr/>
            </p:nvSpPr>
            <p:spPr>
              <a:xfrm>
                <a:off x="6274938" y="1447018"/>
                <a:ext cx="5345289" cy="337675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457200" indent="-4572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it-IT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it-IT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𝑘𝑟𝑜𝑛</m:t>
                        </m:r>
                      </m:sub>
                    </m:sSub>
                    <m:r>
                      <a:rPr lang="it-IT" sz="2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it-IT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2,5</m:t>
                    </m:r>
                    <m:f>
                      <m:fPr>
                        <m:ctrlPr>
                          <a:rPr lang="it-IT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nary>
                          <m:naryPr>
                            <m:chr m:val="∑"/>
                            <m:supHide m:val="on"/>
                            <m:ctrlPr>
                              <a:rPr lang="it-IT" sz="2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it-IT" sz="2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  <m:sup/>
                          <m:e>
                            <m:sSub>
                              <m:sSubPr>
                                <m:ctrlPr>
                                  <a:rPr lang="it-IT" sz="28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it-IT" sz="28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it-IT" sz="28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it-IT" sz="28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it-IT" sz="28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𝐼</m:t>
                                </m:r>
                              </m:e>
                              <m:sub>
                                <m:r>
                                  <a:rPr lang="it-IT" sz="28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</m:e>
                        </m:nary>
                      </m:num>
                      <m:den>
                        <m:nary>
                          <m:naryPr>
                            <m:chr m:val="∑"/>
                            <m:supHide m:val="on"/>
                            <m:ctrlPr>
                              <a:rPr lang="it-IT" sz="2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it-IT" sz="2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  <m:sup/>
                          <m:e>
                            <m:sSub>
                              <m:sSubPr>
                                <m:ctrlPr>
                                  <a:rPr lang="it-IT" sz="28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it-IT" sz="28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𝐼</m:t>
                                </m:r>
                              </m:e>
                              <m:sub>
                                <m:r>
                                  <a:rPr lang="it-IT" sz="28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</m:e>
                        </m:nary>
                      </m:den>
                    </m:f>
                  </m:oMath>
                </a14:m>
                <a:r>
                  <a:rPr lang="it-IT" sz="2800">
                    <a:solidFill>
                      <a:schemeClr val="tx1"/>
                    </a:solidFill>
                  </a:rPr>
                  <a:t> </a:t>
                </a:r>
                <a:r>
                  <a:rPr lang="it-IT" sz="2400">
                    <a:solidFill>
                      <a:schemeClr val="tx1"/>
                    </a:solidFill>
                  </a:rPr>
                  <a:t>raggio di kron</a:t>
                </a: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it-IT" sz="2400">
                    <a:solidFill>
                      <a:schemeClr val="tx1"/>
                    </a:solidFill>
                  </a:rPr>
                  <a:t>Prendo il raggio massimo nella run per quella sorgente</a:t>
                </a: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r>
                  <a:rPr lang="it-IT" sz="2400">
                    <a:solidFill>
                      <a:schemeClr val="tx1"/>
                    </a:solidFill>
                  </a:rPr>
                  <a:t>Somma pixel su un’apertura di raggio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it-IT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max</m:t>
                          </m:r>
                        </m:sub>
                      </m:sSub>
                    </m:oMath>
                  </m:oMathPara>
                </a14:m>
                <a:endParaRPr lang="it-IT" sz="2400" b="0">
                  <a:solidFill>
                    <a:schemeClr val="tx1"/>
                  </a:solidFill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it-IT" sz="2400"/>
                  <a:t>  Correzione fluttuazioni</a:t>
                </a:r>
                <a:endParaRPr lang="it-IT" sz="2400" b="0">
                  <a:solidFill>
                    <a:schemeClr val="tx1"/>
                  </a:solidFill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it-IT" sz="2400">
                  <a:solidFill>
                    <a:schemeClr val="tx1"/>
                  </a:solidFill>
                </a:endParaRP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endParaRPr lang="it-IT" sz="280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" name="CasellaDiTesto 6">
                <a:extLst>
                  <a:ext uri="{FF2B5EF4-FFF2-40B4-BE49-F238E27FC236}">
                    <a16:creationId xmlns:a16="http://schemas.microsoft.com/office/drawing/2014/main" id="{5A293C23-7F65-3ED0-7D04-FC23C4D315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74938" y="1447018"/>
                <a:ext cx="5345289" cy="3376758"/>
              </a:xfrm>
              <a:prstGeom prst="rect">
                <a:avLst/>
              </a:prstGeom>
              <a:blipFill>
                <a:blip r:embed="rId4"/>
                <a:stretch>
                  <a:fillRect l="-3193" r="-2281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EBC746C-F24F-E044-708E-1DE86D836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B92E7-661B-4B34-B5C8-D7B667A450FE}" type="slidenum">
              <a:rPr lang="it-IT" smtClean="0"/>
              <a:t>10</a:t>
            </a:fld>
            <a:endParaRPr lang="it-IT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AA170358-6A27-9A31-F0DB-44532E8C77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7028" y="3960598"/>
            <a:ext cx="4786476" cy="2640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686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B657239-D593-3039-27FB-088D85336E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96991"/>
            <a:ext cx="10515600" cy="1325563"/>
          </a:xfrm>
        </p:spPr>
        <p:txBody>
          <a:bodyPr/>
          <a:lstStyle/>
          <a:p>
            <a:r>
              <a:rPr lang="it-IT"/>
              <a:t>Calibrazione fotometrica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F1D59470-7340-5FA4-00CF-12545E29339F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7503" y="1801762"/>
            <a:ext cx="5776297" cy="3596148"/>
          </a:xfrm>
          <a:prstGeom prst="rect">
            <a:avLst/>
          </a:prstGeom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2E39AE60-9712-234E-E547-82ABA2EB38B7}"/>
              </a:ext>
            </a:extLst>
          </p:cNvPr>
          <p:cNvSpPr txBox="1"/>
          <p:nvPr/>
        </p:nvSpPr>
        <p:spPr>
          <a:xfrm>
            <a:off x="7383361" y="1340095"/>
            <a:ext cx="29890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/>
              <a:t>Fit lineare binnato</a:t>
            </a:r>
          </a:p>
        </p:txBody>
      </p:sp>
      <p:grpSp>
        <p:nvGrpSpPr>
          <p:cNvPr id="63" name="Gruppo 62" descr="\documentclass{article}&#10;\usepackage{amsmath}&#10;\pagestyle{empty}&#10;\begin{document}&#10;&#10;$$\log_{10}(F) = m_{\text{fit}} \cdot M_{\text{brightest}} + q_{\text{fit}}$$&#10;&#10;&#10;\end{document}" title="IguanaTex Shape Display">
            <a:extLst>
              <a:ext uri="{FF2B5EF4-FFF2-40B4-BE49-F238E27FC236}">
                <a16:creationId xmlns:a16="http://schemas.microsoft.com/office/drawing/2014/main" id="{1497E450-71CD-4E80-11AE-3B397181EC5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346108" y="5660995"/>
            <a:ext cx="4528984" cy="355331"/>
            <a:chOff x="10298076" y="8692881"/>
            <a:chExt cx="5963587" cy="467886"/>
          </a:xfrm>
        </p:grpSpPr>
        <p:sp>
          <p:nvSpPr>
            <p:cNvPr id="36" name="Figura a mano libera: forma 35">
              <a:extLst>
                <a:ext uri="{FF2B5EF4-FFF2-40B4-BE49-F238E27FC236}">
                  <a16:creationId xmlns:a16="http://schemas.microsoft.com/office/drawing/2014/main" id="{EC26F144-4074-73C4-8659-43A806DF29BA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10298076" y="8717990"/>
              <a:ext cx="95141" cy="311177"/>
            </a:xfrm>
            <a:custGeom>
              <a:avLst/>
              <a:gdLst>
                <a:gd name="csX0" fmla="*/ 61877 w 95141"/>
                <a:gd name="csY0" fmla="*/ 75 h 311177"/>
                <a:gd name="csX1" fmla="*/ 164 w 95141"/>
                <a:gd name="csY1" fmla="*/ 5007 h 311177"/>
                <a:gd name="csX2" fmla="*/ 164 w 95141"/>
                <a:gd name="csY2" fmla="*/ 18907 h 311177"/>
                <a:gd name="csX3" fmla="*/ 33592 w 95141"/>
                <a:gd name="csY3" fmla="*/ 44016 h 311177"/>
                <a:gd name="csX4" fmla="*/ 33592 w 95141"/>
                <a:gd name="csY4" fmla="*/ 277175 h 311177"/>
                <a:gd name="csX5" fmla="*/ 164 w 95141"/>
                <a:gd name="csY5" fmla="*/ 297352 h 311177"/>
                <a:gd name="csX6" fmla="*/ 164 w 95141"/>
                <a:gd name="csY6" fmla="*/ 311252 h 311177"/>
                <a:gd name="csX7" fmla="*/ 47735 w 95141"/>
                <a:gd name="csY7" fmla="*/ 309907 h 311177"/>
                <a:gd name="csX8" fmla="*/ 95306 w 95141"/>
                <a:gd name="csY8" fmla="*/ 311252 h 311177"/>
                <a:gd name="csX9" fmla="*/ 95306 w 95141"/>
                <a:gd name="csY9" fmla="*/ 297352 h 311177"/>
                <a:gd name="csX10" fmla="*/ 61877 w 95141"/>
                <a:gd name="csY10" fmla="*/ 277175 h 311177"/>
                <a:gd name="csX11" fmla="*/ 61877 w 95141"/>
                <a:gd name="csY11" fmla="*/ 75 h 31117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</a:cxnLst>
              <a:rect l="l" t="t" r="r" b="b"/>
              <a:pathLst>
                <a:path w="95141" h="311177">
                  <a:moveTo>
                    <a:pt x="61877" y="75"/>
                  </a:moveTo>
                  <a:lnTo>
                    <a:pt x="164" y="5007"/>
                  </a:lnTo>
                  <a:lnTo>
                    <a:pt x="164" y="18907"/>
                  </a:lnTo>
                  <a:cubicBezTo>
                    <a:pt x="30163" y="18907"/>
                    <a:pt x="33592" y="22045"/>
                    <a:pt x="33592" y="44016"/>
                  </a:cubicBezTo>
                  <a:lnTo>
                    <a:pt x="33592" y="277175"/>
                  </a:lnTo>
                  <a:cubicBezTo>
                    <a:pt x="33592" y="297352"/>
                    <a:pt x="28878" y="297352"/>
                    <a:pt x="164" y="297352"/>
                  </a:cubicBezTo>
                  <a:lnTo>
                    <a:pt x="164" y="311252"/>
                  </a:lnTo>
                  <a:cubicBezTo>
                    <a:pt x="14306" y="310804"/>
                    <a:pt x="37020" y="309907"/>
                    <a:pt x="47735" y="309907"/>
                  </a:cubicBezTo>
                  <a:cubicBezTo>
                    <a:pt x="58449" y="309907"/>
                    <a:pt x="79449" y="310804"/>
                    <a:pt x="95306" y="311252"/>
                  </a:cubicBezTo>
                  <a:lnTo>
                    <a:pt x="95306" y="297352"/>
                  </a:lnTo>
                  <a:cubicBezTo>
                    <a:pt x="66592" y="297352"/>
                    <a:pt x="61877" y="297352"/>
                    <a:pt x="61877" y="277175"/>
                  </a:cubicBezTo>
                  <a:lnTo>
                    <a:pt x="61877" y="75"/>
                  </a:lnTo>
                  <a:close/>
                </a:path>
              </a:pathLst>
            </a:custGeom>
            <a:solidFill>
              <a:srgbClr val="000000"/>
            </a:solidFill>
            <a:ln w="25517" cap="flat">
              <a:noFill/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7" name="Figura a mano libera: forma 36">
              <a:extLst>
                <a:ext uri="{FF2B5EF4-FFF2-40B4-BE49-F238E27FC236}">
                  <a16:creationId xmlns:a16="http://schemas.microsoft.com/office/drawing/2014/main" id="{F5C4AE01-2DD2-B5F5-6BC1-C83D0F99ED15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10414980" y="8828292"/>
              <a:ext cx="189855" cy="205807"/>
            </a:xfrm>
            <a:custGeom>
              <a:avLst/>
              <a:gdLst>
                <a:gd name="csX0" fmla="*/ 190022 w 189855"/>
                <a:gd name="csY0" fmla="*/ 104996 h 205807"/>
                <a:gd name="csX1" fmla="*/ 95308 w 189855"/>
                <a:gd name="csY1" fmla="*/ 75 h 205807"/>
                <a:gd name="csX2" fmla="*/ 166 w 189855"/>
                <a:gd name="csY2" fmla="*/ 104996 h 205807"/>
                <a:gd name="csX3" fmla="*/ 94880 w 189855"/>
                <a:gd name="csY3" fmla="*/ 205882 h 205807"/>
                <a:gd name="csX4" fmla="*/ 190022 w 189855"/>
                <a:gd name="csY4" fmla="*/ 104996 h 205807"/>
                <a:gd name="csX5" fmla="*/ 95308 w 189855"/>
                <a:gd name="csY5" fmla="*/ 194673 h 205807"/>
                <a:gd name="csX6" fmla="*/ 46452 w 189855"/>
                <a:gd name="csY6" fmla="*/ 164631 h 205807"/>
                <a:gd name="csX7" fmla="*/ 35737 w 189855"/>
                <a:gd name="csY7" fmla="*/ 101409 h 205807"/>
                <a:gd name="csX8" fmla="*/ 46023 w 189855"/>
                <a:gd name="csY8" fmla="*/ 39981 h 205807"/>
                <a:gd name="csX9" fmla="*/ 94880 w 189855"/>
                <a:gd name="csY9" fmla="*/ 9939 h 205807"/>
                <a:gd name="csX10" fmla="*/ 143308 w 189855"/>
                <a:gd name="csY10" fmla="*/ 39084 h 205807"/>
                <a:gd name="csX11" fmla="*/ 154451 w 189855"/>
                <a:gd name="csY11" fmla="*/ 101409 h 205807"/>
                <a:gd name="csX12" fmla="*/ 145022 w 189855"/>
                <a:gd name="csY12" fmla="*/ 161492 h 205807"/>
                <a:gd name="csX13" fmla="*/ 95308 w 189855"/>
                <a:gd name="csY13" fmla="*/ 194673 h 20580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</a:cxnLst>
              <a:rect l="l" t="t" r="r" b="b"/>
              <a:pathLst>
                <a:path w="189855" h="205807">
                  <a:moveTo>
                    <a:pt x="190022" y="104996"/>
                  </a:moveTo>
                  <a:cubicBezTo>
                    <a:pt x="190022" y="47603"/>
                    <a:pt x="147165" y="75"/>
                    <a:pt x="95308" y="75"/>
                  </a:cubicBezTo>
                  <a:cubicBezTo>
                    <a:pt x="41737" y="75"/>
                    <a:pt x="166" y="48948"/>
                    <a:pt x="166" y="104996"/>
                  </a:cubicBezTo>
                  <a:cubicBezTo>
                    <a:pt x="166" y="162838"/>
                    <a:pt x="44737" y="205882"/>
                    <a:pt x="94880" y="205882"/>
                  </a:cubicBezTo>
                  <a:cubicBezTo>
                    <a:pt x="146736" y="205882"/>
                    <a:pt x="190022" y="161941"/>
                    <a:pt x="190022" y="104996"/>
                  </a:cubicBezTo>
                  <a:close/>
                  <a:moveTo>
                    <a:pt x="95308" y="194673"/>
                  </a:moveTo>
                  <a:cubicBezTo>
                    <a:pt x="76880" y="194673"/>
                    <a:pt x="58023" y="185257"/>
                    <a:pt x="46452" y="164631"/>
                  </a:cubicBezTo>
                  <a:cubicBezTo>
                    <a:pt x="35737" y="144902"/>
                    <a:pt x="35737" y="117551"/>
                    <a:pt x="35737" y="101409"/>
                  </a:cubicBezTo>
                  <a:cubicBezTo>
                    <a:pt x="35737" y="83922"/>
                    <a:pt x="35737" y="59710"/>
                    <a:pt x="46023" y="39981"/>
                  </a:cubicBezTo>
                  <a:cubicBezTo>
                    <a:pt x="57594" y="19355"/>
                    <a:pt x="77737" y="9939"/>
                    <a:pt x="94880" y="9939"/>
                  </a:cubicBezTo>
                  <a:cubicBezTo>
                    <a:pt x="113737" y="9939"/>
                    <a:pt x="132165" y="19804"/>
                    <a:pt x="143308" y="39084"/>
                  </a:cubicBezTo>
                  <a:cubicBezTo>
                    <a:pt x="154451" y="58364"/>
                    <a:pt x="154451" y="84371"/>
                    <a:pt x="154451" y="101409"/>
                  </a:cubicBezTo>
                  <a:cubicBezTo>
                    <a:pt x="154451" y="117551"/>
                    <a:pt x="154451" y="141764"/>
                    <a:pt x="145022" y="161492"/>
                  </a:cubicBezTo>
                  <a:cubicBezTo>
                    <a:pt x="135594" y="181670"/>
                    <a:pt x="116737" y="194673"/>
                    <a:pt x="95308" y="194673"/>
                  </a:cubicBezTo>
                  <a:close/>
                </a:path>
              </a:pathLst>
            </a:custGeom>
            <a:solidFill>
              <a:srgbClr val="000000"/>
            </a:solidFill>
            <a:ln w="25517" cap="flat">
              <a:noFill/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" name="Figura a mano libera: forma 37">
              <a:extLst>
                <a:ext uri="{FF2B5EF4-FFF2-40B4-BE49-F238E27FC236}">
                  <a16:creationId xmlns:a16="http://schemas.microsoft.com/office/drawing/2014/main" id="{C69D099E-35A3-1A10-E570-138A60EBA7D2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10629264" y="8826050"/>
              <a:ext cx="195855" cy="295484"/>
            </a:xfrm>
            <a:custGeom>
              <a:avLst/>
              <a:gdLst>
                <a:gd name="csX0" fmla="*/ 83313 w 195855"/>
                <a:gd name="csY0" fmla="*/ 126070 h 295484"/>
                <a:gd name="csX1" fmla="*/ 46028 w 195855"/>
                <a:gd name="csY1" fmla="*/ 70919 h 295484"/>
                <a:gd name="csX2" fmla="*/ 52885 w 195855"/>
                <a:gd name="csY2" fmla="*/ 33255 h 295484"/>
                <a:gd name="csX3" fmla="*/ 83313 w 195855"/>
                <a:gd name="csY3" fmla="*/ 15320 h 295484"/>
                <a:gd name="csX4" fmla="*/ 120599 w 195855"/>
                <a:gd name="csY4" fmla="*/ 70471 h 295484"/>
                <a:gd name="csX5" fmla="*/ 113742 w 195855"/>
                <a:gd name="csY5" fmla="*/ 108135 h 295484"/>
                <a:gd name="csX6" fmla="*/ 83313 w 195855"/>
                <a:gd name="csY6" fmla="*/ 126070 h 295484"/>
                <a:gd name="csX7" fmla="*/ 33600 w 195855"/>
                <a:gd name="csY7" fmla="*/ 143557 h 295484"/>
                <a:gd name="csX8" fmla="*/ 40885 w 195855"/>
                <a:gd name="csY8" fmla="*/ 122483 h 295484"/>
                <a:gd name="csX9" fmla="*/ 83313 w 195855"/>
                <a:gd name="csY9" fmla="*/ 136383 h 295484"/>
                <a:gd name="csX10" fmla="*/ 152741 w 195855"/>
                <a:gd name="csY10" fmla="*/ 70919 h 295484"/>
                <a:gd name="csX11" fmla="*/ 135170 w 195855"/>
                <a:gd name="csY11" fmla="*/ 27426 h 295484"/>
                <a:gd name="csX12" fmla="*/ 173741 w 195855"/>
                <a:gd name="csY12" fmla="*/ 9939 h 295484"/>
                <a:gd name="csX13" fmla="*/ 178027 w 195855"/>
                <a:gd name="csY13" fmla="*/ 10388 h 295484"/>
                <a:gd name="csX14" fmla="*/ 171170 w 195855"/>
                <a:gd name="csY14" fmla="*/ 22494 h 295484"/>
                <a:gd name="csX15" fmla="*/ 183598 w 195855"/>
                <a:gd name="csY15" fmla="*/ 35497 h 295484"/>
                <a:gd name="csX16" fmla="*/ 196027 w 195855"/>
                <a:gd name="csY16" fmla="*/ 22045 h 295484"/>
                <a:gd name="csX17" fmla="*/ 174170 w 195855"/>
                <a:gd name="csY17" fmla="*/ 75 h 295484"/>
                <a:gd name="csX18" fmla="*/ 128742 w 195855"/>
                <a:gd name="csY18" fmla="*/ 21149 h 295484"/>
                <a:gd name="csX19" fmla="*/ 83313 w 195855"/>
                <a:gd name="csY19" fmla="*/ 5007 h 295484"/>
                <a:gd name="csX20" fmla="*/ 13886 w 195855"/>
                <a:gd name="csY20" fmla="*/ 70471 h 295484"/>
                <a:gd name="csX21" fmla="*/ 34028 w 195855"/>
                <a:gd name="csY21" fmla="*/ 116654 h 295484"/>
                <a:gd name="csX22" fmla="*/ 20743 w 195855"/>
                <a:gd name="csY22" fmla="*/ 153870 h 295484"/>
                <a:gd name="csX23" fmla="*/ 39600 w 195855"/>
                <a:gd name="csY23" fmla="*/ 193776 h 295484"/>
                <a:gd name="csX24" fmla="*/ 171 w 195855"/>
                <a:gd name="csY24" fmla="*/ 238614 h 295484"/>
                <a:gd name="csX25" fmla="*/ 94885 w 195855"/>
                <a:gd name="csY25" fmla="*/ 295559 h 295484"/>
                <a:gd name="csX26" fmla="*/ 190027 w 195855"/>
                <a:gd name="csY26" fmla="*/ 237717 h 295484"/>
                <a:gd name="csX27" fmla="*/ 162170 w 195855"/>
                <a:gd name="csY27" fmla="*/ 186602 h 295484"/>
                <a:gd name="csX28" fmla="*/ 88456 w 195855"/>
                <a:gd name="csY28" fmla="*/ 174047 h 295484"/>
                <a:gd name="csX29" fmla="*/ 56314 w 195855"/>
                <a:gd name="csY29" fmla="*/ 173599 h 295484"/>
                <a:gd name="csX30" fmla="*/ 33600 w 195855"/>
                <a:gd name="csY30" fmla="*/ 143557 h 295484"/>
                <a:gd name="csX31" fmla="*/ 95313 w 195855"/>
                <a:gd name="csY31" fmla="*/ 285246 h 295484"/>
                <a:gd name="csX32" fmla="*/ 22457 w 195855"/>
                <a:gd name="csY32" fmla="*/ 238614 h 295484"/>
                <a:gd name="csX33" fmla="*/ 57599 w 195855"/>
                <a:gd name="csY33" fmla="*/ 200053 h 295484"/>
                <a:gd name="csX34" fmla="*/ 82885 w 195855"/>
                <a:gd name="csY34" fmla="*/ 200053 h 295484"/>
                <a:gd name="csX35" fmla="*/ 167741 w 195855"/>
                <a:gd name="csY35" fmla="*/ 238614 h 295484"/>
                <a:gd name="csX36" fmla="*/ 95313 w 195855"/>
                <a:gd name="csY36" fmla="*/ 285246 h 29548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</a:cxnLst>
              <a:rect l="l" t="t" r="r" b="b"/>
              <a:pathLst>
                <a:path w="195855" h="295484">
                  <a:moveTo>
                    <a:pt x="83313" y="126070"/>
                  </a:moveTo>
                  <a:cubicBezTo>
                    <a:pt x="46028" y="126070"/>
                    <a:pt x="46028" y="81232"/>
                    <a:pt x="46028" y="70919"/>
                  </a:cubicBezTo>
                  <a:cubicBezTo>
                    <a:pt x="46028" y="58813"/>
                    <a:pt x="46457" y="44465"/>
                    <a:pt x="52885" y="33255"/>
                  </a:cubicBezTo>
                  <a:cubicBezTo>
                    <a:pt x="56314" y="27874"/>
                    <a:pt x="66171" y="15320"/>
                    <a:pt x="83313" y="15320"/>
                  </a:cubicBezTo>
                  <a:cubicBezTo>
                    <a:pt x="120599" y="15320"/>
                    <a:pt x="120599" y="60158"/>
                    <a:pt x="120599" y="70471"/>
                  </a:cubicBezTo>
                  <a:cubicBezTo>
                    <a:pt x="120599" y="82577"/>
                    <a:pt x="120170" y="96925"/>
                    <a:pt x="113742" y="108135"/>
                  </a:cubicBezTo>
                  <a:cubicBezTo>
                    <a:pt x="110313" y="113516"/>
                    <a:pt x="100456" y="126070"/>
                    <a:pt x="83313" y="126070"/>
                  </a:cubicBezTo>
                  <a:close/>
                  <a:moveTo>
                    <a:pt x="33600" y="143557"/>
                  </a:moveTo>
                  <a:cubicBezTo>
                    <a:pt x="33600" y="141764"/>
                    <a:pt x="33600" y="131451"/>
                    <a:pt x="40885" y="122483"/>
                  </a:cubicBezTo>
                  <a:cubicBezTo>
                    <a:pt x="57599" y="135038"/>
                    <a:pt x="75171" y="136383"/>
                    <a:pt x="83313" y="136383"/>
                  </a:cubicBezTo>
                  <a:cubicBezTo>
                    <a:pt x="123170" y="136383"/>
                    <a:pt x="152741" y="105445"/>
                    <a:pt x="152741" y="70919"/>
                  </a:cubicBezTo>
                  <a:cubicBezTo>
                    <a:pt x="152741" y="54329"/>
                    <a:pt x="145884" y="37739"/>
                    <a:pt x="135170" y="27426"/>
                  </a:cubicBezTo>
                  <a:cubicBezTo>
                    <a:pt x="150598" y="12181"/>
                    <a:pt x="166027" y="9939"/>
                    <a:pt x="173741" y="9939"/>
                  </a:cubicBezTo>
                  <a:cubicBezTo>
                    <a:pt x="174598" y="9939"/>
                    <a:pt x="176741" y="9939"/>
                    <a:pt x="178027" y="10388"/>
                  </a:cubicBezTo>
                  <a:cubicBezTo>
                    <a:pt x="173313" y="12181"/>
                    <a:pt x="171170" y="17113"/>
                    <a:pt x="171170" y="22494"/>
                  </a:cubicBezTo>
                  <a:cubicBezTo>
                    <a:pt x="171170" y="30116"/>
                    <a:pt x="176741" y="35497"/>
                    <a:pt x="183598" y="35497"/>
                  </a:cubicBezTo>
                  <a:cubicBezTo>
                    <a:pt x="187884" y="35497"/>
                    <a:pt x="196027" y="32358"/>
                    <a:pt x="196027" y="22045"/>
                  </a:cubicBezTo>
                  <a:cubicBezTo>
                    <a:pt x="196027" y="14423"/>
                    <a:pt x="190884" y="75"/>
                    <a:pt x="174170" y="75"/>
                  </a:cubicBezTo>
                  <a:cubicBezTo>
                    <a:pt x="165598" y="75"/>
                    <a:pt x="146741" y="2765"/>
                    <a:pt x="128742" y="21149"/>
                  </a:cubicBezTo>
                  <a:cubicBezTo>
                    <a:pt x="110742" y="6352"/>
                    <a:pt x="92742" y="5007"/>
                    <a:pt x="83313" y="5007"/>
                  </a:cubicBezTo>
                  <a:cubicBezTo>
                    <a:pt x="43457" y="5007"/>
                    <a:pt x="13886" y="35945"/>
                    <a:pt x="13886" y="70471"/>
                  </a:cubicBezTo>
                  <a:cubicBezTo>
                    <a:pt x="13886" y="90200"/>
                    <a:pt x="23314" y="107238"/>
                    <a:pt x="34028" y="116654"/>
                  </a:cubicBezTo>
                  <a:cubicBezTo>
                    <a:pt x="28457" y="123380"/>
                    <a:pt x="20743" y="138177"/>
                    <a:pt x="20743" y="153870"/>
                  </a:cubicBezTo>
                  <a:cubicBezTo>
                    <a:pt x="20743" y="167770"/>
                    <a:pt x="26314" y="184808"/>
                    <a:pt x="39600" y="193776"/>
                  </a:cubicBezTo>
                  <a:cubicBezTo>
                    <a:pt x="13886" y="201398"/>
                    <a:pt x="171" y="220679"/>
                    <a:pt x="171" y="238614"/>
                  </a:cubicBezTo>
                  <a:cubicBezTo>
                    <a:pt x="171" y="270898"/>
                    <a:pt x="42600" y="295559"/>
                    <a:pt x="94885" y="295559"/>
                  </a:cubicBezTo>
                  <a:cubicBezTo>
                    <a:pt x="145456" y="295559"/>
                    <a:pt x="190027" y="272691"/>
                    <a:pt x="190027" y="237717"/>
                  </a:cubicBezTo>
                  <a:cubicBezTo>
                    <a:pt x="190027" y="222024"/>
                    <a:pt x="184027" y="199157"/>
                    <a:pt x="162170" y="186602"/>
                  </a:cubicBezTo>
                  <a:cubicBezTo>
                    <a:pt x="139456" y="174047"/>
                    <a:pt x="114599" y="174047"/>
                    <a:pt x="88456" y="174047"/>
                  </a:cubicBezTo>
                  <a:cubicBezTo>
                    <a:pt x="77742" y="174047"/>
                    <a:pt x="59314" y="174047"/>
                    <a:pt x="56314" y="173599"/>
                  </a:cubicBezTo>
                  <a:cubicBezTo>
                    <a:pt x="42600" y="171805"/>
                    <a:pt x="33600" y="157905"/>
                    <a:pt x="33600" y="143557"/>
                  </a:cubicBezTo>
                  <a:close/>
                  <a:moveTo>
                    <a:pt x="95313" y="285246"/>
                  </a:moveTo>
                  <a:cubicBezTo>
                    <a:pt x="52028" y="285246"/>
                    <a:pt x="22457" y="262379"/>
                    <a:pt x="22457" y="238614"/>
                  </a:cubicBezTo>
                  <a:cubicBezTo>
                    <a:pt x="22457" y="217989"/>
                    <a:pt x="38742" y="201398"/>
                    <a:pt x="57599" y="200053"/>
                  </a:cubicBezTo>
                  <a:lnTo>
                    <a:pt x="82885" y="200053"/>
                  </a:lnTo>
                  <a:cubicBezTo>
                    <a:pt x="119742" y="200053"/>
                    <a:pt x="167741" y="200053"/>
                    <a:pt x="167741" y="238614"/>
                  </a:cubicBezTo>
                  <a:cubicBezTo>
                    <a:pt x="167741" y="262827"/>
                    <a:pt x="137313" y="285246"/>
                    <a:pt x="95313" y="285246"/>
                  </a:cubicBezTo>
                  <a:close/>
                </a:path>
              </a:pathLst>
            </a:custGeom>
            <a:solidFill>
              <a:srgbClr val="000000"/>
            </a:solidFill>
            <a:ln w="25517" cap="flat">
              <a:noFill/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9" name="Figura a mano libera: forma 38">
              <a:extLst>
                <a:ext uri="{FF2B5EF4-FFF2-40B4-BE49-F238E27FC236}">
                  <a16:creationId xmlns:a16="http://schemas.microsoft.com/office/drawing/2014/main" id="{E117BFC7-F8D4-30A5-45B5-326EC11B8A6F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10870200" y="8930363"/>
              <a:ext cx="109198" cy="208408"/>
            </a:xfrm>
            <a:custGeom>
              <a:avLst/>
              <a:gdLst>
                <a:gd name="csX0" fmla="*/ 67976 w 109198"/>
                <a:gd name="csY0" fmla="*/ 8865 h 208408"/>
                <a:gd name="csX1" fmla="*/ 58976 w 109198"/>
                <a:gd name="csY1" fmla="*/ 77 h 208408"/>
                <a:gd name="csX2" fmla="*/ 177 w 109198"/>
                <a:gd name="csY2" fmla="*/ 20165 h 208408"/>
                <a:gd name="csX3" fmla="*/ 177 w 109198"/>
                <a:gd name="csY3" fmla="*/ 31464 h 208408"/>
                <a:gd name="csX4" fmla="*/ 43676 w 109198"/>
                <a:gd name="csY4" fmla="*/ 22676 h 208408"/>
                <a:gd name="csX5" fmla="*/ 43676 w 109198"/>
                <a:gd name="csY5" fmla="*/ 182748 h 208408"/>
                <a:gd name="csX6" fmla="*/ 13676 w 109198"/>
                <a:gd name="csY6" fmla="*/ 197186 h 208408"/>
                <a:gd name="csX7" fmla="*/ 2276 w 109198"/>
                <a:gd name="csY7" fmla="*/ 197186 h 208408"/>
                <a:gd name="csX8" fmla="*/ 2276 w 109198"/>
                <a:gd name="csY8" fmla="*/ 208485 h 208408"/>
                <a:gd name="csX9" fmla="*/ 55676 w 109198"/>
                <a:gd name="csY9" fmla="*/ 207230 h 208408"/>
                <a:gd name="csX10" fmla="*/ 109375 w 109198"/>
                <a:gd name="csY10" fmla="*/ 208485 h 208408"/>
                <a:gd name="csX11" fmla="*/ 109375 w 109198"/>
                <a:gd name="csY11" fmla="*/ 197186 h 208408"/>
                <a:gd name="csX12" fmla="*/ 97976 w 109198"/>
                <a:gd name="csY12" fmla="*/ 197186 h 208408"/>
                <a:gd name="csX13" fmla="*/ 67976 w 109198"/>
                <a:gd name="csY13" fmla="*/ 182748 h 208408"/>
                <a:gd name="csX14" fmla="*/ 67976 w 109198"/>
                <a:gd name="csY14" fmla="*/ 8865 h 20840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</a:cxnLst>
              <a:rect l="l" t="t" r="r" b="b"/>
              <a:pathLst>
                <a:path w="109198" h="208408">
                  <a:moveTo>
                    <a:pt x="67976" y="8865"/>
                  </a:moveTo>
                  <a:cubicBezTo>
                    <a:pt x="67976" y="391"/>
                    <a:pt x="67376" y="77"/>
                    <a:pt x="58976" y="77"/>
                  </a:cubicBezTo>
                  <a:cubicBezTo>
                    <a:pt x="39776" y="19851"/>
                    <a:pt x="12476" y="20165"/>
                    <a:pt x="177" y="20165"/>
                  </a:cubicBezTo>
                  <a:lnTo>
                    <a:pt x="177" y="31464"/>
                  </a:lnTo>
                  <a:cubicBezTo>
                    <a:pt x="7376" y="31464"/>
                    <a:pt x="27176" y="31464"/>
                    <a:pt x="43676" y="22676"/>
                  </a:cubicBezTo>
                  <a:lnTo>
                    <a:pt x="43676" y="182748"/>
                  </a:lnTo>
                  <a:cubicBezTo>
                    <a:pt x="43676" y="193106"/>
                    <a:pt x="43676" y="197186"/>
                    <a:pt x="13676" y="197186"/>
                  </a:cubicBezTo>
                  <a:lnTo>
                    <a:pt x="2276" y="197186"/>
                  </a:lnTo>
                  <a:lnTo>
                    <a:pt x="2276" y="208485"/>
                  </a:lnTo>
                  <a:cubicBezTo>
                    <a:pt x="7676" y="208171"/>
                    <a:pt x="44576" y="207230"/>
                    <a:pt x="55676" y="207230"/>
                  </a:cubicBezTo>
                  <a:cubicBezTo>
                    <a:pt x="64976" y="207230"/>
                    <a:pt x="102775" y="208171"/>
                    <a:pt x="109375" y="208485"/>
                  </a:cubicBezTo>
                  <a:lnTo>
                    <a:pt x="109375" y="197186"/>
                  </a:lnTo>
                  <a:lnTo>
                    <a:pt x="97976" y="197186"/>
                  </a:lnTo>
                  <a:cubicBezTo>
                    <a:pt x="67976" y="197186"/>
                    <a:pt x="67976" y="193106"/>
                    <a:pt x="67976" y="182748"/>
                  </a:cubicBezTo>
                  <a:lnTo>
                    <a:pt x="67976" y="8865"/>
                  </a:lnTo>
                  <a:close/>
                </a:path>
              </a:pathLst>
            </a:custGeom>
            <a:solidFill>
              <a:srgbClr val="000000"/>
            </a:solidFill>
            <a:ln w="25517" cap="flat">
              <a:noFill/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0" name="Figura a mano libera: forma 39">
              <a:extLst>
                <a:ext uri="{FF2B5EF4-FFF2-40B4-BE49-F238E27FC236}">
                  <a16:creationId xmlns:a16="http://schemas.microsoft.com/office/drawing/2014/main" id="{A4F040CF-E3BB-59A9-04C2-85E0233F57F7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11023932" y="8930363"/>
              <a:ext cx="139198" cy="214685"/>
            </a:xfrm>
            <a:custGeom>
              <a:avLst/>
              <a:gdLst>
                <a:gd name="csX0" fmla="*/ 139379 w 139198"/>
                <a:gd name="csY0" fmla="*/ 108362 h 214685"/>
                <a:gd name="csX1" fmla="*/ 121679 w 139198"/>
                <a:gd name="csY1" fmla="*/ 27070 h 214685"/>
                <a:gd name="csX2" fmla="*/ 69780 w 139198"/>
                <a:gd name="csY2" fmla="*/ 77 h 214685"/>
                <a:gd name="csX3" fmla="*/ 180 w 139198"/>
                <a:gd name="csY3" fmla="*/ 108362 h 214685"/>
                <a:gd name="csX4" fmla="*/ 69780 w 139198"/>
                <a:gd name="csY4" fmla="*/ 214763 h 214685"/>
                <a:gd name="csX5" fmla="*/ 139379 w 139198"/>
                <a:gd name="csY5" fmla="*/ 108362 h 214685"/>
                <a:gd name="csX6" fmla="*/ 69780 w 139198"/>
                <a:gd name="csY6" fmla="*/ 205974 h 214685"/>
                <a:gd name="csX7" fmla="*/ 31680 w 139198"/>
                <a:gd name="csY7" fmla="*/ 171763 h 214685"/>
                <a:gd name="csX8" fmla="*/ 27480 w 139198"/>
                <a:gd name="csY8" fmla="*/ 104281 h 214685"/>
                <a:gd name="csX9" fmla="*/ 31980 w 139198"/>
                <a:gd name="csY9" fmla="*/ 40252 h 214685"/>
                <a:gd name="csX10" fmla="*/ 69780 w 139198"/>
                <a:gd name="csY10" fmla="*/ 8865 h 214685"/>
                <a:gd name="csX11" fmla="*/ 106979 w 139198"/>
                <a:gd name="csY11" fmla="*/ 37427 h 214685"/>
                <a:gd name="csX12" fmla="*/ 112079 w 139198"/>
                <a:gd name="csY12" fmla="*/ 104281 h 214685"/>
                <a:gd name="csX13" fmla="*/ 108179 w 139198"/>
                <a:gd name="csY13" fmla="*/ 170507 h 214685"/>
                <a:gd name="csX14" fmla="*/ 69780 w 139198"/>
                <a:gd name="csY14" fmla="*/ 205974 h 21468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</a:cxnLst>
              <a:rect l="l" t="t" r="r" b="b"/>
              <a:pathLst>
                <a:path w="139198" h="214685">
                  <a:moveTo>
                    <a:pt x="139379" y="108362"/>
                  </a:moveTo>
                  <a:cubicBezTo>
                    <a:pt x="139379" y="73836"/>
                    <a:pt x="135479" y="49041"/>
                    <a:pt x="121679" y="27070"/>
                  </a:cubicBezTo>
                  <a:cubicBezTo>
                    <a:pt x="112379" y="12632"/>
                    <a:pt x="93780" y="77"/>
                    <a:pt x="69780" y="77"/>
                  </a:cubicBezTo>
                  <a:cubicBezTo>
                    <a:pt x="180" y="77"/>
                    <a:pt x="180" y="85763"/>
                    <a:pt x="180" y="108362"/>
                  </a:cubicBezTo>
                  <a:cubicBezTo>
                    <a:pt x="180" y="130960"/>
                    <a:pt x="180" y="214763"/>
                    <a:pt x="69780" y="214763"/>
                  </a:cubicBezTo>
                  <a:cubicBezTo>
                    <a:pt x="139379" y="214763"/>
                    <a:pt x="139379" y="130960"/>
                    <a:pt x="139379" y="108362"/>
                  </a:cubicBezTo>
                  <a:close/>
                  <a:moveTo>
                    <a:pt x="69780" y="205974"/>
                  </a:moveTo>
                  <a:cubicBezTo>
                    <a:pt x="55980" y="205974"/>
                    <a:pt x="37680" y="197500"/>
                    <a:pt x="31680" y="171763"/>
                  </a:cubicBezTo>
                  <a:cubicBezTo>
                    <a:pt x="27480" y="153245"/>
                    <a:pt x="27480" y="127507"/>
                    <a:pt x="27480" y="104281"/>
                  </a:cubicBezTo>
                  <a:cubicBezTo>
                    <a:pt x="27480" y="81369"/>
                    <a:pt x="27480" y="57515"/>
                    <a:pt x="31980" y="40252"/>
                  </a:cubicBezTo>
                  <a:cubicBezTo>
                    <a:pt x="38280" y="15457"/>
                    <a:pt x="57480" y="8865"/>
                    <a:pt x="69780" y="8865"/>
                  </a:cubicBezTo>
                  <a:cubicBezTo>
                    <a:pt x="85980" y="8865"/>
                    <a:pt x="101579" y="19223"/>
                    <a:pt x="106979" y="37427"/>
                  </a:cubicBezTo>
                  <a:cubicBezTo>
                    <a:pt x="111779" y="54376"/>
                    <a:pt x="112079" y="76975"/>
                    <a:pt x="112079" y="104281"/>
                  </a:cubicBezTo>
                  <a:cubicBezTo>
                    <a:pt x="112079" y="127507"/>
                    <a:pt x="112079" y="150734"/>
                    <a:pt x="108179" y="170507"/>
                  </a:cubicBezTo>
                  <a:cubicBezTo>
                    <a:pt x="102179" y="199069"/>
                    <a:pt x="81780" y="205974"/>
                    <a:pt x="69780" y="205974"/>
                  </a:cubicBezTo>
                  <a:close/>
                </a:path>
              </a:pathLst>
            </a:custGeom>
            <a:solidFill>
              <a:srgbClr val="000000"/>
            </a:solidFill>
            <a:ln w="25517" cap="flat">
              <a:noFill/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1" name="Figura a mano libera: forma 40">
              <a:extLst>
                <a:ext uri="{FF2B5EF4-FFF2-40B4-BE49-F238E27FC236}">
                  <a16:creationId xmlns:a16="http://schemas.microsoft.com/office/drawing/2014/main" id="{398C1568-2714-45A7-F8ED-94DE738FCE31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11243021" y="8692881"/>
              <a:ext cx="99427" cy="448382"/>
            </a:xfrm>
            <a:custGeom>
              <a:avLst/>
              <a:gdLst>
                <a:gd name="csX0" fmla="*/ 99613 w 99427"/>
                <a:gd name="csY0" fmla="*/ 443973 h 448382"/>
                <a:gd name="csX1" fmla="*/ 92327 w 99427"/>
                <a:gd name="csY1" fmla="*/ 434109 h 448382"/>
                <a:gd name="csX2" fmla="*/ 25042 w 99427"/>
                <a:gd name="csY2" fmla="*/ 224266 h 448382"/>
                <a:gd name="csX3" fmla="*/ 94041 w 99427"/>
                <a:gd name="csY3" fmla="*/ 12181 h 448382"/>
                <a:gd name="csX4" fmla="*/ 99613 w 99427"/>
                <a:gd name="csY4" fmla="*/ 4559 h 448382"/>
                <a:gd name="csX5" fmla="*/ 95327 w 99427"/>
                <a:gd name="csY5" fmla="*/ 75 h 448382"/>
                <a:gd name="csX6" fmla="*/ 27185 w 99427"/>
                <a:gd name="csY6" fmla="*/ 87509 h 448382"/>
                <a:gd name="csX7" fmla="*/ 185 w 99427"/>
                <a:gd name="csY7" fmla="*/ 224266 h 448382"/>
                <a:gd name="csX8" fmla="*/ 28470 w 99427"/>
                <a:gd name="csY8" fmla="*/ 364161 h 448382"/>
                <a:gd name="csX9" fmla="*/ 95327 w 99427"/>
                <a:gd name="csY9" fmla="*/ 448457 h 448382"/>
                <a:gd name="csX10" fmla="*/ 99613 w 99427"/>
                <a:gd name="csY10" fmla="*/ 443973 h 44838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</a:cxnLst>
              <a:rect l="l" t="t" r="r" b="b"/>
              <a:pathLst>
                <a:path w="99427" h="448382">
                  <a:moveTo>
                    <a:pt x="99613" y="443973"/>
                  </a:moveTo>
                  <a:cubicBezTo>
                    <a:pt x="99613" y="442628"/>
                    <a:pt x="99613" y="441732"/>
                    <a:pt x="92327" y="434109"/>
                  </a:cubicBezTo>
                  <a:cubicBezTo>
                    <a:pt x="38756" y="377613"/>
                    <a:pt x="25042" y="292869"/>
                    <a:pt x="25042" y="224266"/>
                  </a:cubicBezTo>
                  <a:cubicBezTo>
                    <a:pt x="25042" y="146247"/>
                    <a:pt x="41327" y="68229"/>
                    <a:pt x="94041" y="12181"/>
                  </a:cubicBezTo>
                  <a:cubicBezTo>
                    <a:pt x="99613" y="6800"/>
                    <a:pt x="99613" y="5904"/>
                    <a:pt x="99613" y="4559"/>
                  </a:cubicBezTo>
                  <a:cubicBezTo>
                    <a:pt x="99613" y="1420"/>
                    <a:pt x="97898" y="75"/>
                    <a:pt x="95327" y="75"/>
                  </a:cubicBezTo>
                  <a:cubicBezTo>
                    <a:pt x="91041" y="75"/>
                    <a:pt x="52470" y="30565"/>
                    <a:pt x="27185" y="87509"/>
                  </a:cubicBezTo>
                  <a:cubicBezTo>
                    <a:pt x="5328" y="136831"/>
                    <a:pt x="185" y="186602"/>
                    <a:pt x="185" y="224266"/>
                  </a:cubicBezTo>
                  <a:cubicBezTo>
                    <a:pt x="185" y="259240"/>
                    <a:pt x="4899" y="313494"/>
                    <a:pt x="28470" y="364161"/>
                  </a:cubicBezTo>
                  <a:cubicBezTo>
                    <a:pt x="54184" y="419312"/>
                    <a:pt x="91041" y="448457"/>
                    <a:pt x="95327" y="448457"/>
                  </a:cubicBezTo>
                  <a:cubicBezTo>
                    <a:pt x="97898" y="448457"/>
                    <a:pt x="99613" y="447112"/>
                    <a:pt x="99613" y="443973"/>
                  </a:cubicBezTo>
                  <a:close/>
                </a:path>
              </a:pathLst>
            </a:custGeom>
            <a:solidFill>
              <a:srgbClr val="000000"/>
            </a:solidFill>
            <a:ln w="25517" cap="flat">
              <a:noFill/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2" name="Figura a mano libera: forma 41">
              <a:extLst>
                <a:ext uri="{FF2B5EF4-FFF2-40B4-BE49-F238E27FC236}">
                  <a16:creationId xmlns:a16="http://schemas.microsoft.com/office/drawing/2014/main" id="{8CB94C77-6422-CBD7-5B41-F609023FFB94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11383544" y="8724268"/>
              <a:ext cx="304615" cy="304900"/>
            </a:xfrm>
            <a:custGeom>
              <a:avLst/>
              <a:gdLst>
                <a:gd name="csX0" fmla="*/ 113759 w 304615"/>
                <a:gd name="csY0" fmla="*/ 159251 h 304900"/>
                <a:gd name="csX1" fmla="*/ 155330 w 304615"/>
                <a:gd name="csY1" fmla="*/ 159251 h 304900"/>
                <a:gd name="csX2" fmla="*/ 190901 w 304615"/>
                <a:gd name="csY2" fmla="*/ 179428 h 304900"/>
                <a:gd name="csX3" fmla="*/ 187901 w 304615"/>
                <a:gd name="csY3" fmla="*/ 201398 h 304900"/>
                <a:gd name="csX4" fmla="*/ 186616 w 304615"/>
                <a:gd name="csY4" fmla="*/ 206331 h 304900"/>
                <a:gd name="csX5" fmla="*/ 191758 w 304615"/>
                <a:gd name="csY5" fmla="*/ 211711 h 304900"/>
                <a:gd name="csX6" fmla="*/ 198187 w 304615"/>
                <a:gd name="csY6" fmla="*/ 202295 h 304900"/>
                <a:gd name="csX7" fmla="*/ 221758 w 304615"/>
                <a:gd name="csY7" fmla="*/ 104996 h 304900"/>
                <a:gd name="csX8" fmla="*/ 223044 w 304615"/>
                <a:gd name="csY8" fmla="*/ 97822 h 304900"/>
                <a:gd name="csX9" fmla="*/ 217901 w 304615"/>
                <a:gd name="csY9" fmla="*/ 92890 h 304900"/>
                <a:gd name="csX10" fmla="*/ 211472 w 304615"/>
                <a:gd name="csY10" fmla="*/ 102306 h 304900"/>
                <a:gd name="csX11" fmla="*/ 156187 w 304615"/>
                <a:gd name="csY11" fmla="*/ 145351 h 304900"/>
                <a:gd name="csX12" fmla="*/ 117188 w 304615"/>
                <a:gd name="csY12" fmla="*/ 145351 h 304900"/>
                <a:gd name="csX13" fmla="*/ 144616 w 304615"/>
                <a:gd name="csY13" fmla="*/ 31462 h 304900"/>
                <a:gd name="csX14" fmla="*/ 167759 w 304615"/>
                <a:gd name="csY14" fmla="*/ 13975 h 304900"/>
                <a:gd name="csX15" fmla="*/ 224329 w 304615"/>
                <a:gd name="csY15" fmla="*/ 13975 h 304900"/>
                <a:gd name="csX16" fmla="*/ 286900 w 304615"/>
                <a:gd name="csY16" fmla="*/ 63297 h 304900"/>
                <a:gd name="csX17" fmla="*/ 285615 w 304615"/>
                <a:gd name="csY17" fmla="*/ 87509 h 304900"/>
                <a:gd name="csX18" fmla="*/ 284757 w 304615"/>
                <a:gd name="csY18" fmla="*/ 95580 h 304900"/>
                <a:gd name="csX19" fmla="*/ 289900 w 304615"/>
                <a:gd name="csY19" fmla="*/ 100961 h 304900"/>
                <a:gd name="csX20" fmla="*/ 295900 w 304615"/>
                <a:gd name="csY20" fmla="*/ 89751 h 304900"/>
                <a:gd name="csX21" fmla="*/ 304471 w 304615"/>
                <a:gd name="csY21" fmla="*/ 12181 h 304900"/>
                <a:gd name="csX22" fmla="*/ 292900 w 304615"/>
                <a:gd name="csY22" fmla="*/ 75 h 304900"/>
                <a:gd name="csX23" fmla="*/ 82902 w 304615"/>
                <a:gd name="csY23" fmla="*/ 75 h 304900"/>
                <a:gd name="csX24" fmla="*/ 70045 w 304615"/>
                <a:gd name="csY24" fmla="*/ 9042 h 304900"/>
                <a:gd name="csX25" fmla="*/ 82045 w 304615"/>
                <a:gd name="csY25" fmla="*/ 13975 h 304900"/>
                <a:gd name="csX26" fmla="*/ 109902 w 304615"/>
                <a:gd name="csY26" fmla="*/ 22045 h 304900"/>
                <a:gd name="csX27" fmla="*/ 107759 w 304615"/>
                <a:gd name="csY27" fmla="*/ 32807 h 304900"/>
                <a:gd name="csX28" fmla="*/ 51188 w 304615"/>
                <a:gd name="csY28" fmla="*/ 270001 h 304900"/>
                <a:gd name="csX29" fmla="*/ 12189 w 304615"/>
                <a:gd name="csY29" fmla="*/ 291075 h 304900"/>
                <a:gd name="csX30" fmla="*/ 189 w 304615"/>
                <a:gd name="csY30" fmla="*/ 299594 h 304900"/>
                <a:gd name="csX31" fmla="*/ 6617 w 304615"/>
                <a:gd name="csY31" fmla="*/ 304975 h 304900"/>
                <a:gd name="csX32" fmla="*/ 63188 w 304615"/>
                <a:gd name="csY32" fmla="*/ 303630 h 304900"/>
                <a:gd name="csX33" fmla="*/ 127045 w 304615"/>
                <a:gd name="csY33" fmla="*/ 304975 h 304900"/>
                <a:gd name="csX34" fmla="*/ 136045 w 304615"/>
                <a:gd name="csY34" fmla="*/ 296456 h 304900"/>
                <a:gd name="csX35" fmla="*/ 133473 w 304615"/>
                <a:gd name="csY35" fmla="*/ 291523 h 304900"/>
                <a:gd name="csX36" fmla="*/ 121473 w 304615"/>
                <a:gd name="csY36" fmla="*/ 291075 h 304900"/>
                <a:gd name="csX37" fmla="*/ 99188 w 304615"/>
                <a:gd name="csY37" fmla="*/ 290178 h 304900"/>
                <a:gd name="csX38" fmla="*/ 85474 w 304615"/>
                <a:gd name="csY38" fmla="*/ 281211 h 304900"/>
                <a:gd name="csX39" fmla="*/ 87188 w 304615"/>
                <a:gd name="csY39" fmla="*/ 270898 h 304900"/>
                <a:gd name="csX40" fmla="*/ 113759 w 304615"/>
                <a:gd name="csY40" fmla="*/ 159251 h 3049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</a:cxnLst>
              <a:rect l="l" t="t" r="r" b="b"/>
              <a:pathLst>
                <a:path w="304615" h="304900">
                  <a:moveTo>
                    <a:pt x="113759" y="159251"/>
                  </a:moveTo>
                  <a:lnTo>
                    <a:pt x="155330" y="159251"/>
                  </a:lnTo>
                  <a:cubicBezTo>
                    <a:pt x="187473" y="159251"/>
                    <a:pt x="190901" y="166425"/>
                    <a:pt x="190901" y="179428"/>
                  </a:cubicBezTo>
                  <a:cubicBezTo>
                    <a:pt x="190901" y="182566"/>
                    <a:pt x="190901" y="187947"/>
                    <a:pt x="187901" y="201398"/>
                  </a:cubicBezTo>
                  <a:cubicBezTo>
                    <a:pt x="187044" y="203640"/>
                    <a:pt x="186616" y="205434"/>
                    <a:pt x="186616" y="206331"/>
                  </a:cubicBezTo>
                  <a:cubicBezTo>
                    <a:pt x="186616" y="209918"/>
                    <a:pt x="189187" y="211711"/>
                    <a:pt x="191758" y="211711"/>
                  </a:cubicBezTo>
                  <a:cubicBezTo>
                    <a:pt x="196044" y="211711"/>
                    <a:pt x="196044" y="210366"/>
                    <a:pt x="198187" y="202295"/>
                  </a:cubicBezTo>
                  <a:lnTo>
                    <a:pt x="221758" y="104996"/>
                  </a:lnTo>
                  <a:cubicBezTo>
                    <a:pt x="223044" y="100064"/>
                    <a:pt x="223044" y="99167"/>
                    <a:pt x="223044" y="97822"/>
                  </a:cubicBezTo>
                  <a:cubicBezTo>
                    <a:pt x="223044" y="96925"/>
                    <a:pt x="222187" y="92890"/>
                    <a:pt x="217901" y="92890"/>
                  </a:cubicBezTo>
                  <a:cubicBezTo>
                    <a:pt x="213615" y="92890"/>
                    <a:pt x="213187" y="95132"/>
                    <a:pt x="211472" y="102306"/>
                  </a:cubicBezTo>
                  <a:cubicBezTo>
                    <a:pt x="202472" y="137280"/>
                    <a:pt x="192615" y="145351"/>
                    <a:pt x="156187" y="145351"/>
                  </a:cubicBezTo>
                  <a:lnTo>
                    <a:pt x="117188" y="145351"/>
                  </a:lnTo>
                  <a:lnTo>
                    <a:pt x="144616" y="31462"/>
                  </a:lnTo>
                  <a:cubicBezTo>
                    <a:pt x="148473" y="15768"/>
                    <a:pt x="148902" y="13975"/>
                    <a:pt x="167759" y="13975"/>
                  </a:cubicBezTo>
                  <a:lnTo>
                    <a:pt x="224329" y="13975"/>
                  </a:lnTo>
                  <a:cubicBezTo>
                    <a:pt x="277043" y="13975"/>
                    <a:pt x="286900" y="28771"/>
                    <a:pt x="286900" y="63297"/>
                  </a:cubicBezTo>
                  <a:cubicBezTo>
                    <a:pt x="286900" y="73609"/>
                    <a:pt x="286900" y="75403"/>
                    <a:pt x="285615" y="87509"/>
                  </a:cubicBezTo>
                  <a:cubicBezTo>
                    <a:pt x="284757" y="93338"/>
                    <a:pt x="284757" y="94235"/>
                    <a:pt x="284757" y="95580"/>
                  </a:cubicBezTo>
                  <a:cubicBezTo>
                    <a:pt x="284757" y="97822"/>
                    <a:pt x="286043" y="100961"/>
                    <a:pt x="289900" y="100961"/>
                  </a:cubicBezTo>
                  <a:cubicBezTo>
                    <a:pt x="294614" y="100961"/>
                    <a:pt x="295043" y="98270"/>
                    <a:pt x="295900" y="89751"/>
                  </a:cubicBezTo>
                  <a:lnTo>
                    <a:pt x="304471" y="12181"/>
                  </a:lnTo>
                  <a:cubicBezTo>
                    <a:pt x="305757" y="75"/>
                    <a:pt x="303614" y="75"/>
                    <a:pt x="292900" y="75"/>
                  </a:cubicBezTo>
                  <a:lnTo>
                    <a:pt x="82902" y="75"/>
                  </a:lnTo>
                  <a:cubicBezTo>
                    <a:pt x="74331" y="75"/>
                    <a:pt x="70045" y="75"/>
                    <a:pt x="70045" y="9042"/>
                  </a:cubicBezTo>
                  <a:cubicBezTo>
                    <a:pt x="70045" y="13975"/>
                    <a:pt x="73902" y="13975"/>
                    <a:pt x="82045" y="13975"/>
                  </a:cubicBezTo>
                  <a:cubicBezTo>
                    <a:pt x="97902" y="13975"/>
                    <a:pt x="109902" y="13975"/>
                    <a:pt x="109902" y="22045"/>
                  </a:cubicBezTo>
                  <a:cubicBezTo>
                    <a:pt x="109902" y="23839"/>
                    <a:pt x="109902" y="24736"/>
                    <a:pt x="107759" y="32807"/>
                  </a:cubicBezTo>
                  <a:lnTo>
                    <a:pt x="51188" y="270001"/>
                  </a:lnTo>
                  <a:cubicBezTo>
                    <a:pt x="46903" y="287488"/>
                    <a:pt x="46046" y="291075"/>
                    <a:pt x="12189" y="291075"/>
                  </a:cubicBezTo>
                  <a:cubicBezTo>
                    <a:pt x="4903" y="291075"/>
                    <a:pt x="189" y="291075"/>
                    <a:pt x="189" y="299594"/>
                  </a:cubicBezTo>
                  <a:cubicBezTo>
                    <a:pt x="189" y="304975"/>
                    <a:pt x="5332" y="304975"/>
                    <a:pt x="6617" y="304975"/>
                  </a:cubicBezTo>
                  <a:cubicBezTo>
                    <a:pt x="19046" y="304975"/>
                    <a:pt x="50760" y="303630"/>
                    <a:pt x="63188" y="303630"/>
                  </a:cubicBezTo>
                  <a:cubicBezTo>
                    <a:pt x="77331" y="303630"/>
                    <a:pt x="112902" y="304975"/>
                    <a:pt x="127045" y="304975"/>
                  </a:cubicBezTo>
                  <a:cubicBezTo>
                    <a:pt x="130902" y="304975"/>
                    <a:pt x="136045" y="304975"/>
                    <a:pt x="136045" y="296456"/>
                  </a:cubicBezTo>
                  <a:cubicBezTo>
                    <a:pt x="136045" y="292869"/>
                    <a:pt x="133473" y="291972"/>
                    <a:pt x="133473" y="291523"/>
                  </a:cubicBezTo>
                  <a:cubicBezTo>
                    <a:pt x="132187" y="291075"/>
                    <a:pt x="131330" y="291075"/>
                    <a:pt x="121473" y="291075"/>
                  </a:cubicBezTo>
                  <a:cubicBezTo>
                    <a:pt x="112045" y="291075"/>
                    <a:pt x="109902" y="291075"/>
                    <a:pt x="99188" y="290178"/>
                  </a:cubicBezTo>
                  <a:cubicBezTo>
                    <a:pt x="86759" y="288833"/>
                    <a:pt x="85474" y="287040"/>
                    <a:pt x="85474" y="281211"/>
                  </a:cubicBezTo>
                  <a:cubicBezTo>
                    <a:pt x="85474" y="280314"/>
                    <a:pt x="85474" y="277624"/>
                    <a:pt x="87188" y="270898"/>
                  </a:cubicBezTo>
                  <a:lnTo>
                    <a:pt x="113759" y="159251"/>
                  </a:lnTo>
                  <a:close/>
                </a:path>
              </a:pathLst>
            </a:custGeom>
            <a:solidFill>
              <a:srgbClr val="000000"/>
            </a:solidFill>
            <a:ln w="25517" cap="flat">
              <a:noFill/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3" name="Figura a mano libera: forma 42">
              <a:extLst>
                <a:ext uri="{FF2B5EF4-FFF2-40B4-BE49-F238E27FC236}">
                  <a16:creationId xmlns:a16="http://schemas.microsoft.com/office/drawing/2014/main" id="{8E50F302-123F-B049-E067-2E848764D372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11726804" y="8692881"/>
              <a:ext cx="99427" cy="448382"/>
            </a:xfrm>
            <a:custGeom>
              <a:avLst/>
              <a:gdLst>
                <a:gd name="csX0" fmla="*/ 99624 w 99427"/>
                <a:gd name="csY0" fmla="*/ 224266 h 448382"/>
                <a:gd name="csX1" fmla="*/ 71339 w 99427"/>
                <a:gd name="csY1" fmla="*/ 84371 h 448382"/>
                <a:gd name="csX2" fmla="*/ 4482 w 99427"/>
                <a:gd name="csY2" fmla="*/ 75 h 448382"/>
                <a:gd name="csX3" fmla="*/ 197 w 99427"/>
                <a:gd name="csY3" fmla="*/ 4559 h 448382"/>
                <a:gd name="csX4" fmla="*/ 8339 w 99427"/>
                <a:gd name="csY4" fmla="*/ 14871 h 448382"/>
                <a:gd name="csX5" fmla="*/ 74767 w 99427"/>
                <a:gd name="csY5" fmla="*/ 224266 h 448382"/>
                <a:gd name="csX6" fmla="*/ 5768 w 99427"/>
                <a:gd name="csY6" fmla="*/ 436351 h 448382"/>
                <a:gd name="csX7" fmla="*/ 197 w 99427"/>
                <a:gd name="csY7" fmla="*/ 443973 h 448382"/>
                <a:gd name="csX8" fmla="*/ 4482 w 99427"/>
                <a:gd name="csY8" fmla="*/ 448457 h 448382"/>
                <a:gd name="csX9" fmla="*/ 72624 w 99427"/>
                <a:gd name="csY9" fmla="*/ 361023 h 448382"/>
                <a:gd name="csX10" fmla="*/ 99624 w 99427"/>
                <a:gd name="csY10" fmla="*/ 224266 h 44838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</a:cxnLst>
              <a:rect l="l" t="t" r="r" b="b"/>
              <a:pathLst>
                <a:path w="99427" h="448382">
                  <a:moveTo>
                    <a:pt x="99624" y="224266"/>
                  </a:moveTo>
                  <a:cubicBezTo>
                    <a:pt x="99624" y="189292"/>
                    <a:pt x="94910" y="135038"/>
                    <a:pt x="71339" y="84371"/>
                  </a:cubicBezTo>
                  <a:cubicBezTo>
                    <a:pt x="45625" y="29220"/>
                    <a:pt x="8768" y="75"/>
                    <a:pt x="4482" y="75"/>
                  </a:cubicBezTo>
                  <a:cubicBezTo>
                    <a:pt x="1911" y="75"/>
                    <a:pt x="197" y="1868"/>
                    <a:pt x="197" y="4559"/>
                  </a:cubicBezTo>
                  <a:cubicBezTo>
                    <a:pt x="197" y="5904"/>
                    <a:pt x="197" y="6800"/>
                    <a:pt x="8339" y="14871"/>
                  </a:cubicBezTo>
                  <a:cubicBezTo>
                    <a:pt x="50339" y="59261"/>
                    <a:pt x="74767" y="130554"/>
                    <a:pt x="74767" y="224266"/>
                  </a:cubicBezTo>
                  <a:cubicBezTo>
                    <a:pt x="74767" y="300939"/>
                    <a:pt x="58910" y="379855"/>
                    <a:pt x="5768" y="436351"/>
                  </a:cubicBezTo>
                  <a:cubicBezTo>
                    <a:pt x="197" y="441732"/>
                    <a:pt x="197" y="442628"/>
                    <a:pt x="197" y="443973"/>
                  </a:cubicBezTo>
                  <a:cubicBezTo>
                    <a:pt x="197" y="446664"/>
                    <a:pt x="1911" y="448457"/>
                    <a:pt x="4482" y="448457"/>
                  </a:cubicBezTo>
                  <a:cubicBezTo>
                    <a:pt x="8768" y="448457"/>
                    <a:pt x="47339" y="417967"/>
                    <a:pt x="72624" y="361023"/>
                  </a:cubicBezTo>
                  <a:cubicBezTo>
                    <a:pt x="94481" y="311701"/>
                    <a:pt x="99624" y="261930"/>
                    <a:pt x="99624" y="224266"/>
                  </a:cubicBezTo>
                  <a:close/>
                </a:path>
              </a:pathLst>
            </a:custGeom>
            <a:solidFill>
              <a:srgbClr val="000000"/>
            </a:solidFill>
            <a:ln w="25517" cap="flat">
              <a:noFill/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4" name="Figura a mano libera: forma 43">
              <a:extLst>
                <a:ext uri="{FF2B5EF4-FFF2-40B4-BE49-F238E27FC236}">
                  <a16:creationId xmlns:a16="http://schemas.microsoft.com/office/drawing/2014/main" id="{214F4020-5BFE-1A41-6507-95D3E8A37C18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12012084" y="8864611"/>
              <a:ext cx="284997" cy="104921"/>
            </a:xfrm>
            <a:custGeom>
              <a:avLst/>
              <a:gdLst>
                <a:gd name="csX0" fmla="*/ 270629 w 284997"/>
                <a:gd name="csY0" fmla="*/ 18010 h 104921"/>
                <a:gd name="csX1" fmla="*/ 285200 w 284997"/>
                <a:gd name="csY1" fmla="*/ 9042 h 104921"/>
                <a:gd name="csX2" fmla="*/ 271058 w 284997"/>
                <a:gd name="csY2" fmla="*/ 75 h 104921"/>
                <a:gd name="csX3" fmla="*/ 14346 w 284997"/>
                <a:gd name="csY3" fmla="*/ 75 h 104921"/>
                <a:gd name="csX4" fmla="*/ 203 w 284997"/>
                <a:gd name="csY4" fmla="*/ 9042 h 104921"/>
                <a:gd name="csX5" fmla="*/ 14775 w 284997"/>
                <a:gd name="csY5" fmla="*/ 18010 h 104921"/>
                <a:gd name="csX6" fmla="*/ 270629 w 284997"/>
                <a:gd name="csY6" fmla="*/ 18010 h 104921"/>
                <a:gd name="csX7" fmla="*/ 271058 w 284997"/>
                <a:gd name="csY7" fmla="*/ 104996 h 104921"/>
                <a:gd name="csX8" fmla="*/ 285200 w 284997"/>
                <a:gd name="csY8" fmla="*/ 96029 h 104921"/>
                <a:gd name="csX9" fmla="*/ 270629 w 284997"/>
                <a:gd name="csY9" fmla="*/ 87061 h 104921"/>
                <a:gd name="csX10" fmla="*/ 14775 w 284997"/>
                <a:gd name="csY10" fmla="*/ 87061 h 104921"/>
                <a:gd name="csX11" fmla="*/ 203 w 284997"/>
                <a:gd name="csY11" fmla="*/ 96029 h 104921"/>
                <a:gd name="csX12" fmla="*/ 14346 w 284997"/>
                <a:gd name="csY12" fmla="*/ 104996 h 104921"/>
                <a:gd name="csX13" fmla="*/ 271058 w 284997"/>
                <a:gd name="csY13" fmla="*/ 104996 h 10492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</a:cxnLst>
              <a:rect l="l" t="t" r="r" b="b"/>
              <a:pathLst>
                <a:path w="284997" h="104921">
                  <a:moveTo>
                    <a:pt x="270629" y="18010"/>
                  </a:moveTo>
                  <a:cubicBezTo>
                    <a:pt x="277058" y="18010"/>
                    <a:pt x="285200" y="18010"/>
                    <a:pt x="285200" y="9042"/>
                  </a:cubicBezTo>
                  <a:cubicBezTo>
                    <a:pt x="285200" y="75"/>
                    <a:pt x="277058" y="75"/>
                    <a:pt x="271058" y="75"/>
                  </a:cubicBezTo>
                  <a:lnTo>
                    <a:pt x="14346" y="75"/>
                  </a:lnTo>
                  <a:cubicBezTo>
                    <a:pt x="8346" y="75"/>
                    <a:pt x="203" y="75"/>
                    <a:pt x="203" y="9042"/>
                  </a:cubicBezTo>
                  <a:cubicBezTo>
                    <a:pt x="203" y="18010"/>
                    <a:pt x="8346" y="18010"/>
                    <a:pt x="14775" y="18010"/>
                  </a:cubicBezTo>
                  <a:lnTo>
                    <a:pt x="270629" y="18010"/>
                  </a:lnTo>
                  <a:close/>
                  <a:moveTo>
                    <a:pt x="271058" y="104996"/>
                  </a:moveTo>
                  <a:cubicBezTo>
                    <a:pt x="277058" y="104996"/>
                    <a:pt x="285200" y="104996"/>
                    <a:pt x="285200" y="96029"/>
                  </a:cubicBezTo>
                  <a:cubicBezTo>
                    <a:pt x="285200" y="87061"/>
                    <a:pt x="277058" y="87061"/>
                    <a:pt x="270629" y="87061"/>
                  </a:cubicBezTo>
                  <a:lnTo>
                    <a:pt x="14775" y="87061"/>
                  </a:lnTo>
                  <a:cubicBezTo>
                    <a:pt x="8346" y="87061"/>
                    <a:pt x="203" y="87061"/>
                    <a:pt x="203" y="96029"/>
                  </a:cubicBezTo>
                  <a:cubicBezTo>
                    <a:pt x="203" y="104996"/>
                    <a:pt x="8346" y="104996"/>
                    <a:pt x="14346" y="104996"/>
                  </a:cubicBezTo>
                  <a:lnTo>
                    <a:pt x="271058" y="104996"/>
                  </a:lnTo>
                  <a:close/>
                </a:path>
              </a:pathLst>
            </a:custGeom>
            <a:solidFill>
              <a:srgbClr val="000000"/>
            </a:solidFill>
            <a:ln w="25517" cap="flat">
              <a:noFill/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5" name="Figura a mano libera: forma 44">
              <a:extLst>
                <a:ext uri="{FF2B5EF4-FFF2-40B4-BE49-F238E27FC236}">
                  <a16:creationId xmlns:a16="http://schemas.microsoft.com/office/drawing/2014/main" id="{831B2E61-214A-EA6B-2139-C43D63231C0E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12452887" y="8830983"/>
              <a:ext cx="350996" cy="203117"/>
            </a:xfrm>
            <a:custGeom>
              <a:avLst/>
              <a:gdLst>
                <a:gd name="csX0" fmla="*/ 25499 w 350996"/>
                <a:gd name="csY0" fmla="*/ 171805 h 203117"/>
                <a:gd name="csX1" fmla="*/ 21642 w 350996"/>
                <a:gd name="csY1" fmla="*/ 191086 h 203117"/>
                <a:gd name="csX2" fmla="*/ 34071 w 350996"/>
                <a:gd name="csY2" fmla="*/ 203192 h 203117"/>
                <a:gd name="csX3" fmla="*/ 49928 w 350996"/>
                <a:gd name="csY3" fmla="*/ 190637 h 203117"/>
                <a:gd name="csX4" fmla="*/ 58070 w 350996"/>
                <a:gd name="csY4" fmla="*/ 157457 h 203117"/>
                <a:gd name="csX5" fmla="*/ 67499 w 350996"/>
                <a:gd name="csY5" fmla="*/ 117103 h 203117"/>
                <a:gd name="csX6" fmla="*/ 74784 w 350996"/>
                <a:gd name="csY6" fmla="*/ 87061 h 203117"/>
                <a:gd name="csX7" fmla="*/ 80356 w 350996"/>
                <a:gd name="csY7" fmla="*/ 64642 h 203117"/>
                <a:gd name="csX8" fmla="*/ 150212 w 350996"/>
                <a:gd name="csY8" fmla="*/ 9939 h 203117"/>
                <a:gd name="csX9" fmla="*/ 173355 w 350996"/>
                <a:gd name="csY9" fmla="*/ 41326 h 203117"/>
                <a:gd name="csX10" fmla="*/ 166926 w 350996"/>
                <a:gd name="csY10" fmla="*/ 78542 h 203117"/>
                <a:gd name="csX11" fmla="*/ 154926 w 350996"/>
                <a:gd name="csY11" fmla="*/ 130554 h 203117"/>
                <a:gd name="csX12" fmla="*/ 146355 w 350996"/>
                <a:gd name="csY12" fmla="*/ 164631 h 203117"/>
                <a:gd name="csX13" fmla="*/ 140784 w 350996"/>
                <a:gd name="csY13" fmla="*/ 191086 h 203117"/>
                <a:gd name="csX14" fmla="*/ 153212 w 350996"/>
                <a:gd name="csY14" fmla="*/ 203192 h 203117"/>
                <a:gd name="csX15" fmla="*/ 172498 w 350996"/>
                <a:gd name="csY15" fmla="*/ 177634 h 203117"/>
                <a:gd name="csX16" fmla="*/ 198212 w 350996"/>
                <a:gd name="csY16" fmla="*/ 69574 h 203117"/>
                <a:gd name="csX17" fmla="*/ 268925 w 350996"/>
                <a:gd name="csY17" fmla="*/ 9939 h 203117"/>
                <a:gd name="csX18" fmla="*/ 292068 w 350996"/>
                <a:gd name="csY18" fmla="*/ 41326 h 203117"/>
                <a:gd name="csX19" fmla="*/ 265497 w 350996"/>
                <a:gd name="csY19" fmla="*/ 141764 h 203117"/>
                <a:gd name="csX20" fmla="*/ 259925 w 350996"/>
                <a:gd name="csY20" fmla="*/ 166425 h 203117"/>
                <a:gd name="csX21" fmla="*/ 295068 w 350996"/>
                <a:gd name="csY21" fmla="*/ 203192 h 203117"/>
                <a:gd name="csX22" fmla="*/ 351210 w 350996"/>
                <a:gd name="csY22" fmla="*/ 134141 h 203117"/>
                <a:gd name="csX23" fmla="*/ 346067 w 350996"/>
                <a:gd name="csY23" fmla="*/ 129657 h 203117"/>
                <a:gd name="csX24" fmla="*/ 339639 w 350996"/>
                <a:gd name="csY24" fmla="*/ 137728 h 203117"/>
                <a:gd name="csX25" fmla="*/ 295925 w 350996"/>
                <a:gd name="csY25" fmla="*/ 193328 h 203117"/>
                <a:gd name="csX26" fmla="*/ 285639 w 350996"/>
                <a:gd name="csY26" fmla="*/ 178531 h 203117"/>
                <a:gd name="csX27" fmla="*/ 293354 w 350996"/>
                <a:gd name="csY27" fmla="*/ 146696 h 203117"/>
                <a:gd name="csX28" fmla="*/ 319496 w 350996"/>
                <a:gd name="csY28" fmla="*/ 48052 h 203117"/>
                <a:gd name="csX29" fmla="*/ 270211 w 350996"/>
                <a:gd name="csY29" fmla="*/ 75 h 203117"/>
                <a:gd name="csX30" fmla="*/ 200355 w 350996"/>
                <a:gd name="csY30" fmla="*/ 43568 h 203117"/>
                <a:gd name="csX31" fmla="*/ 186640 w 350996"/>
                <a:gd name="csY31" fmla="*/ 11733 h 203117"/>
                <a:gd name="csX32" fmla="*/ 151498 w 350996"/>
                <a:gd name="csY32" fmla="*/ 75 h 203117"/>
                <a:gd name="csX33" fmla="*/ 84641 w 350996"/>
                <a:gd name="csY33" fmla="*/ 39084 h 203117"/>
                <a:gd name="csX34" fmla="*/ 45213 w 350996"/>
                <a:gd name="csY34" fmla="*/ 75 h 203117"/>
                <a:gd name="csX35" fmla="*/ 13499 w 350996"/>
                <a:gd name="csY35" fmla="*/ 25633 h 203117"/>
                <a:gd name="csX36" fmla="*/ 214 w 350996"/>
                <a:gd name="csY36" fmla="*/ 69126 h 203117"/>
                <a:gd name="csX37" fmla="*/ 5357 w 350996"/>
                <a:gd name="csY37" fmla="*/ 73609 h 203117"/>
                <a:gd name="csX38" fmla="*/ 12642 w 350996"/>
                <a:gd name="csY38" fmla="*/ 63297 h 203117"/>
                <a:gd name="csX39" fmla="*/ 43928 w 350996"/>
                <a:gd name="csY39" fmla="*/ 9939 h 203117"/>
                <a:gd name="csX40" fmla="*/ 57213 w 350996"/>
                <a:gd name="csY40" fmla="*/ 30565 h 203117"/>
                <a:gd name="csX41" fmla="*/ 50356 w 350996"/>
                <a:gd name="csY41" fmla="*/ 68229 h 203117"/>
                <a:gd name="csX42" fmla="*/ 25499 w 350996"/>
                <a:gd name="csY42" fmla="*/ 171805 h 20311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</a:cxnLst>
              <a:rect l="l" t="t" r="r" b="b"/>
              <a:pathLst>
                <a:path w="350996" h="203117">
                  <a:moveTo>
                    <a:pt x="25499" y="171805"/>
                  </a:moveTo>
                  <a:cubicBezTo>
                    <a:pt x="24213" y="178531"/>
                    <a:pt x="21642" y="188844"/>
                    <a:pt x="21642" y="191086"/>
                  </a:cubicBezTo>
                  <a:cubicBezTo>
                    <a:pt x="21642" y="199157"/>
                    <a:pt x="27642" y="203192"/>
                    <a:pt x="34071" y="203192"/>
                  </a:cubicBezTo>
                  <a:cubicBezTo>
                    <a:pt x="39213" y="203192"/>
                    <a:pt x="46928" y="199605"/>
                    <a:pt x="49928" y="190637"/>
                  </a:cubicBezTo>
                  <a:cubicBezTo>
                    <a:pt x="50356" y="189741"/>
                    <a:pt x="55499" y="168667"/>
                    <a:pt x="58070" y="157457"/>
                  </a:cubicBezTo>
                  <a:lnTo>
                    <a:pt x="67499" y="117103"/>
                  </a:lnTo>
                  <a:cubicBezTo>
                    <a:pt x="70070" y="107238"/>
                    <a:pt x="72642" y="97374"/>
                    <a:pt x="74784" y="87061"/>
                  </a:cubicBezTo>
                  <a:cubicBezTo>
                    <a:pt x="76499" y="79438"/>
                    <a:pt x="79927" y="66435"/>
                    <a:pt x="80356" y="64642"/>
                  </a:cubicBezTo>
                  <a:cubicBezTo>
                    <a:pt x="86784" y="50742"/>
                    <a:pt x="109498" y="9939"/>
                    <a:pt x="150212" y="9939"/>
                  </a:cubicBezTo>
                  <a:cubicBezTo>
                    <a:pt x="169498" y="9939"/>
                    <a:pt x="173355" y="26529"/>
                    <a:pt x="173355" y="41326"/>
                  </a:cubicBezTo>
                  <a:cubicBezTo>
                    <a:pt x="173355" y="52535"/>
                    <a:pt x="170355" y="65090"/>
                    <a:pt x="166926" y="78542"/>
                  </a:cubicBezTo>
                  <a:lnTo>
                    <a:pt x="154926" y="130554"/>
                  </a:lnTo>
                  <a:lnTo>
                    <a:pt x="146355" y="164631"/>
                  </a:lnTo>
                  <a:cubicBezTo>
                    <a:pt x="144641" y="173599"/>
                    <a:pt x="140784" y="188844"/>
                    <a:pt x="140784" y="191086"/>
                  </a:cubicBezTo>
                  <a:cubicBezTo>
                    <a:pt x="140784" y="199157"/>
                    <a:pt x="146784" y="203192"/>
                    <a:pt x="153212" y="203192"/>
                  </a:cubicBezTo>
                  <a:cubicBezTo>
                    <a:pt x="166498" y="203192"/>
                    <a:pt x="169069" y="191982"/>
                    <a:pt x="172498" y="177634"/>
                  </a:cubicBezTo>
                  <a:cubicBezTo>
                    <a:pt x="178498" y="152525"/>
                    <a:pt x="194355" y="87061"/>
                    <a:pt x="198212" y="69574"/>
                  </a:cubicBezTo>
                  <a:cubicBezTo>
                    <a:pt x="199497" y="63745"/>
                    <a:pt x="222211" y="9939"/>
                    <a:pt x="268925" y="9939"/>
                  </a:cubicBezTo>
                  <a:cubicBezTo>
                    <a:pt x="287354" y="9939"/>
                    <a:pt x="292068" y="25184"/>
                    <a:pt x="292068" y="41326"/>
                  </a:cubicBezTo>
                  <a:cubicBezTo>
                    <a:pt x="292068" y="66884"/>
                    <a:pt x="274068" y="117999"/>
                    <a:pt x="265497" y="141764"/>
                  </a:cubicBezTo>
                  <a:cubicBezTo>
                    <a:pt x="261640" y="152525"/>
                    <a:pt x="259925" y="157457"/>
                    <a:pt x="259925" y="166425"/>
                  </a:cubicBezTo>
                  <a:cubicBezTo>
                    <a:pt x="259925" y="187499"/>
                    <a:pt x="274925" y="203192"/>
                    <a:pt x="295068" y="203192"/>
                  </a:cubicBezTo>
                  <a:cubicBezTo>
                    <a:pt x="335353" y="203192"/>
                    <a:pt x="351210" y="137728"/>
                    <a:pt x="351210" y="134141"/>
                  </a:cubicBezTo>
                  <a:cubicBezTo>
                    <a:pt x="351210" y="129657"/>
                    <a:pt x="347353" y="129657"/>
                    <a:pt x="346067" y="129657"/>
                  </a:cubicBezTo>
                  <a:cubicBezTo>
                    <a:pt x="341782" y="129657"/>
                    <a:pt x="341782" y="131002"/>
                    <a:pt x="339639" y="137728"/>
                  </a:cubicBezTo>
                  <a:cubicBezTo>
                    <a:pt x="333210" y="161492"/>
                    <a:pt x="319496" y="193328"/>
                    <a:pt x="295925" y="193328"/>
                  </a:cubicBezTo>
                  <a:cubicBezTo>
                    <a:pt x="288639" y="193328"/>
                    <a:pt x="285639" y="188844"/>
                    <a:pt x="285639" y="178531"/>
                  </a:cubicBezTo>
                  <a:cubicBezTo>
                    <a:pt x="285639" y="167321"/>
                    <a:pt x="289497" y="156560"/>
                    <a:pt x="293354" y="146696"/>
                  </a:cubicBezTo>
                  <a:cubicBezTo>
                    <a:pt x="301496" y="123380"/>
                    <a:pt x="319496" y="73609"/>
                    <a:pt x="319496" y="48052"/>
                  </a:cubicBezTo>
                  <a:cubicBezTo>
                    <a:pt x="319496" y="18907"/>
                    <a:pt x="302354" y="75"/>
                    <a:pt x="270211" y="75"/>
                  </a:cubicBezTo>
                  <a:cubicBezTo>
                    <a:pt x="238068" y="75"/>
                    <a:pt x="216212" y="19804"/>
                    <a:pt x="200355" y="43568"/>
                  </a:cubicBezTo>
                  <a:cubicBezTo>
                    <a:pt x="199926" y="37739"/>
                    <a:pt x="198640" y="22494"/>
                    <a:pt x="186640" y="11733"/>
                  </a:cubicBezTo>
                  <a:cubicBezTo>
                    <a:pt x="175926" y="2317"/>
                    <a:pt x="162212" y="75"/>
                    <a:pt x="151498" y="75"/>
                  </a:cubicBezTo>
                  <a:cubicBezTo>
                    <a:pt x="112927" y="75"/>
                    <a:pt x="91927" y="28771"/>
                    <a:pt x="84641" y="39084"/>
                  </a:cubicBezTo>
                  <a:cubicBezTo>
                    <a:pt x="82499" y="13526"/>
                    <a:pt x="64499" y="75"/>
                    <a:pt x="45213" y="75"/>
                  </a:cubicBezTo>
                  <a:cubicBezTo>
                    <a:pt x="25499" y="75"/>
                    <a:pt x="17356" y="17562"/>
                    <a:pt x="13499" y="25633"/>
                  </a:cubicBezTo>
                  <a:cubicBezTo>
                    <a:pt x="5785" y="41326"/>
                    <a:pt x="214" y="67781"/>
                    <a:pt x="214" y="69126"/>
                  </a:cubicBezTo>
                  <a:cubicBezTo>
                    <a:pt x="214" y="73609"/>
                    <a:pt x="4499" y="73609"/>
                    <a:pt x="5357" y="73609"/>
                  </a:cubicBezTo>
                  <a:cubicBezTo>
                    <a:pt x="9642" y="73609"/>
                    <a:pt x="10071" y="73161"/>
                    <a:pt x="12642" y="63297"/>
                  </a:cubicBezTo>
                  <a:cubicBezTo>
                    <a:pt x="19928" y="31462"/>
                    <a:pt x="28499" y="9939"/>
                    <a:pt x="43928" y="9939"/>
                  </a:cubicBezTo>
                  <a:cubicBezTo>
                    <a:pt x="50785" y="9939"/>
                    <a:pt x="57213" y="13526"/>
                    <a:pt x="57213" y="30565"/>
                  </a:cubicBezTo>
                  <a:cubicBezTo>
                    <a:pt x="57213" y="39981"/>
                    <a:pt x="55927" y="44913"/>
                    <a:pt x="50356" y="68229"/>
                  </a:cubicBezTo>
                  <a:lnTo>
                    <a:pt x="25499" y="171805"/>
                  </a:lnTo>
                  <a:close/>
                </a:path>
              </a:pathLst>
            </a:custGeom>
            <a:solidFill>
              <a:srgbClr val="000000"/>
            </a:solidFill>
            <a:ln w="25517" cap="flat">
              <a:noFill/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6" name="Figura a mano libera: forma 45">
              <a:extLst>
                <a:ext uri="{FF2B5EF4-FFF2-40B4-BE49-F238E27FC236}">
                  <a16:creationId xmlns:a16="http://schemas.microsoft.com/office/drawing/2014/main" id="{E2DD7D69-9BD0-26AE-B262-848A6667F5B0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12828147" y="8875462"/>
              <a:ext cx="167698" cy="220962"/>
            </a:xfrm>
            <a:custGeom>
              <a:avLst/>
              <a:gdLst>
                <a:gd name="csX0" fmla="*/ 105821 w 167698"/>
                <a:gd name="csY0" fmla="*/ 84821 h 220962"/>
                <a:gd name="csX1" fmla="*/ 100421 w 167698"/>
                <a:gd name="csY1" fmla="*/ 85448 h 220962"/>
                <a:gd name="csX2" fmla="*/ 95022 w 167698"/>
                <a:gd name="csY2" fmla="*/ 85762 h 220962"/>
                <a:gd name="csX3" fmla="*/ 47322 w 167698"/>
                <a:gd name="csY3" fmla="*/ 85762 h 220962"/>
                <a:gd name="csX4" fmla="*/ 47322 w 167698"/>
                <a:gd name="csY4" fmla="*/ 51551 h 220962"/>
                <a:gd name="csX5" fmla="*/ 98922 w 167698"/>
                <a:gd name="csY5" fmla="*/ 8865 h 220962"/>
                <a:gd name="csX6" fmla="*/ 127121 w 167698"/>
                <a:gd name="csY6" fmla="*/ 17653 h 220962"/>
                <a:gd name="csX7" fmla="*/ 115421 w 167698"/>
                <a:gd name="csY7" fmla="*/ 32718 h 220962"/>
                <a:gd name="csX8" fmla="*/ 130121 w 167698"/>
                <a:gd name="csY8" fmla="*/ 48098 h 220962"/>
                <a:gd name="csX9" fmla="*/ 144821 w 167698"/>
                <a:gd name="csY9" fmla="*/ 32091 h 220962"/>
                <a:gd name="csX10" fmla="*/ 100122 w 167698"/>
                <a:gd name="csY10" fmla="*/ 76 h 220962"/>
                <a:gd name="csX11" fmla="*/ 26022 w 167698"/>
                <a:gd name="csY11" fmla="*/ 51237 h 220962"/>
                <a:gd name="csX12" fmla="*/ 26022 w 167698"/>
                <a:gd name="csY12" fmla="*/ 85762 h 220962"/>
                <a:gd name="csX13" fmla="*/ 223 w 167698"/>
                <a:gd name="csY13" fmla="*/ 85762 h 220962"/>
                <a:gd name="csX14" fmla="*/ 223 w 167698"/>
                <a:gd name="csY14" fmla="*/ 97061 h 220962"/>
                <a:gd name="csX15" fmla="*/ 26022 w 167698"/>
                <a:gd name="csY15" fmla="*/ 97061 h 220962"/>
                <a:gd name="csX16" fmla="*/ 26022 w 167698"/>
                <a:gd name="csY16" fmla="*/ 196244 h 220962"/>
                <a:gd name="csX17" fmla="*/ 3523 w 167698"/>
                <a:gd name="csY17" fmla="*/ 209740 h 220962"/>
                <a:gd name="csX18" fmla="*/ 3523 w 167698"/>
                <a:gd name="csY18" fmla="*/ 221039 h 220962"/>
                <a:gd name="csX19" fmla="*/ 37122 w 167698"/>
                <a:gd name="csY19" fmla="*/ 219784 h 220962"/>
                <a:gd name="csX20" fmla="*/ 71022 w 167698"/>
                <a:gd name="csY20" fmla="*/ 221039 h 220962"/>
                <a:gd name="csX21" fmla="*/ 71022 w 167698"/>
                <a:gd name="csY21" fmla="*/ 209740 h 220962"/>
                <a:gd name="csX22" fmla="*/ 48522 w 167698"/>
                <a:gd name="csY22" fmla="*/ 196244 h 220962"/>
                <a:gd name="csX23" fmla="*/ 48522 w 167698"/>
                <a:gd name="csY23" fmla="*/ 97061 h 220962"/>
                <a:gd name="csX24" fmla="*/ 108221 w 167698"/>
                <a:gd name="csY24" fmla="*/ 97061 h 220962"/>
                <a:gd name="csX25" fmla="*/ 122921 w 167698"/>
                <a:gd name="csY25" fmla="*/ 114010 h 220962"/>
                <a:gd name="csX26" fmla="*/ 122921 w 167698"/>
                <a:gd name="csY26" fmla="*/ 196244 h 220962"/>
                <a:gd name="csX27" fmla="*/ 100421 w 167698"/>
                <a:gd name="csY27" fmla="*/ 209740 h 220962"/>
                <a:gd name="csX28" fmla="*/ 100421 w 167698"/>
                <a:gd name="csY28" fmla="*/ 221039 h 220962"/>
                <a:gd name="csX29" fmla="*/ 134021 w 167698"/>
                <a:gd name="csY29" fmla="*/ 219784 h 220962"/>
                <a:gd name="csX30" fmla="*/ 167921 w 167698"/>
                <a:gd name="csY30" fmla="*/ 221039 h 220962"/>
                <a:gd name="csX31" fmla="*/ 167921 w 167698"/>
                <a:gd name="csY31" fmla="*/ 209740 h 220962"/>
                <a:gd name="csX32" fmla="*/ 145421 w 167698"/>
                <a:gd name="csY32" fmla="*/ 196244 h 220962"/>
                <a:gd name="csX33" fmla="*/ 145421 w 167698"/>
                <a:gd name="csY33" fmla="*/ 81996 h 220962"/>
                <a:gd name="csX34" fmla="*/ 105821 w 167698"/>
                <a:gd name="csY34" fmla="*/ 84821 h 22096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</a:cxnLst>
              <a:rect l="l" t="t" r="r" b="b"/>
              <a:pathLst>
                <a:path w="167698" h="220962">
                  <a:moveTo>
                    <a:pt x="105821" y="84821"/>
                  </a:moveTo>
                  <a:cubicBezTo>
                    <a:pt x="102521" y="85134"/>
                    <a:pt x="101021" y="85134"/>
                    <a:pt x="100421" y="85448"/>
                  </a:cubicBezTo>
                  <a:cubicBezTo>
                    <a:pt x="99821" y="85762"/>
                    <a:pt x="99222" y="85762"/>
                    <a:pt x="95022" y="85762"/>
                  </a:cubicBezTo>
                  <a:lnTo>
                    <a:pt x="47322" y="85762"/>
                  </a:lnTo>
                  <a:lnTo>
                    <a:pt x="47322" y="51551"/>
                  </a:lnTo>
                  <a:cubicBezTo>
                    <a:pt x="47322" y="20478"/>
                    <a:pt x="78222" y="8865"/>
                    <a:pt x="98922" y="8865"/>
                  </a:cubicBezTo>
                  <a:cubicBezTo>
                    <a:pt x="109121" y="8865"/>
                    <a:pt x="119321" y="11062"/>
                    <a:pt x="127121" y="17653"/>
                  </a:cubicBezTo>
                  <a:cubicBezTo>
                    <a:pt x="116321" y="20164"/>
                    <a:pt x="115421" y="28952"/>
                    <a:pt x="115421" y="32718"/>
                  </a:cubicBezTo>
                  <a:cubicBezTo>
                    <a:pt x="115421" y="42448"/>
                    <a:pt x="122921" y="48098"/>
                    <a:pt x="130121" y="48098"/>
                  </a:cubicBezTo>
                  <a:cubicBezTo>
                    <a:pt x="135521" y="48098"/>
                    <a:pt x="144821" y="44332"/>
                    <a:pt x="144821" y="32091"/>
                  </a:cubicBezTo>
                  <a:cubicBezTo>
                    <a:pt x="144821" y="14828"/>
                    <a:pt x="128021" y="76"/>
                    <a:pt x="100122" y="76"/>
                  </a:cubicBezTo>
                  <a:cubicBezTo>
                    <a:pt x="68922" y="76"/>
                    <a:pt x="26022" y="14828"/>
                    <a:pt x="26022" y="51237"/>
                  </a:cubicBezTo>
                  <a:lnTo>
                    <a:pt x="26022" y="85762"/>
                  </a:lnTo>
                  <a:lnTo>
                    <a:pt x="223" y="85762"/>
                  </a:lnTo>
                  <a:lnTo>
                    <a:pt x="223" y="97061"/>
                  </a:lnTo>
                  <a:lnTo>
                    <a:pt x="26022" y="97061"/>
                  </a:lnTo>
                  <a:lnTo>
                    <a:pt x="26022" y="196244"/>
                  </a:lnTo>
                  <a:cubicBezTo>
                    <a:pt x="26022" y="209740"/>
                    <a:pt x="23022" y="209740"/>
                    <a:pt x="3523" y="209740"/>
                  </a:cubicBezTo>
                  <a:lnTo>
                    <a:pt x="3523" y="221039"/>
                  </a:lnTo>
                  <a:cubicBezTo>
                    <a:pt x="4122" y="221039"/>
                    <a:pt x="25122" y="219784"/>
                    <a:pt x="37122" y="219784"/>
                  </a:cubicBezTo>
                  <a:cubicBezTo>
                    <a:pt x="48522" y="219784"/>
                    <a:pt x="59622" y="220098"/>
                    <a:pt x="71022" y="221039"/>
                  </a:cubicBezTo>
                  <a:lnTo>
                    <a:pt x="71022" y="209740"/>
                  </a:lnTo>
                  <a:cubicBezTo>
                    <a:pt x="51522" y="209740"/>
                    <a:pt x="48522" y="209740"/>
                    <a:pt x="48522" y="196244"/>
                  </a:cubicBezTo>
                  <a:lnTo>
                    <a:pt x="48522" y="97061"/>
                  </a:lnTo>
                  <a:lnTo>
                    <a:pt x="108221" y="97061"/>
                  </a:lnTo>
                  <a:cubicBezTo>
                    <a:pt x="120521" y="97061"/>
                    <a:pt x="122921" y="100200"/>
                    <a:pt x="122921" y="114010"/>
                  </a:cubicBezTo>
                  <a:lnTo>
                    <a:pt x="122921" y="196244"/>
                  </a:lnTo>
                  <a:cubicBezTo>
                    <a:pt x="122921" y="209740"/>
                    <a:pt x="119921" y="209740"/>
                    <a:pt x="100421" y="209740"/>
                  </a:cubicBezTo>
                  <a:lnTo>
                    <a:pt x="100421" y="221039"/>
                  </a:lnTo>
                  <a:cubicBezTo>
                    <a:pt x="101021" y="221039"/>
                    <a:pt x="122021" y="219784"/>
                    <a:pt x="134021" y="219784"/>
                  </a:cubicBezTo>
                  <a:cubicBezTo>
                    <a:pt x="145421" y="219784"/>
                    <a:pt x="156521" y="220098"/>
                    <a:pt x="167921" y="221039"/>
                  </a:cubicBezTo>
                  <a:lnTo>
                    <a:pt x="167921" y="209740"/>
                  </a:lnTo>
                  <a:cubicBezTo>
                    <a:pt x="148421" y="209740"/>
                    <a:pt x="145421" y="209740"/>
                    <a:pt x="145421" y="196244"/>
                  </a:cubicBezTo>
                  <a:lnTo>
                    <a:pt x="145421" y="81996"/>
                  </a:lnTo>
                  <a:lnTo>
                    <a:pt x="105821" y="84821"/>
                  </a:lnTo>
                  <a:close/>
                </a:path>
              </a:pathLst>
            </a:custGeom>
            <a:solidFill>
              <a:srgbClr val="000000"/>
            </a:solidFill>
            <a:ln w="25517" cap="flat">
              <a:noFill/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7" name="Figura a mano libera: forma 46">
              <a:extLst>
                <a:ext uri="{FF2B5EF4-FFF2-40B4-BE49-F238E27FC236}">
                  <a16:creationId xmlns:a16="http://schemas.microsoft.com/office/drawing/2014/main" id="{39C3E26F-CA15-2A94-5CE4-14E089C2021A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13019493" y="8903396"/>
              <a:ext cx="103798" cy="196167"/>
            </a:xfrm>
            <a:custGeom>
              <a:avLst/>
              <a:gdLst>
                <a:gd name="csX0" fmla="*/ 51826 w 103798"/>
                <a:gd name="csY0" fmla="*/ 69127 h 196167"/>
                <a:gd name="csX1" fmla="*/ 98626 w 103798"/>
                <a:gd name="csY1" fmla="*/ 69127 h 196167"/>
                <a:gd name="csX2" fmla="*/ 98626 w 103798"/>
                <a:gd name="csY2" fmla="*/ 57828 h 196167"/>
                <a:gd name="csX3" fmla="*/ 51826 w 103798"/>
                <a:gd name="csY3" fmla="*/ 57828 h 196167"/>
                <a:gd name="csX4" fmla="*/ 51826 w 103798"/>
                <a:gd name="csY4" fmla="*/ 76 h 196167"/>
                <a:gd name="csX5" fmla="*/ 41627 w 103798"/>
                <a:gd name="csY5" fmla="*/ 76 h 196167"/>
                <a:gd name="csX6" fmla="*/ 227 w 103798"/>
                <a:gd name="csY6" fmla="*/ 60339 h 196167"/>
                <a:gd name="csX7" fmla="*/ 227 w 103798"/>
                <a:gd name="csY7" fmla="*/ 69127 h 196167"/>
                <a:gd name="csX8" fmla="*/ 28127 w 103798"/>
                <a:gd name="csY8" fmla="*/ 69127 h 196167"/>
                <a:gd name="csX9" fmla="*/ 28127 w 103798"/>
                <a:gd name="csY9" fmla="*/ 153871 h 196167"/>
                <a:gd name="csX10" fmla="*/ 70126 w 103798"/>
                <a:gd name="csY10" fmla="*/ 196244 h 196167"/>
                <a:gd name="csX11" fmla="*/ 104026 w 103798"/>
                <a:gd name="csY11" fmla="*/ 153558 h 196167"/>
                <a:gd name="csX12" fmla="*/ 104026 w 103798"/>
                <a:gd name="csY12" fmla="*/ 136295 h 196167"/>
                <a:gd name="csX13" fmla="*/ 93826 w 103798"/>
                <a:gd name="csY13" fmla="*/ 136295 h 196167"/>
                <a:gd name="csX14" fmla="*/ 93826 w 103798"/>
                <a:gd name="csY14" fmla="*/ 153244 h 196167"/>
                <a:gd name="csX15" fmla="*/ 72526 w 103798"/>
                <a:gd name="csY15" fmla="*/ 186200 h 196167"/>
                <a:gd name="csX16" fmla="*/ 51826 w 103798"/>
                <a:gd name="csY16" fmla="*/ 154185 h 196167"/>
                <a:gd name="csX17" fmla="*/ 51826 w 103798"/>
                <a:gd name="csY17" fmla="*/ 69127 h 19616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</a:cxnLst>
              <a:rect l="l" t="t" r="r" b="b"/>
              <a:pathLst>
                <a:path w="103798" h="196167">
                  <a:moveTo>
                    <a:pt x="51826" y="69127"/>
                  </a:moveTo>
                  <a:lnTo>
                    <a:pt x="98626" y="69127"/>
                  </a:lnTo>
                  <a:lnTo>
                    <a:pt x="98626" y="57828"/>
                  </a:lnTo>
                  <a:lnTo>
                    <a:pt x="51826" y="57828"/>
                  </a:lnTo>
                  <a:lnTo>
                    <a:pt x="51826" y="76"/>
                  </a:lnTo>
                  <a:lnTo>
                    <a:pt x="41627" y="76"/>
                  </a:lnTo>
                  <a:cubicBezTo>
                    <a:pt x="41327" y="28324"/>
                    <a:pt x="29027" y="59397"/>
                    <a:pt x="227" y="60339"/>
                  </a:cubicBezTo>
                  <a:lnTo>
                    <a:pt x="227" y="69127"/>
                  </a:lnTo>
                  <a:lnTo>
                    <a:pt x="28127" y="69127"/>
                  </a:lnTo>
                  <a:lnTo>
                    <a:pt x="28127" y="153871"/>
                  </a:lnTo>
                  <a:cubicBezTo>
                    <a:pt x="28127" y="189025"/>
                    <a:pt x="53326" y="196244"/>
                    <a:pt x="70126" y="196244"/>
                  </a:cubicBezTo>
                  <a:cubicBezTo>
                    <a:pt x="90226" y="196244"/>
                    <a:pt x="104026" y="178353"/>
                    <a:pt x="104026" y="153558"/>
                  </a:cubicBezTo>
                  <a:lnTo>
                    <a:pt x="104026" y="136295"/>
                  </a:lnTo>
                  <a:lnTo>
                    <a:pt x="93826" y="136295"/>
                  </a:lnTo>
                  <a:lnTo>
                    <a:pt x="93826" y="153244"/>
                  </a:lnTo>
                  <a:cubicBezTo>
                    <a:pt x="93826" y="174587"/>
                    <a:pt x="84226" y="186200"/>
                    <a:pt x="72526" y="186200"/>
                  </a:cubicBezTo>
                  <a:cubicBezTo>
                    <a:pt x="51826" y="186200"/>
                    <a:pt x="51826" y="159835"/>
                    <a:pt x="51826" y="154185"/>
                  </a:cubicBezTo>
                  <a:lnTo>
                    <a:pt x="51826" y="69127"/>
                  </a:lnTo>
                  <a:close/>
                </a:path>
              </a:pathLst>
            </a:custGeom>
            <a:solidFill>
              <a:srgbClr val="000000"/>
            </a:solidFill>
            <a:ln w="25517" cap="flat">
              <a:noFill/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8" name="Figura a mano libera: forma 47">
              <a:extLst>
                <a:ext uri="{FF2B5EF4-FFF2-40B4-BE49-F238E27FC236}">
                  <a16:creationId xmlns:a16="http://schemas.microsoft.com/office/drawing/2014/main" id="{6F295223-2B02-4C5A-6AA1-4603C5D2C4DF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13298240" y="8893308"/>
              <a:ext cx="45428" cy="47528"/>
            </a:xfrm>
            <a:custGeom>
              <a:avLst/>
              <a:gdLst>
                <a:gd name="csX0" fmla="*/ 45661 w 45428"/>
                <a:gd name="csY0" fmla="*/ 23839 h 47528"/>
                <a:gd name="csX1" fmla="*/ 22947 w 45428"/>
                <a:gd name="csY1" fmla="*/ 75 h 47528"/>
                <a:gd name="csX2" fmla="*/ 233 w 45428"/>
                <a:gd name="csY2" fmla="*/ 23839 h 47528"/>
                <a:gd name="csX3" fmla="*/ 22947 w 45428"/>
                <a:gd name="csY3" fmla="*/ 47603 h 47528"/>
                <a:gd name="csX4" fmla="*/ 45661 w 45428"/>
                <a:gd name="csY4" fmla="*/ 23839 h 4752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</a:cxnLst>
              <a:rect l="l" t="t" r="r" b="b"/>
              <a:pathLst>
                <a:path w="45428" h="47528">
                  <a:moveTo>
                    <a:pt x="45661" y="23839"/>
                  </a:moveTo>
                  <a:cubicBezTo>
                    <a:pt x="45661" y="10836"/>
                    <a:pt x="35375" y="75"/>
                    <a:pt x="22947" y="75"/>
                  </a:cubicBezTo>
                  <a:cubicBezTo>
                    <a:pt x="10518" y="75"/>
                    <a:pt x="233" y="10836"/>
                    <a:pt x="233" y="23839"/>
                  </a:cubicBezTo>
                  <a:cubicBezTo>
                    <a:pt x="233" y="36842"/>
                    <a:pt x="10518" y="47603"/>
                    <a:pt x="22947" y="47603"/>
                  </a:cubicBezTo>
                  <a:cubicBezTo>
                    <a:pt x="35375" y="47603"/>
                    <a:pt x="45661" y="36842"/>
                    <a:pt x="45661" y="23839"/>
                  </a:cubicBezTo>
                  <a:close/>
                </a:path>
              </a:pathLst>
            </a:custGeom>
            <a:solidFill>
              <a:srgbClr val="000000"/>
            </a:solidFill>
            <a:ln w="25517" cap="flat">
              <a:noFill/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9" name="Figura a mano libera: forma 48">
              <a:extLst>
                <a:ext uri="{FF2B5EF4-FFF2-40B4-BE49-F238E27FC236}">
                  <a16:creationId xmlns:a16="http://schemas.microsoft.com/office/drawing/2014/main" id="{BD738F7E-10C7-3001-1352-D141B8EB3B0F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13493665" y="8722922"/>
              <a:ext cx="429424" cy="306245"/>
            </a:xfrm>
            <a:custGeom>
              <a:avLst/>
              <a:gdLst>
                <a:gd name="csX0" fmla="*/ 379091 w 429424"/>
                <a:gd name="csY0" fmla="*/ 34600 h 306245"/>
                <a:gd name="csX1" fmla="*/ 415948 w 429424"/>
                <a:gd name="csY1" fmla="*/ 13975 h 306245"/>
                <a:gd name="csX2" fmla="*/ 429662 w 429424"/>
                <a:gd name="csY2" fmla="*/ 5007 h 306245"/>
                <a:gd name="csX3" fmla="*/ 418091 w 429424"/>
                <a:gd name="csY3" fmla="*/ 75 h 306245"/>
                <a:gd name="csX4" fmla="*/ 361520 w 429424"/>
                <a:gd name="csY4" fmla="*/ 75 h 306245"/>
                <a:gd name="csX5" fmla="*/ 344806 w 429424"/>
                <a:gd name="csY5" fmla="*/ 8594 h 306245"/>
                <a:gd name="csX6" fmla="*/ 188379 w 429424"/>
                <a:gd name="csY6" fmla="*/ 264172 h 306245"/>
                <a:gd name="csX7" fmla="*/ 154951 w 429424"/>
                <a:gd name="csY7" fmla="*/ 10388 h 306245"/>
                <a:gd name="csX8" fmla="*/ 141665 w 429424"/>
                <a:gd name="csY8" fmla="*/ 75 h 306245"/>
                <a:gd name="csX9" fmla="*/ 82951 w 429424"/>
                <a:gd name="csY9" fmla="*/ 75 h 306245"/>
                <a:gd name="csX10" fmla="*/ 70094 w 429424"/>
                <a:gd name="csY10" fmla="*/ 8594 h 306245"/>
                <a:gd name="csX11" fmla="*/ 82523 w 429424"/>
                <a:gd name="csY11" fmla="*/ 13975 h 306245"/>
                <a:gd name="csX12" fmla="*/ 100951 w 429424"/>
                <a:gd name="csY12" fmla="*/ 14871 h 306245"/>
                <a:gd name="csX13" fmla="*/ 110380 w 429424"/>
                <a:gd name="csY13" fmla="*/ 22045 h 306245"/>
                <a:gd name="csX14" fmla="*/ 108665 w 429424"/>
                <a:gd name="csY14" fmla="*/ 30565 h 306245"/>
                <a:gd name="csX15" fmla="*/ 54237 w 429424"/>
                <a:gd name="csY15" fmla="*/ 258791 h 306245"/>
                <a:gd name="csX16" fmla="*/ 7952 w 429424"/>
                <a:gd name="csY16" fmla="*/ 292420 h 306245"/>
                <a:gd name="csX17" fmla="*/ 238 w 429424"/>
                <a:gd name="csY17" fmla="*/ 300939 h 306245"/>
                <a:gd name="csX18" fmla="*/ 6238 w 429424"/>
                <a:gd name="csY18" fmla="*/ 306320 h 306245"/>
                <a:gd name="csX19" fmla="*/ 49094 w 429424"/>
                <a:gd name="csY19" fmla="*/ 304975 h 306245"/>
                <a:gd name="csX20" fmla="*/ 93237 w 429424"/>
                <a:gd name="csY20" fmla="*/ 306320 h 306245"/>
                <a:gd name="csX21" fmla="*/ 100951 w 429424"/>
                <a:gd name="csY21" fmla="*/ 297352 h 306245"/>
                <a:gd name="csX22" fmla="*/ 93237 w 429424"/>
                <a:gd name="csY22" fmla="*/ 292420 h 306245"/>
                <a:gd name="csX23" fmla="*/ 64094 w 429424"/>
                <a:gd name="csY23" fmla="*/ 272691 h 306245"/>
                <a:gd name="csX24" fmla="*/ 65809 w 429424"/>
                <a:gd name="csY24" fmla="*/ 262379 h 306245"/>
                <a:gd name="csX25" fmla="*/ 124094 w 429424"/>
                <a:gd name="csY25" fmla="*/ 18010 h 306245"/>
                <a:gd name="csX26" fmla="*/ 124522 w 429424"/>
                <a:gd name="csY26" fmla="*/ 18010 h 306245"/>
                <a:gd name="csX27" fmla="*/ 161379 w 429424"/>
                <a:gd name="csY27" fmla="*/ 296007 h 306245"/>
                <a:gd name="csX28" fmla="*/ 167808 w 429424"/>
                <a:gd name="csY28" fmla="*/ 306320 h 306245"/>
                <a:gd name="csX29" fmla="*/ 177236 w 429424"/>
                <a:gd name="csY29" fmla="*/ 298249 h 306245"/>
                <a:gd name="csX30" fmla="*/ 350377 w 429424"/>
                <a:gd name="csY30" fmla="*/ 14423 h 306245"/>
                <a:gd name="csX31" fmla="*/ 350806 w 429424"/>
                <a:gd name="csY31" fmla="*/ 14423 h 306245"/>
                <a:gd name="csX32" fmla="*/ 289521 w 429424"/>
                <a:gd name="csY32" fmla="*/ 271346 h 306245"/>
                <a:gd name="csX33" fmla="*/ 250521 w 429424"/>
                <a:gd name="csY33" fmla="*/ 292420 h 306245"/>
                <a:gd name="csX34" fmla="*/ 238521 w 429424"/>
                <a:gd name="csY34" fmla="*/ 300939 h 306245"/>
                <a:gd name="csX35" fmla="*/ 244950 w 429424"/>
                <a:gd name="csY35" fmla="*/ 306320 h 306245"/>
                <a:gd name="csX36" fmla="*/ 298092 w 429424"/>
                <a:gd name="csY36" fmla="*/ 304975 h 306245"/>
                <a:gd name="csX37" fmla="*/ 351663 w 429424"/>
                <a:gd name="csY37" fmla="*/ 306320 h 306245"/>
                <a:gd name="csX38" fmla="*/ 359806 w 429424"/>
                <a:gd name="csY38" fmla="*/ 297352 h 306245"/>
                <a:gd name="csX39" fmla="*/ 347806 w 429424"/>
                <a:gd name="csY39" fmla="*/ 292420 h 306245"/>
                <a:gd name="csX40" fmla="*/ 319949 w 429424"/>
                <a:gd name="csY40" fmla="*/ 284349 h 306245"/>
                <a:gd name="csX41" fmla="*/ 322092 w 429424"/>
                <a:gd name="csY41" fmla="*/ 273588 h 306245"/>
                <a:gd name="csX42" fmla="*/ 379091 w 429424"/>
                <a:gd name="csY42" fmla="*/ 34600 h 30624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</a:cxnLst>
              <a:rect l="l" t="t" r="r" b="b"/>
              <a:pathLst>
                <a:path w="429424" h="306245">
                  <a:moveTo>
                    <a:pt x="379091" y="34600"/>
                  </a:moveTo>
                  <a:cubicBezTo>
                    <a:pt x="382948" y="18458"/>
                    <a:pt x="383805" y="13975"/>
                    <a:pt x="415948" y="13975"/>
                  </a:cubicBezTo>
                  <a:cubicBezTo>
                    <a:pt x="425805" y="13975"/>
                    <a:pt x="429662" y="13975"/>
                    <a:pt x="429662" y="5007"/>
                  </a:cubicBezTo>
                  <a:cubicBezTo>
                    <a:pt x="429662" y="75"/>
                    <a:pt x="425376" y="75"/>
                    <a:pt x="418091" y="75"/>
                  </a:cubicBezTo>
                  <a:lnTo>
                    <a:pt x="361520" y="75"/>
                  </a:lnTo>
                  <a:cubicBezTo>
                    <a:pt x="350377" y="75"/>
                    <a:pt x="349949" y="75"/>
                    <a:pt x="344806" y="8594"/>
                  </a:cubicBezTo>
                  <a:lnTo>
                    <a:pt x="188379" y="264172"/>
                  </a:lnTo>
                  <a:lnTo>
                    <a:pt x="154951" y="10388"/>
                  </a:lnTo>
                  <a:cubicBezTo>
                    <a:pt x="153665" y="75"/>
                    <a:pt x="152808" y="75"/>
                    <a:pt x="141665" y="75"/>
                  </a:cubicBezTo>
                  <a:lnTo>
                    <a:pt x="82951" y="75"/>
                  </a:lnTo>
                  <a:cubicBezTo>
                    <a:pt x="74808" y="75"/>
                    <a:pt x="70094" y="75"/>
                    <a:pt x="70094" y="8594"/>
                  </a:cubicBezTo>
                  <a:cubicBezTo>
                    <a:pt x="70094" y="13975"/>
                    <a:pt x="73951" y="13975"/>
                    <a:pt x="82523" y="13975"/>
                  </a:cubicBezTo>
                  <a:cubicBezTo>
                    <a:pt x="88094" y="13975"/>
                    <a:pt x="95808" y="14423"/>
                    <a:pt x="100951" y="14871"/>
                  </a:cubicBezTo>
                  <a:cubicBezTo>
                    <a:pt x="107808" y="15768"/>
                    <a:pt x="110380" y="17113"/>
                    <a:pt x="110380" y="22045"/>
                  </a:cubicBezTo>
                  <a:cubicBezTo>
                    <a:pt x="110380" y="23839"/>
                    <a:pt x="109951" y="25184"/>
                    <a:pt x="108665" y="30565"/>
                  </a:cubicBezTo>
                  <a:lnTo>
                    <a:pt x="54237" y="258791"/>
                  </a:lnTo>
                  <a:cubicBezTo>
                    <a:pt x="49952" y="276727"/>
                    <a:pt x="42666" y="291075"/>
                    <a:pt x="7952" y="292420"/>
                  </a:cubicBezTo>
                  <a:cubicBezTo>
                    <a:pt x="5809" y="292420"/>
                    <a:pt x="238" y="292869"/>
                    <a:pt x="238" y="300939"/>
                  </a:cubicBezTo>
                  <a:cubicBezTo>
                    <a:pt x="238" y="304975"/>
                    <a:pt x="2809" y="306320"/>
                    <a:pt x="6238" y="306320"/>
                  </a:cubicBezTo>
                  <a:cubicBezTo>
                    <a:pt x="19952" y="306320"/>
                    <a:pt x="34952" y="304975"/>
                    <a:pt x="49094" y="304975"/>
                  </a:cubicBezTo>
                  <a:cubicBezTo>
                    <a:pt x="63666" y="304975"/>
                    <a:pt x="79094" y="306320"/>
                    <a:pt x="93237" y="306320"/>
                  </a:cubicBezTo>
                  <a:cubicBezTo>
                    <a:pt x="95380" y="306320"/>
                    <a:pt x="100951" y="306320"/>
                    <a:pt x="100951" y="297352"/>
                  </a:cubicBezTo>
                  <a:cubicBezTo>
                    <a:pt x="100951" y="292420"/>
                    <a:pt x="96237" y="292420"/>
                    <a:pt x="93237" y="292420"/>
                  </a:cubicBezTo>
                  <a:cubicBezTo>
                    <a:pt x="68809" y="291972"/>
                    <a:pt x="64094" y="283004"/>
                    <a:pt x="64094" y="272691"/>
                  </a:cubicBezTo>
                  <a:cubicBezTo>
                    <a:pt x="64094" y="269553"/>
                    <a:pt x="64523" y="267311"/>
                    <a:pt x="65809" y="262379"/>
                  </a:cubicBezTo>
                  <a:lnTo>
                    <a:pt x="124094" y="18010"/>
                  </a:lnTo>
                  <a:lnTo>
                    <a:pt x="124522" y="18010"/>
                  </a:lnTo>
                  <a:lnTo>
                    <a:pt x="161379" y="296007"/>
                  </a:lnTo>
                  <a:cubicBezTo>
                    <a:pt x="162236" y="301388"/>
                    <a:pt x="162665" y="306320"/>
                    <a:pt x="167808" y="306320"/>
                  </a:cubicBezTo>
                  <a:cubicBezTo>
                    <a:pt x="172522" y="306320"/>
                    <a:pt x="175093" y="301388"/>
                    <a:pt x="177236" y="298249"/>
                  </a:cubicBezTo>
                  <a:lnTo>
                    <a:pt x="350377" y="14423"/>
                  </a:lnTo>
                  <a:lnTo>
                    <a:pt x="350806" y="14423"/>
                  </a:lnTo>
                  <a:lnTo>
                    <a:pt x="289521" y="271346"/>
                  </a:lnTo>
                  <a:cubicBezTo>
                    <a:pt x="285235" y="288833"/>
                    <a:pt x="284378" y="292420"/>
                    <a:pt x="250521" y="292420"/>
                  </a:cubicBezTo>
                  <a:cubicBezTo>
                    <a:pt x="243235" y="292420"/>
                    <a:pt x="238521" y="292420"/>
                    <a:pt x="238521" y="300939"/>
                  </a:cubicBezTo>
                  <a:cubicBezTo>
                    <a:pt x="238521" y="306320"/>
                    <a:pt x="243664" y="306320"/>
                    <a:pt x="244950" y="306320"/>
                  </a:cubicBezTo>
                  <a:cubicBezTo>
                    <a:pt x="256949" y="306320"/>
                    <a:pt x="286092" y="304975"/>
                    <a:pt x="298092" y="304975"/>
                  </a:cubicBezTo>
                  <a:cubicBezTo>
                    <a:pt x="315663" y="304975"/>
                    <a:pt x="334092" y="306320"/>
                    <a:pt x="351663" y="306320"/>
                  </a:cubicBezTo>
                  <a:cubicBezTo>
                    <a:pt x="354234" y="306320"/>
                    <a:pt x="359806" y="306320"/>
                    <a:pt x="359806" y="297352"/>
                  </a:cubicBezTo>
                  <a:cubicBezTo>
                    <a:pt x="359806" y="292420"/>
                    <a:pt x="355948" y="292420"/>
                    <a:pt x="347806" y="292420"/>
                  </a:cubicBezTo>
                  <a:cubicBezTo>
                    <a:pt x="331949" y="292420"/>
                    <a:pt x="319949" y="292420"/>
                    <a:pt x="319949" y="284349"/>
                  </a:cubicBezTo>
                  <a:cubicBezTo>
                    <a:pt x="319949" y="282556"/>
                    <a:pt x="319949" y="281659"/>
                    <a:pt x="322092" y="273588"/>
                  </a:cubicBezTo>
                  <a:lnTo>
                    <a:pt x="379091" y="34600"/>
                  </a:lnTo>
                  <a:close/>
                </a:path>
              </a:pathLst>
            </a:custGeom>
            <a:solidFill>
              <a:srgbClr val="000000"/>
            </a:solidFill>
            <a:ln w="25517" cap="flat">
              <a:noFill/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50" name="Figura a mano libera: forma 49">
              <a:extLst>
                <a:ext uri="{FF2B5EF4-FFF2-40B4-BE49-F238E27FC236}">
                  <a16:creationId xmlns:a16="http://schemas.microsoft.com/office/drawing/2014/main" id="{461F30B9-B96B-DEE1-4FE4-A510181C0DC9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13906135" y="8878600"/>
              <a:ext cx="160498" cy="220962"/>
            </a:xfrm>
            <a:custGeom>
              <a:avLst/>
              <a:gdLst>
                <a:gd name="csX0" fmla="*/ 45247 w 160498"/>
                <a:gd name="csY0" fmla="*/ 76 h 220962"/>
                <a:gd name="csX1" fmla="*/ 248 w 160498"/>
                <a:gd name="csY1" fmla="*/ 3529 h 220962"/>
                <a:gd name="csX2" fmla="*/ 248 w 160498"/>
                <a:gd name="csY2" fmla="*/ 14828 h 220962"/>
                <a:gd name="csX3" fmla="*/ 22747 w 160498"/>
                <a:gd name="csY3" fmla="*/ 33032 h 220962"/>
                <a:gd name="csX4" fmla="*/ 22747 w 160498"/>
                <a:gd name="csY4" fmla="*/ 217900 h 220962"/>
                <a:gd name="csX5" fmla="*/ 32947 w 160498"/>
                <a:gd name="csY5" fmla="*/ 217900 h 220962"/>
                <a:gd name="csX6" fmla="*/ 43447 w 160498"/>
                <a:gd name="csY6" fmla="*/ 198755 h 220962"/>
                <a:gd name="csX7" fmla="*/ 87247 w 160498"/>
                <a:gd name="csY7" fmla="*/ 221039 h 220962"/>
                <a:gd name="csX8" fmla="*/ 160746 w 160498"/>
                <a:gd name="csY8" fmla="*/ 150105 h 220962"/>
                <a:gd name="csX9" fmla="*/ 90547 w 160498"/>
                <a:gd name="csY9" fmla="*/ 79485 h 220962"/>
                <a:gd name="csX10" fmla="*/ 45247 w 160498"/>
                <a:gd name="csY10" fmla="*/ 98317 h 220962"/>
                <a:gd name="csX11" fmla="*/ 45247 w 160498"/>
                <a:gd name="csY11" fmla="*/ 76 h 220962"/>
                <a:gd name="csX12" fmla="*/ 46447 w 160498"/>
                <a:gd name="csY12" fmla="*/ 112755 h 220962"/>
                <a:gd name="csX13" fmla="*/ 89047 w 160498"/>
                <a:gd name="csY13" fmla="*/ 88273 h 220962"/>
                <a:gd name="csX14" fmla="*/ 123846 w 160498"/>
                <a:gd name="csY14" fmla="*/ 107733 h 220962"/>
                <a:gd name="csX15" fmla="*/ 133446 w 160498"/>
                <a:gd name="csY15" fmla="*/ 149791 h 220962"/>
                <a:gd name="csX16" fmla="*/ 121146 w 160498"/>
                <a:gd name="csY16" fmla="*/ 195302 h 220962"/>
                <a:gd name="csX17" fmla="*/ 85747 w 160498"/>
                <a:gd name="csY17" fmla="*/ 212251 h 220962"/>
                <a:gd name="csX18" fmla="*/ 46447 w 160498"/>
                <a:gd name="csY18" fmla="*/ 185886 h 220962"/>
                <a:gd name="csX19" fmla="*/ 46447 w 160498"/>
                <a:gd name="csY19" fmla="*/ 112755 h 22096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</a:cxnLst>
              <a:rect l="l" t="t" r="r" b="b"/>
              <a:pathLst>
                <a:path w="160498" h="220962">
                  <a:moveTo>
                    <a:pt x="45247" y="76"/>
                  </a:moveTo>
                  <a:lnTo>
                    <a:pt x="248" y="3529"/>
                  </a:lnTo>
                  <a:lnTo>
                    <a:pt x="248" y="14828"/>
                  </a:lnTo>
                  <a:cubicBezTo>
                    <a:pt x="20647" y="14828"/>
                    <a:pt x="22747" y="17339"/>
                    <a:pt x="22747" y="33032"/>
                  </a:cubicBezTo>
                  <a:lnTo>
                    <a:pt x="22747" y="217900"/>
                  </a:lnTo>
                  <a:lnTo>
                    <a:pt x="32947" y="217900"/>
                  </a:lnTo>
                  <a:lnTo>
                    <a:pt x="43447" y="198755"/>
                  </a:lnTo>
                  <a:cubicBezTo>
                    <a:pt x="54847" y="214448"/>
                    <a:pt x="71347" y="221039"/>
                    <a:pt x="87247" y="221039"/>
                  </a:cubicBezTo>
                  <a:cubicBezTo>
                    <a:pt x="126846" y="221039"/>
                    <a:pt x="160746" y="189966"/>
                    <a:pt x="160746" y="150105"/>
                  </a:cubicBezTo>
                  <a:cubicBezTo>
                    <a:pt x="160746" y="111813"/>
                    <a:pt x="129846" y="79485"/>
                    <a:pt x="90547" y="79485"/>
                  </a:cubicBezTo>
                  <a:cubicBezTo>
                    <a:pt x="72547" y="79485"/>
                    <a:pt x="56047" y="87018"/>
                    <a:pt x="45247" y="98317"/>
                  </a:cubicBezTo>
                  <a:lnTo>
                    <a:pt x="45247" y="76"/>
                  </a:lnTo>
                  <a:close/>
                  <a:moveTo>
                    <a:pt x="46447" y="112755"/>
                  </a:moveTo>
                  <a:cubicBezTo>
                    <a:pt x="54847" y="98317"/>
                    <a:pt x="71047" y="88273"/>
                    <a:pt x="89047" y="88273"/>
                  </a:cubicBezTo>
                  <a:cubicBezTo>
                    <a:pt x="105846" y="88273"/>
                    <a:pt x="117846" y="98317"/>
                    <a:pt x="123846" y="107733"/>
                  </a:cubicBezTo>
                  <a:cubicBezTo>
                    <a:pt x="129846" y="116835"/>
                    <a:pt x="133446" y="129076"/>
                    <a:pt x="133446" y="149791"/>
                  </a:cubicBezTo>
                  <a:cubicBezTo>
                    <a:pt x="133446" y="157010"/>
                    <a:pt x="133446" y="180550"/>
                    <a:pt x="121146" y="195302"/>
                  </a:cubicBezTo>
                  <a:cubicBezTo>
                    <a:pt x="109146" y="209426"/>
                    <a:pt x="94447" y="212251"/>
                    <a:pt x="85747" y="212251"/>
                  </a:cubicBezTo>
                  <a:cubicBezTo>
                    <a:pt x="61747" y="212251"/>
                    <a:pt x="49747" y="192477"/>
                    <a:pt x="46447" y="185886"/>
                  </a:cubicBezTo>
                  <a:lnTo>
                    <a:pt x="46447" y="112755"/>
                  </a:lnTo>
                  <a:close/>
                </a:path>
              </a:pathLst>
            </a:custGeom>
            <a:solidFill>
              <a:srgbClr val="000000"/>
            </a:solidFill>
            <a:ln w="25517" cap="flat">
              <a:noFill/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51" name="Figura a mano libera: forma 50">
              <a:extLst>
                <a:ext uri="{FF2B5EF4-FFF2-40B4-BE49-F238E27FC236}">
                  <a16:creationId xmlns:a16="http://schemas.microsoft.com/office/drawing/2014/main" id="{456EA23C-676A-07F5-D0DC-872C973DDFB4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>
              <a:off x="14095420" y="8958009"/>
              <a:ext cx="107398" cy="138415"/>
            </a:xfrm>
            <a:custGeom>
              <a:avLst/>
              <a:gdLst>
                <a:gd name="csX0" fmla="*/ 45251 w 107398"/>
                <a:gd name="csY0" fmla="*/ 66930 h 138415"/>
                <a:gd name="csX1" fmla="*/ 85451 w 107398"/>
                <a:gd name="csY1" fmla="*/ 8865 h 138415"/>
                <a:gd name="csX2" fmla="*/ 80351 w 107398"/>
                <a:gd name="csY2" fmla="*/ 20164 h 138415"/>
                <a:gd name="csX3" fmla="*/ 93851 w 107398"/>
                <a:gd name="csY3" fmla="*/ 34602 h 138415"/>
                <a:gd name="csX4" fmla="*/ 107651 w 107398"/>
                <a:gd name="csY4" fmla="*/ 20164 h 138415"/>
                <a:gd name="csX5" fmla="*/ 83951 w 107398"/>
                <a:gd name="csY5" fmla="*/ 76 h 138415"/>
                <a:gd name="csX6" fmla="*/ 43451 w 107398"/>
                <a:gd name="csY6" fmla="*/ 33660 h 138415"/>
                <a:gd name="csX7" fmla="*/ 43151 w 107398"/>
                <a:gd name="csY7" fmla="*/ 33660 h 138415"/>
                <a:gd name="csX8" fmla="*/ 43151 w 107398"/>
                <a:gd name="csY8" fmla="*/ 76 h 138415"/>
                <a:gd name="csX9" fmla="*/ 252 w 107398"/>
                <a:gd name="csY9" fmla="*/ 3529 h 138415"/>
                <a:gd name="csX10" fmla="*/ 252 w 107398"/>
                <a:gd name="csY10" fmla="*/ 14828 h 138415"/>
                <a:gd name="csX11" fmla="*/ 22752 w 107398"/>
                <a:gd name="csY11" fmla="*/ 32405 h 138415"/>
                <a:gd name="csX12" fmla="*/ 22752 w 107398"/>
                <a:gd name="csY12" fmla="*/ 113696 h 138415"/>
                <a:gd name="csX13" fmla="*/ 252 w 107398"/>
                <a:gd name="csY13" fmla="*/ 127193 h 138415"/>
                <a:gd name="csX14" fmla="*/ 252 w 107398"/>
                <a:gd name="csY14" fmla="*/ 138492 h 138415"/>
                <a:gd name="csX15" fmla="*/ 34452 w 107398"/>
                <a:gd name="csY15" fmla="*/ 137236 h 138415"/>
                <a:gd name="csX16" fmla="*/ 73451 w 107398"/>
                <a:gd name="csY16" fmla="*/ 138492 h 138415"/>
                <a:gd name="csX17" fmla="*/ 73451 w 107398"/>
                <a:gd name="csY17" fmla="*/ 127193 h 138415"/>
                <a:gd name="csX18" fmla="*/ 67451 w 107398"/>
                <a:gd name="csY18" fmla="*/ 127193 h 138415"/>
                <a:gd name="csX19" fmla="*/ 45251 w 107398"/>
                <a:gd name="csY19" fmla="*/ 113069 h 138415"/>
                <a:gd name="csX20" fmla="*/ 45251 w 107398"/>
                <a:gd name="csY20" fmla="*/ 66930 h 13841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107398" h="138415">
                  <a:moveTo>
                    <a:pt x="45251" y="66930"/>
                  </a:moveTo>
                  <a:cubicBezTo>
                    <a:pt x="45251" y="40565"/>
                    <a:pt x="56951" y="8865"/>
                    <a:pt x="85451" y="8865"/>
                  </a:cubicBezTo>
                  <a:cubicBezTo>
                    <a:pt x="82751" y="11062"/>
                    <a:pt x="80351" y="15142"/>
                    <a:pt x="80351" y="20164"/>
                  </a:cubicBezTo>
                  <a:cubicBezTo>
                    <a:pt x="80351" y="30521"/>
                    <a:pt x="88151" y="34602"/>
                    <a:pt x="93851" y="34602"/>
                  </a:cubicBezTo>
                  <a:cubicBezTo>
                    <a:pt x="101051" y="34602"/>
                    <a:pt x="107651" y="29580"/>
                    <a:pt x="107651" y="20164"/>
                  </a:cubicBezTo>
                  <a:cubicBezTo>
                    <a:pt x="107651" y="9492"/>
                    <a:pt x="98051" y="76"/>
                    <a:pt x="83951" y="76"/>
                  </a:cubicBezTo>
                  <a:cubicBezTo>
                    <a:pt x="68951" y="76"/>
                    <a:pt x="52451" y="9806"/>
                    <a:pt x="43451" y="33660"/>
                  </a:cubicBezTo>
                  <a:lnTo>
                    <a:pt x="43151" y="33660"/>
                  </a:lnTo>
                  <a:lnTo>
                    <a:pt x="43151" y="76"/>
                  </a:lnTo>
                  <a:lnTo>
                    <a:pt x="252" y="3529"/>
                  </a:lnTo>
                  <a:lnTo>
                    <a:pt x="252" y="14828"/>
                  </a:lnTo>
                  <a:cubicBezTo>
                    <a:pt x="20352" y="14828"/>
                    <a:pt x="22752" y="17025"/>
                    <a:pt x="22752" y="32405"/>
                  </a:cubicBezTo>
                  <a:lnTo>
                    <a:pt x="22752" y="113696"/>
                  </a:lnTo>
                  <a:cubicBezTo>
                    <a:pt x="22752" y="127193"/>
                    <a:pt x="19752" y="127193"/>
                    <a:pt x="252" y="127193"/>
                  </a:cubicBezTo>
                  <a:lnTo>
                    <a:pt x="252" y="138492"/>
                  </a:lnTo>
                  <a:cubicBezTo>
                    <a:pt x="1752" y="138492"/>
                    <a:pt x="22152" y="137236"/>
                    <a:pt x="34452" y="137236"/>
                  </a:cubicBezTo>
                  <a:cubicBezTo>
                    <a:pt x="47351" y="137236"/>
                    <a:pt x="60551" y="137864"/>
                    <a:pt x="73451" y="138492"/>
                  </a:cubicBezTo>
                  <a:lnTo>
                    <a:pt x="73451" y="127193"/>
                  </a:lnTo>
                  <a:lnTo>
                    <a:pt x="67451" y="127193"/>
                  </a:lnTo>
                  <a:cubicBezTo>
                    <a:pt x="45251" y="127193"/>
                    <a:pt x="45251" y="123740"/>
                    <a:pt x="45251" y="113069"/>
                  </a:cubicBezTo>
                  <a:lnTo>
                    <a:pt x="45251" y="66930"/>
                  </a:lnTo>
                  <a:close/>
                </a:path>
              </a:pathLst>
            </a:custGeom>
            <a:solidFill>
              <a:srgbClr val="000000"/>
            </a:solidFill>
            <a:ln w="25517" cap="flat">
              <a:noFill/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52" name="Figura a mano libera: forma 51">
              <a:extLst>
                <a:ext uri="{FF2B5EF4-FFF2-40B4-BE49-F238E27FC236}">
                  <a16:creationId xmlns:a16="http://schemas.microsoft.com/office/drawing/2014/main" id="{9FB924BE-6C9D-A0BA-3308-7F2F55F4D494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14231448" y="8884878"/>
              <a:ext cx="65399" cy="211546"/>
            </a:xfrm>
            <a:custGeom>
              <a:avLst/>
              <a:gdLst>
                <a:gd name="csX0" fmla="*/ 46755 w 65399"/>
                <a:gd name="csY0" fmla="*/ 17967 h 211546"/>
                <a:gd name="csX1" fmla="*/ 29355 w 65399"/>
                <a:gd name="csY1" fmla="*/ 76 h 211546"/>
                <a:gd name="csX2" fmla="*/ 12255 w 65399"/>
                <a:gd name="csY2" fmla="*/ 17967 h 211546"/>
                <a:gd name="csX3" fmla="*/ 29355 w 65399"/>
                <a:gd name="csY3" fmla="*/ 36171 h 211546"/>
                <a:gd name="csX4" fmla="*/ 46755 w 65399"/>
                <a:gd name="csY4" fmla="*/ 17967 h 211546"/>
                <a:gd name="csX5" fmla="*/ 1155 w 65399"/>
                <a:gd name="csY5" fmla="*/ 76660 h 211546"/>
                <a:gd name="csX6" fmla="*/ 1155 w 65399"/>
                <a:gd name="csY6" fmla="*/ 87959 h 211546"/>
                <a:gd name="csX7" fmla="*/ 22755 w 65399"/>
                <a:gd name="csY7" fmla="*/ 105222 h 211546"/>
                <a:gd name="csX8" fmla="*/ 22755 w 65399"/>
                <a:gd name="csY8" fmla="*/ 186828 h 211546"/>
                <a:gd name="csX9" fmla="*/ 255 w 65399"/>
                <a:gd name="csY9" fmla="*/ 200324 h 211546"/>
                <a:gd name="csX10" fmla="*/ 255 w 65399"/>
                <a:gd name="csY10" fmla="*/ 211623 h 211546"/>
                <a:gd name="csX11" fmla="*/ 33855 w 65399"/>
                <a:gd name="csY11" fmla="*/ 210368 h 211546"/>
                <a:gd name="csX12" fmla="*/ 65654 w 65399"/>
                <a:gd name="csY12" fmla="*/ 211623 h 211546"/>
                <a:gd name="csX13" fmla="*/ 65654 w 65399"/>
                <a:gd name="csY13" fmla="*/ 200324 h 211546"/>
                <a:gd name="csX14" fmla="*/ 45255 w 65399"/>
                <a:gd name="csY14" fmla="*/ 187141 h 211546"/>
                <a:gd name="csX15" fmla="*/ 45255 w 65399"/>
                <a:gd name="csY15" fmla="*/ 73207 h 211546"/>
                <a:gd name="csX16" fmla="*/ 1155 w 65399"/>
                <a:gd name="csY16" fmla="*/ 76660 h 21154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65399" h="211546">
                  <a:moveTo>
                    <a:pt x="46755" y="17967"/>
                  </a:moveTo>
                  <a:cubicBezTo>
                    <a:pt x="46755" y="8865"/>
                    <a:pt x="39555" y="76"/>
                    <a:pt x="29355" y="76"/>
                  </a:cubicBezTo>
                  <a:cubicBezTo>
                    <a:pt x="20355" y="76"/>
                    <a:pt x="12255" y="7609"/>
                    <a:pt x="12255" y="17967"/>
                  </a:cubicBezTo>
                  <a:cubicBezTo>
                    <a:pt x="12255" y="29266"/>
                    <a:pt x="20955" y="36171"/>
                    <a:pt x="29355" y="36171"/>
                  </a:cubicBezTo>
                  <a:cubicBezTo>
                    <a:pt x="38955" y="36171"/>
                    <a:pt x="46755" y="28324"/>
                    <a:pt x="46755" y="17967"/>
                  </a:cubicBezTo>
                  <a:close/>
                  <a:moveTo>
                    <a:pt x="1155" y="76660"/>
                  </a:moveTo>
                  <a:lnTo>
                    <a:pt x="1155" y="87959"/>
                  </a:lnTo>
                  <a:cubicBezTo>
                    <a:pt x="20055" y="87959"/>
                    <a:pt x="22755" y="89842"/>
                    <a:pt x="22755" y="105222"/>
                  </a:cubicBezTo>
                  <a:lnTo>
                    <a:pt x="22755" y="186828"/>
                  </a:lnTo>
                  <a:cubicBezTo>
                    <a:pt x="22755" y="200324"/>
                    <a:pt x="19755" y="200324"/>
                    <a:pt x="255" y="200324"/>
                  </a:cubicBezTo>
                  <a:lnTo>
                    <a:pt x="255" y="211623"/>
                  </a:lnTo>
                  <a:cubicBezTo>
                    <a:pt x="855" y="211623"/>
                    <a:pt x="21855" y="210368"/>
                    <a:pt x="33855" y="210368"/>
                  </a:cubicBezTo>
                  <a:cubicBezTo>
                    <a:pt x="44355" y="210368"/>
                    <a:pt x="55154" y="210682"/>
                    <a:pt x="65654" y="211623"/>
                  </a:cubicBezTo>
                  <a:lnTo>
                    <a:pt x="65654" y="200324"/>
                  </a:lnTo>
                  <a:cubicBezTo>
                    <a:pt x="48255" y="200324"/>
                    <a:pt x="45255" y="200324"/>
                    <a:pt x="45255" y="187141"/>
                  </a:cubicBezTo>
                  <a:lnTo>
                    <a:pt x="45255" y="73207"/>
                  </a:lnTo>
                  <a:lnTo>
                    <a:pt x="1155" y="76660"/>
                  </a:lnTo>
                  <a:close/>
                </a:path>
              </a:pathLst>
            </a:custGeom>
            <a:solidFill>
              <a:srgbClr val="000000"/>
            </a:solidFill>
            <a:ln w="25517" cap="flat">
              <a:noFill/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53" name="Figura a mano libera: forma 52">
              <a:extLst>
                <a:ext uri="{FF2B5EF4-FFF2-40B4-BE49-F238E27FC236}">
                  <a16:creationId xmlns:a16="http://schemas.microsoft.com/office/drawing/2014/main" id="{7BCA7755-F755-3022-FB20-29730F5F8445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>
              <a:off x="14323372" y="8954870"/>
              <a:ext cx="151798" cy="205897"/>
            </a:xfrm>
            <a:custGeom>
              <a:avLst/>
              <a:gdLst>
                <a:gd name="csX0" fmla="*/ 31757 w 151798"/>
                <a:gd name="csY0" fmla="*/ 85762 h 205897"/>
                <a:gd name="csX1" fmla="*/ 64457 w 151798"/>
                <a:gd name="csY1" fmla="*/ 95492 h 205897"/>
                <a:gd name="csX2" fmla="*/ 117856 w 151798"/>
                <a:gd name="csY2" fmla="*/ 49353 h 205897"/>
                <a:gd name="csX3" fmla="*/ 105256 w 151798"/>
                <a:gd name="csY3" fmla="*/ 19222 h 205897"/>
                <a:gd name="csX4" fmla="*/ 135556 w 151798"/>
                <a:gd name="csY4" fmla="*/ 8864 h 205897"/>
                <a:gd name="csX5" fmla="*/ 132856 w 151798"/>
                <a:gd name="csY5" fmla="*/ 16397 h 205897"/>
                <a:gd name="csX6" fmla="*/ 142456 w 151798"/>
                <a:gd name="csY6" fmla="*/ 26441 h 205897"/>
                <a:gd name="csX7" fmla="*/ 152056 w 151798"/>
                <a:gd name="csY7" fmla="*/ 16083 h 205897"/>
                <a:gd name="csX8" fmla="*/ 134356 w 151798"/>
                <a:gd name="csY8" fmla="*/ 76 h 205897"/>
                <a:gd name="csX9" fmla="*/ 99556 w 151798"/>
                <a:gd name="csY9" fmla="*/ 14514 h 205897"/>
                <a:gd name="csX10" fmla="*/ 64757 w 151798"/>
                <a:gd name="csY10" fmla="*/ 3215 h 205897"/>
                <a:gd name="csX11" fmla="*/ 11357 w 151798"/>
                <a:gd name="csY11" fmla="*/ 49353 h 205897"/>
                <a:gd name="csX12" fmla="*/ 25757 w 151798"/>
                <a:gd name="csY12" fmla="*/ 81054 h 205897"/>
                <a:gd name="csX13" fmla="*/ 16757 w 151798"/>
                <a:gd name="csY13" fmla="*/ 106477 h 205897"/>
                <a:gd name="csX14" fmla="*/ 29357 w 151798"/>
                <a:gd name="csY14" fmla="*/ 134412 h 205897"/>
                <a:gd name="csX15" fmla="*/ 257 w 151798"/>
                <a:gd name="csY15" fmla="*/ 165798 h 205897"/>
                <a:gd name="csX16" fmla="*/ 73757 w 151798"/>
                <a:gd name="csY16" fmla="*/ 205973 h 205897"/>
                <a:gd name="csX17" fmla="*/ 147256 w 151798"/>
                <a:gd name="csY17" fmla="*/ 165171 h 205897"/>
                <a:gd name="csX18" fmla="*/ 127156 w 151798"/>
                <a:gd name="csY18" fmla="*/ 129390 h 205897"/>
                <a:gd name="csX19" fmla="*/ 62657 w 151798"/>
                <a:gd name="csY19" fmla="*/ 119660 h 205897"/>
                <a:gd name="csX20" fmla="*/ 42857 w 151798"/>
                <a:gd name="csY20" fmla="*/ 119346 h 205897"/>
                <a:gd name="csX21" fmla="*/ 27857 w 151798"/>
                <a:gd name="csY21" fmla="*/ 98631 h 205897"/>
                <a:gd name="csX22" fmla="*/ 31757 w 151798"/>
                <a:gd name="csY22" fmla="*/ 85762 h 205897"/>
                <a:gd name="csX23" fmla="*/ 64757 w 151798"/>
                <a:gd name="csY23" fmla="*/ 86076 h 205897"/>
                <a:gd name="csX24" fmla="*/ 35357 w 151798"/>
                <a:gd name="csY24" fmla="*/ 49353 h 205897"/>
                <a:gd name="csX25" fmla="*/ 41357 w 151798"/>
                <a:gd name="csY25" fmla="*/ 23616 h 205897"/>
                <a:gd name="csX26" fmla="*/ 64457 w 151798"/>
                <a:gd name="csY26" fmla="*/ 12631 h 205897"/>
                <a:gd name="csX27" fmla="*/ 93856 w 151798"/>
                <a:gd name="csY27" fmla="*/ 49353 h 205897"/>
                <a:gd name="csX28" fmla="*/ 87856 w 151798"/>
                <a:gd name="csY28" fmla="*/ 75091 h 205897"/>
                <a:gd name="csX29" fmla="*/ 64757 w 151798"/>
                <a:gd name="csY29" fmla="*/ 86076 h 205897"/>
                <a:gd name="csX30" fmla="*/ 64757 w 151798"/>
                <a:gd name="csY30" fmla="*/ 140689 h 205897"/>
                <a:gd name="csX31" fmla="*/ 128956 w 151798"/>
                <a:gd name="csY31" fmla="*/ 165485 h 205897"/>
                <a:gd name="csX32" fmla="*/ 73757 w 151798"/>
                <a:gd name="csY32" fmla="*/ 196557 h 205897"/>
                <a:gd name="csX33" fmla="*/ 18557 w 151798"/>
                <a:gd name="csY33" fmla="*/ 165485 h 205897"/>
                <a:gd name="csX34" fmla="*/ 47357 w 151798"/>
                <a:gd name="csY34" fmla="*/ 140689 h 205897"/>
                <a:gd name="csX35" fmla="*/ 64757 w 151798"/>
                <a:gd name="csY35" fmla="*/ 140689 h 20589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</a:cxnLst>
              <a:rect l="l" t="t" r="r" b="b"/>
              <a:pathLst>
                <a:path w="151798" h="205897">
                  <a:moveTo>
                    <a:pt x="31757" y="85762"/>
                  </a:moveTo>
                  <a:cubicBezTo>
                    <a:pt x="36257" y="88587"/>
                    <a:pt x="47057" y="95492"/>
                    <a:pt x="64457" y="95492"/>
                  </a:cubicBezTo>
                  <a:cubicBezTo>
                    <a:pt x="95356" y="95492"/>
                    <a:pt x="117856" y="73835"/>
                    <a:pt x="117856" y="49353"/>
                  </a:cubicBezTo>
                  <a:cubicBezTo>
                    <a:pt x="117856" y="37113"/>
                    <a:pt x="112456" y="27383"/>
                    <a:pt x="105256" y="19222"/>
                  </a:cubicBezTo>
                  <a:cubicBezTo>
                    <a:pt x="118756" y="9178"/>
                    <a:pt x="130456" y="8864"/>
                    <a:pt x="135556" y="8864"/>
                  </a:cubicBezTo>
                  <a:cubicBezTo>
                    <a:pt x="134356" y="10120"/>
                    <a:pt x="132856" y="11375"/>
                    <a:pt x="132856" y="16397"/>
                  </a:cubicBezTo>
                  <a:cubicBezTo>
                    <a:pt x="132856" y="22675"/>
                    <a:pt x="137356" y="26441"/>
                    <a:pt x="142456" y="26441"/>
                  </a:cubicBezTo>
                  <a:cubicBezTo>
                    <a:pt x="146656" y="26441"/>
                    <a:pt x="152056" y="23302"/>
                    <a:pt x="152056" y="16083"/>
                  </a:cubicBezTo>
                  <a:cubicBezTo>
                    <a:pt x="152056" y="8865"/>
                    <a:pt x="146356" y="76"/>
                    <a:pt x="134356" y="76"/>
                  </a:cubicBezTo>
                  <a:cubicBezTo>
                    <a:pt x="129856" y="76"/>
                    <a:pt x="113656" y="1018"/>
                    <a:pt x="99556" y="14514"/>
                  </a:cubicBezTo>
                  <a:cubicBezTo>
                    <a:pt x="90556" y="7609"/>
                    <a:pt x="77957" y="3215"/>
                    <a:pt x="64757" y="3215"/>
                  </a:cubicBezTo>
                  <a:cubicBezTo>
                    <a:pt x="33857" y="3215"/>
                    <a:pt x="11357" y="24872"/>
                    <a:pt x="11357" y="49353"/>
                  </a:cubicBezTo>
                  <a:cubicBezTo>
                    <a:pt x="11357" y="61594"/>
                    <a:pt x="17357" y="72894"/>
                    <a:pt x="25757" y="81054"/>
                  </a:cubicBezTo>
                  <a:cubicBezTo>
                    <a:pt x="23357" y="83879"/>
                    <a:pt x="16757" y="94237"/>
                    <a:pt x="16757" y="106477"/>
                  </a:cubicBezTo>
                  <a:cubicBezTo>
                    <a:pt x="16757" y="110558"/>
                    <a:pt x="17657" y="125309"/>
                    <a:pt x="29357" y="134412"/>
                  </a:cubicBezTo>
                  <a:cubicBezTo>
                    <a:pt x="15857" y="139120"/>
                    <a:pt x="257" y="149477"/>
                    <a:pt x="257" y="165798"/>
                  </a:cubicBezTo>
                  <a:cubicBezTo>
                    <a:pt x="257" y="188711"/>
                    <a:pt x="33257" y="205973"/>
                    <a:pt x="73757" y="205973"/>
                  </a:cubicBezTo>
                  <a:cubicBezTo>
                    <a:pt x="111856" y="205973"/>
                    <a:pt x="147256" y="190280"/>
                    <a:pt x="147256" y="165171"/>
                  </a:cubicBezTo>
                  <a:cubicBezTo>
                    <a:pt x="147256" y="155755"/>
                    <a:pt x="143656" y="138806"/>
                    <a:pt x="127156" y="129390"/>
                  </a:cubicBezTo>
                  <a:cubicBezTo>
                    <a:pt x="109456" y="119660"/>
                    <a:pt x="91756" y="119660"/>
                    <a:pt x="62657" y="119660"/>
                  </a:cubicBezTo>
                  <a:cubicBezTo>
                    <a:pt x="56057" y="119660"/>
                    <a:pt x="45257" y="119660"/>
                    <a:pt x="42857" y="119346"/>
                  </a:cubicBezTo>
                  <a:cubicBezTo>
                    <a:pt x="33257" y="117149"/>
                    <a:pt x="27857" y="107733"/>
                    <a:pt x="27857" y="98631"/>
                  </a:cubicBezTo>
                  <a:cubicBezTo>
                    <a:pt x="27857" y="90784"/>
                    <a:pt x="29957" y="88273"/>
                    <a:pt x="31757" y="85762"/>
                  </a:cubicBezTo>
                  <a:close/>
                  <a:moveTo>
                    <a:pt x="64757" y="86076"/>
                  </a:moveTo>
                  <a:cubicBezTo>
                    <a:pt x="35357" y="86076"/>
                    <a:pt x="35357" y="55945"/>
                    <a:pt x="35357" y="49353"/>
                  </a:cubicBezTo>
                  <a:cubicBezTo>
                    <a:pt x="35357" y="44332"/>
                    <a:pt x="35357" y="31777"/>
                    <a:pt x="41357" y="23616"/>
                  </a:cubicBezTo>
                  <a:cubicBezTo>
                    <a:pt x="45557" y="18281"/>
                    <a:pt x="53657" y="12631"/>
                    <a:pt x="64457" y="12631"/>
                  </a:cubicBezTo>
                  <a:cubicBezTo>
                    <a:pt x="93856" y="12631"/>
                    <a:pt x="93856" y="42762"/>
                    <a:pt x="93856" y="49353"/>
                  </a:cubicBezTo>
                  <a:cubicBezTo>
                    <a:pt x="93856" y="54375"/>
                    <a:pt x="93856" y="66930"/>
                    <a:pt x="87856" y="75091"/>
                  </a:cubicBezTo>
                  <a:cubicBezTo>
                    <a:pt x="83656" y="80426"/>
                    <a:pt x="75557" y="86076"/>
                    <a:pt x="64757" y="86076"/>
                  </a:cubicBezTo>
                  <a:close/>
                  <a:moveTo>
                    <a:pt x="64757" y="140689"/>
                  </a:moveTo>
                  <a:cubicBezTo>
                    <a:pt x="91456" y="140689"/>
                    <a:pt x="128956" y="140689"/>
                    <a:pt x="128956" y="165485"/>
                  </a:cubicBezTo>
                  <a:cubicBezTo>
                    <a:pt x="128956" y="182120"/>
                    <a:pt x="105256" y="196557"/>
                    <a:pt x="73757" y="196557"/>
                  </a:cubicBezTo>
                  <a:cubicBezTo>
                    <a:pt x="42257" y="196557"/>
                    <a:pt x="18557" y="181806"/>
                    <a:pt x="18557" y="165485"/>
                  </a:cubicBezTo>
                  <a:cubicBezTo>
                    <a:pt x="18557" y="154499"/>
                    <a:pt x="28157" y="141003"/>
                    <a:pt x="47357" y="140689"/>
                  </a:cubicBezTo>
                  <a:lnTo>
                    <a:pt x="64757" y="140689"/>
                  </a:lnTo>
                  <a:close/>
                </a:path>
              </a:pathLst>
            </a:custGeom>
            <a:solidFill>
              <a:srgbClr val="000000"/>
            </a:solidFill>
            <a:ln w="25517" cap="flat">
              <a:noFill/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54" name="Figura a mano libera: forma 53">
              <a:extLst>
                <a:ext uri="{FF2B5EF4-FFF2-40B4-BE49-F238E27FC236}">
                  <a16:creationId xmlns:a16="http://schemas.microsoft.com/office/drawing/2014/main" id="{19D93CAF-2554-99A2-8095-71AF6767F1CA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>
            <a:xfrm>
              <a:off x="14498704" y="8878600"/>
              <a:ext cx="160798" cy="217824"/>
            </a:xfrm>
            <a:custGeom>
              <a:avLst/>
              <a:gdLst>
                <a:gd name="csX0" fmla="*/ 138560 w 160798"/>
                <a:gd name="csY0" fmla="*/ 122799 h 217824"/>
                <a:gd name="csX1" fmla="*/ 93560 w 160798"/>
                <a:gd name="csY1" fmla="*/ 79485 h 217824"/>
                <a:gd name="csX2" fmla="*/ 45561 w 160798"/>
                <a:gd name="csY2" fmla="*/ 108047 h 217824"/>
                <a:gd name="csX3" fmla="*/ 45261 w 160798"/>
                <a:gd name="csY3" fmla="*/ 108047 h 217824"/>
                <a:gd name="csX4" fmla="*/ 45261 w 160798"/>
                <a:gd name="csY4" fmla="*/ 76 h 217824"/>
                <a:gd name="csX5" fmla="*/ 261 w 160798"/>
                <a:gd name="csY5" fmla="*/ 3529 h 217824"/>
                <a:gd name="csX6" fmla="*/ 261 w 160798"/>
                <a:gd name="csY6" fmla="*/ 14828 h 217824"/>
                <a:gd name="csX7" fmla="*/ 22761 w 160798"/>
                <a:gd name="csY7" fmla="*/ 32405 h 217824"/>
                <a:gd name="csX8" fmla="*/ 22761 w 160798"/>
                <a:gd name="csY8" fmla="*/ 193105 h 217824"/>
                <a:gd name="csX9" fmla="*/ 261 w 160798"/>
                <a:gd name="csY9" fmla="*/ 206601 h 217824"/>
                <a:gd name="csX10" fmla="*/ 261 w 160798"/>
                <a:gd name="csY10" fmla="*/ 217900 h 217824"/>
                <a:gd name="csX11" fmla="*/ 34461 w 160798"/>
                <a:gd name="csY11" fmla="*/ 216645 h 217824"/>
                <a:gd name="csX12" fmla="*/ 68961 w 160798"/>
                <a:gd name="csY12" fmla="*/ 217900 h 217824"/>
                <a:gd name="csX13" fmla="*/ 68961 w 160798"/>
                <a:gd name="csY13" fmla="*/ 206601 h 217824"/>
                <a:gd name="csX14" fmla="*/ 46461 w 160798"/>
                <a:gd name="csY14" fmla="*/ 193105 h 217824"/>
                <a:gd name="csX15" fmla="*/ 46461 w 160798"/>
                <a:gd name="csY15" fmla="*/ 136609 h 217824"/>
                <a:gd name="csX16" fmla="*/ 91160 w 160798"/>
                <a:gd name="csY16" fmla="*/ 88273 h 217824"/>
                <a:gd name="csX17" fmla="*/ 114860 w 160798"/>
                <a:gd name="csY17" fmla="*/ 121543 h 217824"/>
                <a:gd name="csX18" fmla="*/ 114860 w 160798"/>
                <a:gd name="csY18" fmla="*/ 193105 h 217824"/>
                <a:gd name="csX19" fmla="*/ 92360 w 160798"/>
                <a:gd name="csY19" fmla="*/ 206601 h 217824"/>
                <a:gd name="csX20" fmla="*/ 92360 w 160798"/>
                <a:gd name="csY20" fmla="*/ 217900 h 217824"/>
                <a:gd name="csX21" fmla="*/ 126560 w 160798"/>
                <a:gd name="csY21" fmla="*/ 216645 h 217824"/>
                <a:gd name="csX22" fmla="*/ 161060 w 160798"/>
                <a:gd name="csY22" fmla="*/ 217900 h 217824"/>
                <a:gd name="csX23" fmla="*/ 161060 w 160798"/>
                <a:gd name="csY23" fmla="*/ 206601 h 217824"/>
                <a:gd name="csX24" fmla="*/ 138560 w 160798"/>
                <a:gd name="csY24" fmla="*/ 193105 h 217824"/>
                <a:gd name="csX25" fmla="*/ 138560 w 160798"/>
                <a:gd name="csY25" fmla="*/ 122799 h 21782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</a:cxnLst>
              <a:rect l="l" t="t" r="r" b="b"/>
              <a:pathLst>
                <a:path w="160798" h="217824">
                  <a:moveTo>
                    <a:pt x="138560" y="122799"/>
                  </a:moveTo>
                  <a:cubicBezTo>
                    <a:pt x="138560" y="95492"/>
                    <a:pt x="125660" y="79485"/>
                    <a:pt x="93560" y="79485"/>
                  </a:cubicBezTo>
                  <a:cubicBezTo>
                    <a:pt x="66861" y="79485"/>
                    <a:pt x="52161" y="96120"/>
                    <a:pt x="45561" y="108047"/>
                  </a:cubicBezTo>
                  <a:lnTo>
                    <a:pt x="45261" y="108047"/>
                  </a:lnTo>
                  <a:lnTo>
                    <a:pt x="45261" y="76"/>
                  </a:lnTo>
                  <a:lnTo>
                    <a:pt x="261" y="3529"/>
                  </a:lnTo>
                  <a:lnTo>
                    <a:pt x="261" y="14828"/>
                  </a:lnTo>
                  <a:cubicBezTo>
                    <a:pt x="20361" y="14828"/>
                    <a:pt x="22761" y="17025"/>
                    <a:pt x="22761" y="32405"/>
                  </a:cubicBezTo>
                  <a:lnTo>
                    <a:pt x="22761" y="193105"/>
                  </a:lnTo>
                  <a:cubicBezTo>
                    <a:pt x="22761" y="206601"/>
                    <a:pt x="19761" y="206601"/>
                    <a:pt x="261" y="206601"/>
                  </a:cubicBezTo>
                  <a:lnTo>
                    <a:pt x="261" y="217900"/>
                  </a:lnTo>
                  <a:cubicBezTo>
                    <a:pt x="861" y="217900"/>
                    <a:pt x="21861" y="216645"/>
                    <a:pt x="34461" y="216645"/>
                  </a:cubicBezTo>
                  <a:cubicBezTo>
                    <a:pt x="45561" y="216645"/>
                    <a:pt x="66261" y="217587"/>
                    <a:pt x="68961" y="217900"/>
                  </a:cubicBezTo>
                  <a:lnTo>
                    <a:pt x="68961" y="206601"/>
                  </a:lnTo>
                  <a:cubicBezTo>
                    <a:pt x="49461" y="206601"/>
                    <a:pt x="46461" y="206601"/>
                    <a:pt x="46461" y="193105"/>
                  </a:cubicBezTo>
                  <a:lnTo>
                    <a:pt x="46461" y="136609"/>
                  </a:lnTo>
                  <a:cubicBezTo>
                    <a:pt x="46461" y="103653"/>
                    <a:pt x="71361" y="88273"/>
                    <a:pt x="91160" y="88273"/>
                  </a:cubicBezTo>
                  <a:cubicBezTo>
                    <a:pt x="112160" y="88273"/>
                    <a:pt x="114860" y="105536"/>
                    <a:pt x="114860" y="121543"/>
                  </a:cubicBezTo>
                  <a:lnTo>
                    <a:pt x="114860" y="193105"/>
                  </a:lnTo>
                  <a:cubicBezTo>
                    <a:pt x="114860" y="206601"/>
                    <a:pt x="111860" y="206601"/>
                    <a:pt x="92360" y="206601"/>
                  </a:cubicBezTo>
                  <a:lnTo>
                    <a:pt x="92360" y="217900"/>
                  </a:lnTo>
                  <a:cubicBezTo>
                    <a:pt x="92960" y="217900"/>
                    <a:pt x="113960" y="216645"/>
                    <a:pt x="126560" y="216645"/>
                  </a:cubicBezTo>
                  <a:cubicBezTo>
                    <a:pt x="137660" y="216645"/>
                    <a:pt x="158360" y="217587"/>
                    <a:pt x="161060" y="217900"/>
                  </a:cubicBezTo>
                  <a:lnTo>
                    <a:pt x="161060" y="206601"/>
                  </a:lnTo>
                  <a:cubicBezTo>
                    <a:pt x="141560" y="206601"/>
                    <a:pt x="138560" y="206601"/>
                    <a:pt x="138560" y="193105"/>
                  </a:cubicBezTo>
                  <a:lnTo>
                    <a:pt x="138560" y="122799"/>
                  </a:lnTo>
                  <a:close/>
                </a:path>
              </a:pathLst>
            </a:custGeom>
            <a:solidFill>
              <a:srgbClr val="000000"/>
            </a:solidFill>
            <a:ln w="25517" cap="flat">
              <a:noFill/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55" name="Figura a mano libera: forma 54">
              <a:extLst>
                <a:ext uri="{FF2B5EF4-FFF2-40B4-BE49-F238E27FC236}">
                  <a16:creationId xmlns:a16="http://schemas.microsoft.com/office/drawing/2014/main" id="{8DEFA8D6-BBC9-BB18-E2D1-884B2235063E}"/>
                </a:ext>
              </a:extLst>
            </p:cNvPr>
            <p:cNvSpPr/>
            <p:nvPr>
              <p:custDataLst>
                <p:tags r:id="rId21"/>
              </p:custDataLst>
            </p:nvPr>
          </p:nvSpPr>
          <p:spPr>
            <a:xfrm>
              <a:off x="14671262" y="8903396"/>
              <a:ext cx="103798" cy="196167"/>
            </a:xfrm>
            <a:custGeom>
              <a:avLst/>
              <a:gdLst>
                <a:gd name="csX0" fmla="*/ 51865 w 103798"/>
                <a:gd name="csY0" fmla="*/ 69127 h 196167"/>
                <a:gd name="csX1" fmla="*/ 98664 w 103798"/>
                <a:gd name="csY1" fmla="*/ 69127 h 196167"/>
                <a:gd name="csX2" fmla="*/ 98664 w 103798"/>
                <a:gd name="csY2" fmla="*/ 57828 h 196167"/>
                <a:gd name="csX3" fmla="*/ 51865 w 103798"/>
                <a:gd name="csY3" fmla="*/ 57828 h 196167"/>
                <a:gd name="csX4" fmla="*/ 51865 w 103798"/>
                <a:gd name="csY4" fmla="*/ 76 h 196167"/>
                <a:gd name="csX5" fmla="*/ 41665 w 103798"/>
                <a:gd name="csY5" fmla="*/ 76 h 196167"/>
                <a:gd name="csX6" fmla="*/ 265 w 103798"/>
                <a:gd name="csY6" fmla="*/ 60339 h 196167"/>
                <a:gd name="csX7" fmla="*/ 265 w 103798"/>
                <a:gd name="csY7" fmla="*/ 69127 h 196167"/>
                <a:gd name="csX8" fmla="*/ 28165 w 103798"/>
                <a:gd name="csY8" fmla="*/ 69127 h 196167"/>
                <a:gd name="csX9" fmla="*/ 28165 w 103798"/>
                <a:gd name="csY9" fmla="*/ 153871 h 196167"/>
                <a:gd name="csX10" fmla="*/ 70165 w 103798"/>
                <a:gd name="csY10" fmla="*/ 196244 h 196167"/>
                <a:gd name="csX11" fmla="*/ 104064 w 103798"/>
                <a:gd name="csY11" fmla="*/ 153558 h 196167"/>
                <a:gd name="csX12" fmla="*/ 104064 w 103798"/>
                <a:gd name="csY12" fmla="*/ 136295 h 196167"/>
                <a:gd name="csX13" fmla="*/ 93864 w 103798"/>
                <a:gd name="csY13" fmla="*/ 136295 h 196167"/>
                <a:gd name="csX14" fmla="*/ 93864 w 103798"/>
                <a:gd name="csY14" fmla="*/ 153244 h 196167"/>
                <a:gd name="csX15" fmla="*/ 72565 w 103798"/>
                <a:gd name="csY15" fmla="*/ 186200 h 196167"/>
                <a:gd name="csX16" fmla="*/ 51865 w 103798"/>
                <a:gd name="csY16" fmla="*/ 154185 h 196167"/>
                <a:gd name="csX17" fmla="*/ 51865 w 103798"/>
                <a:gd name="csY17" fmla="*/ 69127 h 19616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</a:cxnLst>
              <a:rect l="l" t="t" r="r" b="b"/>
              <a:pathLst>
                <a:path w="103798" h="196167">
                  <a:moveTo>
                    <a:pt x="51865" y="69127"/>
                  </a:moveTo>
                  <a:lnTo>
                    <a:pt x="98664" y="69127"/>
                  </a:lnTo>
                  <a:lnTo>
                    <a:pt x="98664" y="57828"/>
                  </a:lnTo>
                  <a:lnTo>
                    <a:pt x="51865" y="57828"/>
                  </a:lnTo>
                  <a:lnTo>
                    <a:pt x="51865" y="76"/>
                  </a:lnTo>
                  <a:lnTo>
                    <a:pt x="41665" y="76"/>
                  </a:lnTo>
                  <a:cubicBezTo>
                    <a:pt x="41365" y="28324"/>
                    <a:pt x="29065" y="59397"/>
                    <a:pt x="265" y="60339"/>
                  </a:cubicBezTo>
                  <a:lnTo>
                    <a:pt x="265" y="69127"/>
                  </a:lnTo>
                  <a:lnTo>
                    <a:pt x="28165" y="69127"/>
                  </a:lnTo>
                  <a:lnTo>
                    <a:pt x="28165" y="153871"/>
                  </a:lnTo>
                  <a:cubicBezTo>
                    <a:pt x="28165" y="189025"/>
                    <a:pt x="53365" y="196244"/>
                    <a:pt x="70165" y="196244"/>
                  </a:cubicBezTo>
                  <a:cubicBezTo>
                    <a:pt x="90264" y="196244"/>
                    <a:pt x="104064" y="178353"/>
                    <a:pt x="104064" y="153558"/>
                  </a:cubicBezTo>
                  <a:lnTo>
                    <a:pt x="104064" y="136295"/>
                  </a:lnTo>
                  <a:lnTo>
                    <a:pt x="93864" y="136295"/>
                  </a:lnTo>
                  <a:lnTo>
                    <a:pt x="93864" y="153244"/>
                  </a:lnTo>
                  <a:cubicBezTo>
                    <a:pt x="93864" y="174587"/>
                    <a:pt x="84265" y="186200"/>
                    <a:pt x="72565" y="186200"/>
                  </a:cubicBezTo>
                  <a:cubicBezTo>
                    <a:pt x="51865" y="186200"/>
                    <a:pt x="51865" y="159835"/>
                    <a:pt x="51865" y="154185"/>
                  </a:cubicBezTo>
                  <a:lnTo>
                    <a:pt x="51865" y="69127"/>
                  </a:lnTo>
                  <a:close/>
                </a:path>
              </a:pathLst>
            </a:custGeom>
            <a:solidFill>
              <a:srgbClr val="000000"/>
            </a:solidFill>
            <a:ln w="25517" cap="flat">
              <a:noFill/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56" name="Figura a mano libera: forma 55">
              <a:extLst>
                <a:ext uri="{FF2B5EF4-FFF2-40B4-BE49-F238E27FC236}">
                  <a16:creationId xmlns:a16="http://schemas.microsoft.com/office/drawing/2014/main" id="{64E27C39-C0D8-BD68-9DE8-F7B44E11BE90}"/>
                </a:ext>
              </a:extLst>
            </p:cNvPr>
            <p:cNvSpPr/>
            <p:nvPr>
              <p:custDataLst>
                <p:tags r:id="rId22"/>
              </p:custDataLst>
            </p:nvPr>
          </p:nvSpPr>
          <p:spPr>
            <a:xfrm>
              <a:off x="14808190" y="8956439"/>
              <a:ext cx="128698" cy="143123"/>
            </a:xfrm>
            <a:custGeom>
              <a:avLst/>
              <a:gdLst>
                <a:gd name="csX0" fmla="*/ 120567 w 128698"/>
                <a:gd name="csY0" fmla="*/ 68499 h 143123"/>
                <a:gd name="csX1" fmla="*/ 128967 w 128698"/>
                <a:gd name="csY1" fmla="*/ 61594 h 143123"/>
                <a:gd name="csX2" fmla="*/ 69568 w 128698"/>
                <a:gd name="csY2" fmla="*/ 76 h 143123"/>
                <a:gd name="csX3" fmla="*/ 269 w 128698"/>
                <a:gd name="csY3" fmla="*/ 71324 h 143123"/>
                <a:gd name="csX4" fmla="*/ 73468 w 128698"/>
                <a:gd name="csY4" fmla="*/ 143200 h 143123"/>
                <a:gd name="csX5" fmla="*/ 128967 w 128698"/>
                <a:gd name="csY5" fmla="*/ 102397 h 143123"/>
                <a:gd name="csX6" fmla="*/ 123867 w 128698"/>
                <a:gd name="csY6" fmla="*/ 98003 h 143123"/>
                <a:gd name="csX7" fmla="*/ 118467 w 128698"/>
                <a:gd name="csY7" fmla="*/ 103025 h 143123"/>
                <a:gd name="csX8" fmla="*/ 75568 w 128698"/>
                <a:gd name="csY8" fmla="*/ 133156 h 143123"/>
                <a:gd name="csX9" fmla="*/ 38968 w 128698"/>
                <a:gd name="csY9" fmla="*/ 114638 h 143123"/>
                <a:gd name="csX10" fmla="*/ 27568 w 128698"/>
                <a:gd name="csY10" fmla="*/ 68499 h 143123"/>
                <a:gd name="csX11" fmla="*/ 120567 w 128698"/>
                <a:gd name="csY11" fmla="*/ 68499 h 143123"/>
                <a:gd name="csX12" fmla="*/ 27868 w 128698"/>
                <a:gd name="csY12" fmla="*/ 60339 h 143123"/>
                <a:gd name="csX13" fmla="*/ 69568 w 128698"/>
                <a:gd name="csY13" fmla="*/ 8865 h 143123"/>
                <a:gd name="csX14" fmla="*/ 107967 w 128698"/>
                <a:gd name="csY14" fmla="*/ 60339 h 143123"/>
                <a:gd name="csX15" fmla="*/ 27868 w 128698"/>
                <a:gd name="csY15" fmla="*/ 60339 h 14312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</a:cxnLst>
              <a:rect l="l" t="t" r="r" b="b"/>
              <a:pathLst>
                <a:path w="128698" h="143123">
                  <a:moveTo>
                    <a:pt x="120567" y="68499"/>
                  </a:moveTo>
                  <a:cubicBezTo>
                    <a:pt x="126867" y="68499"/>
                    <a:pt x="128967" y="68499"/>
                    <a:pt x="128967" y="61594"/>
                  </a:cubicBezTo>
                  <a:cubicBezTo>
                    <a:pt x="128967" y="33974"/>
                    <a:pt x="114267" y="76"/>
                    <a:pt x="69568" y="76"/>
                  </a:cubicBezTo>
                  <a:cubicBezTo>
                    <a:pt x="30268" y="76"/>
                    <a:pt x="269" y="32718"/>
                    <a:pt x="269" y="71324"/>
                  </a:cubicBezTo>
                  <a:cubicBezTo>
                    <a:pt x="269" y="111185"/>
                    <a:pt x="33568" y="143200"/>
                    <a:pt x="73468" y="143200"/>
                  </a:cubicBezTo>
                  <a:cubicBezTo>
                    <a:pt x="113967" y="143200"/>
                    <a:pt x="128967" y="109302"/>
                    <a:pt x="128967" y="102397"/>
                  </a:cubicBezTo>
                  <a:cubicBezTo>
                    <a:pt x="128967" y="101142"/>
                    <a:pt x="128367" y="98003"/>
                    <a:pt x="123867" y="98003"/>
                  </a:cubicBezTo>
                  <a:cubicBezTo>
                    <a:pt x="119967" y="98003"/>
                    <a:pt x="119367" y="99886"/>
                    <a:pt x="118467" y="103025"/>
                  </a:cubicBezTo>
                  <a:cubicBezTo>
                    <a:pt x="109167" y="128448"/>
                    <a:pt x="86368" y="133156"/>
                    <a:pt x="75568" y="133156"/>
                  </a:cubicBezTo>
                  <a:cubicBezTo>
                    <a:pt x="61468" y="133156"/>
                    <a:pt x="47968" y="126565"/>
                    <a:pt x="38968" y="114638"/>
                  </a:cubicBezTo>
                  <a:cubicBezTo>
                    <a:pt x="27868" y="99886"/>
                    <a:pt x="27568" y="80740"/>
                    <a:pt x="27568" y="68499"/>
                  </a:cubicBezTo>
                  <a:lnTo>
                    <a:pt x="120567" y="68499"/>
                  </a:lnTo>
                  <a:close/>
                  <a:moveTo>
                    <a:pt x="27868" y="60339"/>
                  </a:moveTo>
                  <a:cubicBezTo>
                    <a:pt x="31168" y="16083"/>
                    <a:pt x="58168" y="8865"/>
                    <a:pt x="69568" y="8865"/>
                  </a:cubicBezTo>
                  <a:cubicBezTo>
                    <a:pt x="106467" y="8865"/>
                    <a:pt x="107667" y="52492"/>
                    <a:pt x="107967" y="60339"/>
                  </a:cubicBezTo>
                  <a:lnTo>
                    <a:pt x="27868" y="60339"/>
                  </a:lnTo>
                  <a:close/>
                </a:path>
              </a:pathLst>
            </a:custGeom>
            <a:solidFill>
              <a:srgbClr val="000000"/>
            </a:solidFill>
            <a:ln w="25517" cap="flat">
              <a:noFill/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57" name="Figura a mano libera: forma 56">
              <a:extLst>
                <a:ext uri="{FF2B5EF4-FFF2-40B4-BE49-F238E27FC236}">
                  <a16:creationId xmlns:a16="http://schemas.microsoft.com/office/drawing/2014/main" id="{CC1BC81D-6048-A03A-CFFD-8B8119E7F9D3}"/>
                </a:ext>
              </a:extLst>
            </p:cNvPr>
            <p:cNvSpPr/>
            <p:nvPr>
              <p:custDataLst>
                <p:tags r:id="rId23"/>
              </p:custDataLst>
            </p:nvPr>
          </p:nvSpPr>
          <p:spPr>
            <a:xfrm>
              <a:off x="14962371" y="8956439"/>
              <a:ext cx="108598" cy="143123"/>
            </a:xfrm>
            <a:custGeom>
              <a:avLst/>
              <a:gdLst>
                <a:gd name="csX0" fmla="*/ 100471 w 108598"/>
                <a:gd name="csY0" fmla="*/ 8237 h 143123"/>
                <a:gd name="csX1" fmla="*/ 96271 w 108598"/>
                <a:gd name="csY1" fmla="*/ 76 h 143123"/>
                <a:gd name="csX2" fmla="*/ 90271 w 108598"/>
                <a:gd name="csY2" fmla="*/ 3843 h 143123"/>
                <a:gd name="csX3" fmla="*/ 84871 w 108598"/>
                <a:gd name="csY3" fmla="*/ 8551 h 143123"/>
                <a:gd name="csX4" fmla="*/ 53372 w 108598"/>
                <a:gd name="csY4" fmla="*/ 76 h 143123"/>
                <a:gd name="csX5" fmla="*/ 272 w 108598"/>
                <a:gd name="csY5" fmla="*/ 39310 h 143123"/>
                <a:gd name="csX6" fmla="*/ 11672 w 108598"/>
                <a:gd name="csY6" fmla="*/ 63791 h 143123"/>
                <a:gd name="csX7" fmla="*/ 53072 w 108598"/>
                <a:gd name="csY7" fmla="*/ 79485 h 143123"/>
                <a:gd name="csX8" fmla="*/ 92371 w 108598"/>
                <a:gd name="csY8" fmla="*/ 107733 h 143123"/>
                <a:gd name="csX9" fmla="*/ 55472 w 108598"/>
                <a:gd name="csY9" fmla="*/ 134412 h 143123"/>
                <a:gd name="csX10" fmla="*/ 10772 w 108598"/>
                <a:gd name="csY10" fmla="*/ 93295 h 143123"/>
                <a:gd name="csX11" fmla="*/ 5372 w 108598"/>
                <a:gd name="csY11" fmla="*/ 87959 h 143123"/>
                <a:gd name="csX12" fmla="*/ 272 w 108598"/>
                <a:gd name="csY12" fmla="*/ 96434 h 143123"/>
                <a:gd name="csX13" fmla="*/ 272 w 108598"/>
                <a:gd name="csY13" fmla="*/ 135039 h 143123"/>
                <a:gd name="csX14" fmla="*/ 4472 w 108598"/>
                <a:gd name="csY14" fmla="*/ 143200 h 143123"/>
                <a:gd name="csX15" fmla="*/ 18872 w 108598"/>
                <a:gd name="csY15" fmla="*/ 129704 h 143123"/>
                <a:gd name="csX16" fmla="*/ 55472 w 108598"/>
                <a:gd name="csY16" fmla="*/ 143200 h 143123"/>
                <a:gd name="csX17" fmla="*/ 108871 w 108598"/>
                <a:gd name="csY17" fmla="*/ 98945 h 143123"/>
                <a:gd name="csX18" fmla="*/ 95971 w 108598"/>
                <a:gd name="csY18" fmla="*/ 70069 h 143123"/>
                <a:gd name="csX19" fmla="*/ 60271 w 108598"/>
                <a:gd name="csY19" fmla="*/ 54689 h 143123"/>
                <a:gd name="csX20" fmla="*/ 16772 w 108598"/>
                <a:gd name="csY20" fmla="*/ 29894 h 143123"/>
                <a:gd name="csX21" fmla="*/ 53372 w 108598"/>
                <a:gd name="csY21" fmla="*/ 7609 h 143123"/>
                <a:gd name="csX22" fmla="*/ 90271 w 108598"/>
                <a:gd name="csY22" fmla="*/ 42134 h 143123"/>
                <a:gd name="csX23" fmla="*/ 95371 w 108598"/>
                <a:gd name="csY23" fmla="*/ 45587 h 143123"/>
                <a:gd name="csX24" fmla="*/ 100471 w 108598"/>
                <a:gd name="csY24" fmla="*/ 37426 h 143123"/>
                <a:gd name="csX25" fmla="*/ 100471 w 108598"/>
                <a:gd name="csY25" fmla="*/ 8237 h 14312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</a:cxnLst>
              <a:rect l="l" t="t" r="r" b="b"/>
              <a:pathLst>
                <a:path w="108598" h="143123">
                  <a:moveTo>
                    <a:pt x="100471" y="8237"/>
                  </a:moveTo>
                  <a:cubicBezTo>
                    <a:pt x="100471" y="2901"/>
                    <a:pt x="100471" y="76"/>
                    <a:pt x="96271" y="76"/>
                  </a:cubicBezTo>
                  <a:cubicBezTo>
                    <a:pt x="94771" y="76"/>
                    <a:pt x="94171" y="76"/>
                    <a:pt x="90271" y="3843"/>
                  </a:cubicBezTo>
                  <a:cubicBezTo>
                    <a:pt x="89671" y="4156"/>
                    <a:pt x="86671" y="6981"/>
                    <a:pt x="84871" y="8551"/>
                  </a:cubicBezTo>
                  <a:cubicBezTo>
                    <a:pt x="75871" y="1959"/>
                    <a:pt x="64471" y="76"/>
                    <a:pt x="53372" y="76"/>
                  </a:cubicBezTo>
                  <a:cubicBezTo>
                    <a:pt x="10472" y="76"/>
                    <a:pt x="272" y="23616"/>
                    <a:pt x="272" y="39310"/>
                  </a:cubicBezTo>
                  <a:cubicBezTo>
                    <a:pt x="272" y="49353"/>
                    <a:pt x="4472" y="57514"/>
                    <a:pt x="11672" y="63791"/>
                  </a:cubicBezTo>
                  <a:cubicBezTo>
                    <a:pt x="23072" y="74149"/>
                    <a:pt x="34472" y="76346"/>
                    <a:pt x="53072" y="79485"/>
                  </a:cubicBezTo>
                  <a:cubicBezTo>
                    <a:pt x="68071" y="82310"/>
                    <a:pt x="92371" y="86704"/>
                    <a:pt x="92371" y="107733"/>
                  </a:cubicBezTo>
                  <a:cubicBezTo>
                    <a:pt x="92371" y="119974"/>
                    <a:pt x="84271" y="134412"/>
                    <a:pt x="55472" y="134412"/>
                  </a:cubicBezTo>
                  <a:cubicBezTo>
                    <a:pt x="26672" y="134412"/>
                    <a:pt x="16172" y="114638"/>
                    <a:pt x="10772" y="93295"/>
                  </a:cubicBezTo>
                  <a:cubicBezTo>
                    <a:pt x="9872" y="89215"/>
                    <a:pt x="9572" y="87959"/>
                    <a:pt x="5372" y="87959"/>
                  </a:cubicBezTo>
                  <a:cubicBezTo>
                    <a:pt x="272" y="87959"/>
                    <a:pt x="272" y="90156"/>
                    <a:pt x="272" y="96434"/>
                  </a:cubicBezTo>
                  <a:lnTo>
                    <a:pt x="272" y="135039"/>
                  </a:lnTo>
                  <a:cubicBezTo>
                    <a:pt x="272" y="140375"/>
                    <a:pt x="272" y="143200"/>
                    <a:pt x="4472" y="143200"/>
                  </a:cubicBezTo>
                  <a:cubicBezTo>
                    <a:pt x="7172" y="143200"/>
                    <a:pt x="12872" y="136609"/>
                    <a:pt x="18872" y="129704"/>
                  </a:cubicBezTo>
                  <a:cubicBezTo>
                    <a:pt x="32072" y="142572"/>
                    <a:pt x="48272" y="143200"/>
                    <a:pt x="55472" y="143200"/>
                  </a:cubicBezTo>
                  <a:cubicBezTo>
                    <a:pt x="94471" y="143200"/>
                    <a:pt x="108871" y="121229"/>
                    <a:pt x="108871" y="98945"/>
                  </a:cubicBezTo>
                  <a:cubicBezTo>
                    <a:pt x="108871" y="87018"/>
                    <a:pt x="103771" y="77602"/>
                    <a:pt x="95971" y="70069"/>
                  </a:cubicBezTo>
                  <a:cubicBezTo>
                    <a:pt x="84571" y="59083"/>
                    <a:pt x="70771" y="56572"/>
                    <a:pt x="60271" y="54689"/>
                  </a:cubicBezTo>
                  <a:cubicBezTo>
                    <a:pt x="36272" y="50295"/>
                    <a:pt x="16772" y="46529"/>
                    <a:pt x="16772" y="29894"/>
                  </a:cubicBezTo>
                  <a:cubicBezTo>
                    <a:pt x="16772" y="19850"/>
                    <a:pt x="24872" y="7609"/>
                    <a:pt x="53372" y="7609"/>
                  </a:cubicBezTo>
                  <a:cubicBezTo>
                    <a:pt x="88171" y="7609"/>
                    <a:pt x="89671" y="33032"/>
                    <a:pt x="90271" y="42134"/>
                  </a:cubicBezTo>
                  <a:cubicBezTo>
                    <a:pt x="90571" y="45587"/>
                    <a:pt x="94171" y="45587"/>
                    <a:pt x="95371" y="45587"/>
                  </a:cubicBezTo>
                  <a:cubicBezTo>
                    <a:pt x="100471" y="45587"/>
                    <a:pt x="100471" y="43390"/>
                    <a:pt x="100471" y="37426"/>
                  </a:cubicBezTo>
                  <a:lnTo>
                    <a:pt x="100471" y="8237"/>
                  </a:lnTo>
                  <a:close/>
                </a:path>
              </a:pathLst>
            </a:custGeom>
            <a:solidFill>
              <a:srgbClr val="000000"/>
            </a:solidFill>
            <a:ln w="25517" cap="flat">
              <a:noFill/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58" name="Figura a mano libera: forma 57">
              <a:extLst>
                <a:ext uri="{FF2B5EF4-FFF2-40B4-BE49-F238E27FC236}">
                  <a16:creationId xmlns:a16="http://schemas.microsoft.com/office/drawing/2014/main" id="{9AFB5D89-CB6B-E41D-08C7-E4886C73F5A3}"/>
                </a:ext>
              </a:extLst>
            </p:cNvPr>
            <p:cNvSpPr/>
            <p:nvPr>
              <p:custDataLst>
                <p:tags r:id="rId24"/>
              </p:custDataLst>
            </p:nvPr>
          </p:nvSpPr>
          <p:spPr>
            <a:xfrm>
              <a:off x="15093344" y="8903396"/>
              <a:ext cx="103798" cy="196167"/>
            </a:xfrm>
            <a:custGeom>
              <a:avLst/>
              <a:gdLst>
                <a:gd name="csX0" fmla="*/ 51875 w 103798"/>
                <a:gd name="csY0" fmla="*/ 69127 h 196167"/>
                <a:gd name="csX1" fmla="*/ 98674 w 103798"/>
                <a:gd name="csY1" fmla="*/ 69127 h 196167"/>
                <a:gd name="csX2" fmla="*/ 98674 w 103798"/>
                <a:gd name="csY2" fmla="*/ 57828 h 196167"/>
                <a:gd name="csX3" fmla="*/ 51875 w 103798"/>
                <a:gd name="csY3" fmla="*/ 57828 h 196167"/>
                <a:gd name="csX4" fmla="*/ 51875 w 103798"/>
                <a:gd name="csY4" fmla="*/ 76 h 196167"/>
                <a:gd name="csX5" fmla="*/ 41675 w 103798"/>
                <a:gd name="csY5" fmla="*/ 76 h 196167"/>
                <a:gd name="csX6" fmla="*/ 275 w 103798"/>
                <a:gd name="csY6" fmla="*/ 60339 h 196167"/>
                <a:gd name="csX7" fmla="*/ 275 w 103798"/>
                <a:gd name="csY7" fmla="*/ 69127 h 196167"/>
                <a:gd name="csX8" fmla="*/ 28175 w 103798"/>
                <a:gd name="csY8" fmla="*/ 69127 h 196167"/>
                <a:gd name="csX9" fmla="*/ 28175 w 103798"/>
                <a:gd name="csY9" fmla="*/ 153871 h 196167"/>
                <a:gd name="csX10" fmla="*/ 70175 w 103798"/>
                <a:gd name="csY10" fmla="*/ 196244 h 196167"/>
                <a:gd name="csX11" fmla="*/ 104074 w 103798"/>
                <a:gd name="csY11" fmla="*/ 153558 h 196167"/>
                <a:gd name="csX12" fmla="*/ 104074 w 103798"/>
                <a:gd name="csY12" fmla="*/ 136295 h 196167"/>
                <a:gd name="csX13" fmla="*/ 93874 w 103798"/>
                <a:gd name="csY13" fmla="*/ 136295 h 196167"/>
                <a:gd name="csX14" fmla="*/ 93874 w 103798"/>
                <a:gd name="csY14" fmla="*/ 153244 h 196167"/>
                <a:gd name="csX15" fmla="*/ 72574 w 103798"/>
                <a:gd name="csY15" fmla="*/ 186200 h 196167"/>
                <a:gd name="csX16" fmla="*/ 51875 w 103798"/>
                <a:gd name="csY16" fmla="*/ 154185 h 196167"/>
                <a:gd name="csX17" fmla="*/ 51875 w 103798"/>
                <a:gd name="csY17" fmla="*/ 69127 h 19616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</a:cxnLst>
              <a:rect l="l" t="t" r="r" b="b"/>
              <a:pathLst>
                <a:path w="103798" h="196167">
                  <a:moveTo>
                    <a:pt x="51875" y="69127"/>
                  </a:moveTo>
                  <a:lnTo>
                    <a:pt x="98674" y="69127"/>
                  </a:lnTo>
                  <a:lnTo>
                    <a:pt x="98674" y="57828"/>
                  </a:lnTo>
                  <a:lnTo>
                    <a:pt x="51875" y="57828"/>
                  </a:lnTo>
                  <a:lnTo>
                    <a:pt x="51875" y="76"/>
                  </a:lnTo>
                  <a:lnTo>
                    <a:pt x="41675" y="76"/>
                  </a:lnTo>
                  <a:cubicBezTo>
                    <a:pt x="41375" y="28324"/>
                    <a:pt x="29075" y="59397"/>
                    <a:pt x="275" y="60339"/>
                  </a:cubicBezTo>
                  <a:lnTo>
                    <a:pt x="275" y="69127"/>
                  </a:lnTo>
                  <a:lnTo>
                    <a:pt x="28175" y="69127"/>
                  </a:lnTo>
                  <a:lnTo>
                    <a:pt x="28175" y="153871"/>
                  </a:lnTo>
                  <a:cubicBezTo>
                    <a:pt x="28175" y="189025"/>
                    <a:pt x="53375" y="196244"/>
                    <a:pt x="70175" y="196244"/>
                  </a:cubicBezTo>
                  <a:cubicBezTo>
                    <a:pt x="90274" y="196244"/>
                    <a:pt x="104074" y="178353"/>
                    <a:pt x="104074" y="153558"/>
                  </a:cubicBezTo>
                  <a:lnTo>
                    <a:pt x="104074" y="136295"/>
                  </a:lnTo>
                  <a:lnTo>
                    <a:pt x="93874" y="136295"/>
                  </a:lnTo>
                  <a:lnTo>
                    <a:pt x="93874" y="153244"/>
                  </a:lnTo>
                  <a:cubicBezTo>
                    <a:pt x="93874" y="174587"/>
                    <a:pt x="84274" y="186200"/>
                    <a:pt x="72574" y="186200"/>
                  </a:cubicBezTo>
                  <a:cubicBezTo>
                    <a:pt x="51875" y="186200"/>
                    <a:pt x="51875" y="159835"/>
                    <a:pt x="51875" y="154185"/>
                  </a:cubicBezTo>
                  <a:lnTo>
                    <a:pt x="51875" y="69127"/>
                  </a:lnTo>
                  <a:close/>
                </a:path>
              </a:pathLst>
            </a:custGeom>
            <a:solidFill>
              <a:srgbClr val="000000"/>
            </a:solidFill>
            <a:ln w="25517" cap="flat">
              <a:noFill/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59" name="Figura a mano libera: forma 58">
              <a:extLst>
                <a:ext uri="{FF2B5EF4-FFF2-40B4-BE49-F238E27FC236}">
                  <a16:creationId xmlns:a16="http://schemas.microsoft.com/office/drawing/2014/main" id="{E53566DC-65CD-4193-4423-7A21FAF6AC5F}"/>
                </a:ext>
              </a:extLst>
            </p:cNvPr>
            <p:cNvSpPr/>
            <p:nvPr>
              <p:custDataLst>
                <p:tags r:id="rId25"/>
              </p:custDataLst>
            </p:nvPr>
          </p:nvSpPr>
          <p:spPr>
            <a:xfrm>
              <a:off x="15359234" y="8767761"/>
              <a:ext cx="284997" cy="298622"/>
            </a:xfrm>
            <a:custGeom>
              <a:avLst/>
              <a:gdLst>
                <a:gd name="csX0" fmla="*/ 151565 w 284997"/>
                <a:gd name="csY0" fmla="*/ 158354 h 298622"/>
                <a:gd name="csX1" fmla="*/ 271135 w 284997"/>
                <a:gd name="csY1" fmla="*/ 158354 h 298622"/>
                <a:gd name="csX2" fmla="*/ 285278 w 284997"/>
                <a:gd name="csY2" fmla="*/ 149386 h 298622"/>
                <a:gd name="csX3" fmla="*/ 271135 w 284997"/>
                <a:gd name="csY3" fmla="*/ 140418 h 298622"/>
                <a:gd name="csX4" fmla="*/ 151565 w 284997"/>
                <a:gd name="csY4" fmla="*/ 140418 h 298622"/>
                <a:gd name="csX5" fmla="*/ 151565 w 284997"/>
                <a:gd name="csY5" fmla="*/ 14871 h 298622"/>
                <a:gd name="csX6" fmla="*/ 142994 w 284997"/>
                <a:gd name="csY6" fmla="*/ 75 h 298622"/>
                <a:gd name="csX7" fmla="*/ 134423 w 284997"/>
                <a:gd name="csY7" fmla="*/ 14871 h 298622"/>
                <a:gd name="csX8" fmla="*/ 134423 w 284997"/>
                <a:gd name="csY8" fmla="*/ 140418 h 298622"/>
                <a:gd name="csX9" fmla="*/ 14424 w 284997"/>
                <a:gd name="csY9" fmla="*/ 140418 h 298622"/>
                <a:gd name="csX10" fmla="*/ 281 w 284997"/>
                <a:gd name="csY10" fmla="*/ 149386 h 298622"/>
                <a:gd name="csX11" fmla="*/ 14424 w 284997"/>
                <a:gd name="csY11" fmla="*/ 158354 h 298622"/>
                <a:gd name="csX12" fmla="*/ 134423 w 284997"/>
                <a:gd name="csY12" fmla="*/ 158354 h 298622"/>
                <a:gd name="csX13" fmla="*/ 134423 w 284997"/>
                <a:gd name="csY13" fmla="*/ 283901 h 298622"/>
                <a:gd name="csX14" fmla="*/ 142994 w 284997"/>
                <a:gd name="csY14" fmla="*/ 298698 h 298622"/>
                <a:gd name="csX15" fmla="*/ 151565 w 284997"/>
                <a:gd name="csY15" fmla="*/ 283901 h 298622"/>
                <a:gd name="csX16" fmla="*/ 151565 w 284997"/>
                <a:gd name="csY16" fmla="*/ 158354 h 29862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</a:cxnLst>
              <a:rect l="l" t="t" r="r" b="b"/>
              <a:pathLst>
                <a:path w="284997" h="298622">
                  <a:moveTo>
                    <a:pt x="151565" y="158354"/>
                  </a:moveTo>
                  <a:lnTo>
                    <a:pt x="271135" y="158354"/>
                  </a:lnTo>
                  <a:cubicBezTo>
                    <a:pt x="277135" y="158354"/>
                    <a:pt x="285278" y="158354"/>
                    <a:pt x="285278" y="149386"/>
                  </a:cubicBezTo>
                  <a:cubicBezTo>
                    <a:pt x="285278" y="140418"/>
                    <a:pt x="277135" y="140418"/>
                    <a:pt x="271135" y="140418"/>
                  </a:cubicBezTo>
                  <a:lnTo>
                    <a:pt x="151565" y="140418"/>
                  </a:lnTo>
                  <a:lnTo>
                    <a:pt x="151565" y="14871"/>
                  </a:lnTo>
                  <a:cubicBezTo>
                    <a:pt x="151565" y="8594"/>
                    <a:pt x="151565" y="75"/>
                    <a:pt x="142994" y="75"/>
                  </a:cubicBezTo>
                  <a:cubicBezTo>
                    <a:pt x="134423" y="75"/>
                    <a:pt x="134423" y="8594"/>
                    <a:pt x="134423" y="14871"/>
                  </a:cubicBezTo>
                  <a:lnTo>
                    <a:pt x="134423" y="140418"/>
                  </a:lnTo>
                  <a:lnTo>
                    <a:pt x="14424" y="140418"/>
                  </a:lnTo>
                  <a:cubicBezTo>
                    <a:pt x="8424" y="140418"/>
                    <a:pt x="281" y="140418"/>
                    <a:pt x="281" y="149386"/>
                  </a:cubicBezTo>
                  <a:cubicBezTo>
                    <a:pt x="281" y="158354"/>
                    <a:pt x="8424" y="158354"/>
                    <a:pt x="14424" y="158354"/>
                  </a:cubicBezTo>
                  <a:lnTo>
                    <a:pt x="134423" y="158354"/>
                  </a:lnTo>
                  <a:lnTo>
                    <a:pt x="134423" y="283901"/>
                  </a:lnTo>
                  <a:cubicBezTo>
                    <a:pt x="134423" y="290178"/>
                    <a:pt x="134423" y="298698"/>
                    <a:pt x="142994" y="298698"/>
                  </a:cubicBezTo>
                  <a:cubicBezTo>
                    <a:pt x="151565" y="298698"/>
                    <a:pt x="151565" y="290178"/>
                    <a:pt x="151565" y="283901"/>
                  </a:cubicBezTo>
                  <a:lnTo>
                    <a:pt x="151565" y="158354"/>
                  </a:lnTo>
                  <a:close/>
                </a:path>
              </a:pathLst>
            </a:custGeom>
            <a:solidFill>
              <a:srgbClr val="000000"/>
            </a:solidFill>
            <a:ln w="25517" cap="flat">
              <a:noFill/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60" name="Figura a mano libera: forma 59">
              <a:extLst>
                <a:ext uri="{FF2B5EF4-FFF2-40B4-BE49-F238E27FC236}">
                  <a16:creationId xmlns:a16="http://schemas.microsoft.com/office/drawing/2014/main" id="{0897DA55-AF92-428F-A25C-1D4C32CCCFBD}"/>
                </a:ext>
              </a:extLst>
            </p:cNvPr>
            <p:cNvSpPr/>
            <p:nvPr>
              <p:custDataLst>
                <p:tags r:id="rId26"/>
              </p:custDataLst>
            </p:nvPr>
          </p:nvSpPr>
          <p:spPr>
            <a:xfrm>
              <a:off x="15780943" y="8830983"/>
              <a:ext cx="176569" cy="285171"/>
            </a:xfrm>
            <a:custGeom>
              <a:avLst/>
              <a:gdLst>
                <a:gd name="csX0" fmla="*/ 176861 w 176569"/>
                <a:gd name="csY0" fmla="*/ 5007 h 285171"/>
                <a:gd name="csX1" fmla="*/ 172575 w 176569"/>
                <a:gd name="csY1" fmla="*/ 523 h 285171"/>
                <a:gd name="csX2" fmla="*/ 143432 w 176569"/>
                <a:gd name="csY2" fmla="*/ 31462 h 285171"/>
                <a:gd name="csX3" fmla="*/ 103576 w 176569"/>
                <a:gd name="csY3" fmla="*/ 75 h 285171"/>
                <a:gd name="csX4" fmla="*/ 291 w 176569"/>
                <a:gd name="csY4" fmla="*/ 131451 h 285171"/>
                <a:gd name="csX5" fmla="*/ 56862 w 176569"/>
                <a:gd name="csY5" fmla="*/ 203192 h 285171"/>
                <a:gd name="csX6" fmla="*/ 107433 w 176569"/>
                <a:gd name="csY6" fmla="*/ 176289 h 285171"/>
                <a:gd name="csX7" fmla="*/ 88147 w 176569"/>
                <a:gd name="csY7" fmla="*/ 256550 h 285171"/>
                <a:gd name="csX8" fmla="*/ 57290 w 176569"/>
                <a:gd name="csY8" fmla="*/ 271346 h 285171"/>
                <a:gd name="csX9" fmla="*/ 47433 w 176569"/>
                <a:gd name="csY9" fmla="*/ 280314 h 285171"/>
                <a:gd name="csX10" fmla="*/ 53005 w 176569"/>
                <a:gd name="csY10" fmla="*/ 285246 h 285171"/>
                <a:gd name="csX11" fmla="*/ 95861 w 176569"/>
                <a:gd name="csY11" fmla="*/ 283901 h 285171"/>
                <a:gd name="csX12" fmla="*/ 140004 w 176569"/>
                <a:gd name="csY12" fmla="*/ 285246 h 285171"/>
                <a:gd name="csX13" fmla="*/ 147718 w 176569"/>
                <a:gd name="csY13" fmla="*/ 276278 h 285171"/>
                <a:gd name="csX14" fmla="*/ 136575 w 176569"/>
                <a:gd name="csY14" fmla="*/ 271346 h 285171"/>
                <a:gd name="csX15" fmla="*/ 116004 w 176569"/>
                <a:gd name="csY15" fmla="*/ 264172 h 285171"/>
                <a:gd name="csX16" fmla="*/ 117718 w 176569"/>
                <a:gd name="csY16" fmla="*/ 254308 h 285171"/>
                <a:gd name="csX17" fmla="*/ 176861 w 176569"/>
                <a:gd name="csY17" fmla="*/ 5007 h 285171"/>
                <a:gd name="csX18" fmla="*/ 58148 w 176569"/>
                <a:gd name="csY18" fmla="*/ 193328 h 285171"/>
                <a:gd name="csX19" fmla="*/ 30719 w 176569"/>
                <a:gd name="csY19" fmla="*/ 151180 h 285171"/>
                <a:gd name="csX20" fmla="*/ 50433 w 176569"/>
                <a:gd name="csY20" fmla="*/ 61952 h 285171"/>
                <a:gd name="csX21" fmla="*/ 103576 w 176569"/>
                <a:gd name="csY21" fmla="*/ 9939 h 285171"/>
                <a:gd name="csX22" fmla="*/ 137432 w 176569"/>
                <a:gd name="csY22" fmla="*/ 49397 h 285171"/>
                <a:gd name="csX23" fmla="*/ 112576 w 176569"/>
                <a:gd name="csY23" fmla="*/ 152076 h 285171"/>
                <a:gd name="csX24" fmla="*/ 58148 w 176569"/>
                <a:gd name="csY24" fmla="*/ 193328 h 28517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</a:cxnLst>
              <a:rect l="l" t="t" r="r" b="b"/>
              <a:pathLst>
                <a:path w="176569" h="285171">
                  <a:moveTo>
                    <a:pt x="176861" y="5007"/>
                  </a:moveTo>
                  <a:cubicBezTo>
                    <a:pt x="176861" y="3213"/>
                    <a:pt x="175575" y="523"/>
                    <a:pt x="172575" y="523"/>
                  </a:cubicBezTo>
                  <a:cubicBezTo>
                    <a:pt x="167861" y="523"/>
                    <a:pt x="150718" y="18458"/>
                    <a:pt x="143432" y="31462"/>
                  </a:cubicBezTo>
                  <a:cubicBezTo>
                    <a:pt x="134004" y="7249"/>
                    <a:pt x="117290" y="75"/>
                    <a:pt x="103576" y="75"/>
                  </a:cubicBezTo>
                  <a:cubicBezTo>
                    <a:pt x="53005" y="75"/>
                    <a:pt x="291" y="66435"/>
                    <a:pt x="291" y="131451"/>
                  </a:cubicBezTo>
                  <a:cubicBezTo>
                    <a:pt x="291" y="175392"/>
                    <a:pt x="25576" y="203192"/>
                    <a:pt x="56862" y="203192"/>
                  </a:cubicBezTo>
                  <a:cubicBezTo>
                    <a:pt x="75290" y="203192"/>
                    <a:pt x="92004" y="192431"/>
                    <a:pt x="107433" y="176289"/>
                  </a:cubicBezTo>
                  <a:cubicBezTo>
                    <a:pt x="103576" y="191982"/>
                    <a:pt x="89433" y="252514"/>
                    <a:pt x="88147" y="256550"/>
                  </a:cubicBezTo>
                  <a:cubicBezTo>
                    <a:pt x="84719" y="269104"/>
                    <a:pt x="81290" y="270898"/>
                    <a:pt x="57290" y="271346"/>
                  </a:cubicBezTo>
                  <a:cubicBezTo>
                    <a:pt x="51719" y="271346"/>
                    <a:pt x="47433" y="271346"/>
                    <a:pt x="47433" y="280314"/>
                  </a:cubicBezTo>
                  <a:cubicBezTo>
                    <a:pt x="47433" y="280762"/>
                    <a:pt x="47433" y="285246"/>
                    <a:pt x="53005" y="285246"/>
                  </a:cubicBezTo>
                  <a:cubicBezTo>
                    <a:pt x="66719" y="285246"/>
                    <a:pt x="81719" y="283901"/>
                    <a:pt x="95861" y="283901"/>
                  </a:cubicBezTo>
                  <a:cubicBezTo>
                    <a:pt x="110433" y="283901"/>
                    <a:pt x="125861" y="285246"/>
                    <a:pt x="140004" y="285246"/>
                  </a:cubicBezTo>
                  <a:cubicBezTo>
                    <a:pt x="142147" y="285246"/>
                    <a:pt x="147718" y="285246"/>
                    <a:pt x="147718" y="276278"/>
                  </a:cubicBezTo>
                  <a:cubicBezTo>
                    <a:pt x="147718" y="271346"/>
                    <a:pt x="143432" y="271346"/>
                    <a:pt x="136575" y="271346"/>
                  </a:cubicBezTo>
                  <a:cubicBezTo>
                    <a:pt x="116004" y="271346"/>
                    <a:pt x="116004" y="268208"/>
                    <a:pt x="116004" y="264172"/>
                  </a:cubicBezTo>
                  <a:cubicBezTo>
                    <a:pt x="116004" y="261033"/>
                    <a:pt x="116861" y="258343"/>
                    <a:pt x="117718" y="254308"/>
                  </a:cubicBezTo>
                  <a:lnTo>
                    <a:pt x="176861" y="5007"/>
                  </a:lnTo>
                  <a:close/>
                  <a:moveTo>
                    <a:pt x="58148" y="193328"/>
                  </a:moveTo>
                  <a:cubicBezTo>
                    <a:pt x="32434" y="193328"/>
                    <a:pt x="30719" y="158802"/>
                    <a:pt x="30719" y="151180"/>
                  </a:cubicBezTo>
                  <a:cubicBezTo>
                    <a:pt x="30719" y="129657"/>
                    <a:pt x="43148" y="80784"/>
                    <a:pt x="50433" y="61952"/>
                  </a:cubicBezTo>
                  <a:cubicBezTo>
                    <a:pt x="63719" y="28771"/>
                    <a:pt x="86004" y="9939"/>
                    <a:pt x="103576" y="9939"/>
                  </a:cubicBezTo>
                  <a:cubicBezTo>
                    <a:pt x="131433" y="9939"/>
                    <a:pt x="137432" y="46258"/>
                    <a:pt x="137432" y="49397"/>
                  </a:cubicBezTo>
                  <a:cubicBezTo>
                    <a:pt x="137432" y="52087"/>
                    <a:pt x="113861" y="150283"/>
                    <a:pt x="112576" y="152076"/>
                  </a:cubicBezTo>
                  <a:cubicBezTo>
                    <a:pt x="106147" y="164631"/>
                    <a:pt x="82147" y="193328"/>
                    <a:pt x="58148" y="193328"/>
                  </a:cubicBezTo>
                  <a:close/>
                </a:path>
              </a:pathLst>
            </a:custGeom>
            <a:solidFill>
              <a:srgbClr val="000000"/>
            </a:solidFill>
            <a:ln w="25517" cap="flat">
              <a:noFill/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61" name="Figura a mano libera: forma 60">
              <a:extLst>
                <a:ext uri="{FF2B5EF4-FFF2-40B4-BE49-F238E27FC236}">
                  <a16:creationId xmlns:a16="http://schemas.microsoft.com/office/drawing/2014/main" id="{BCD54648-067F-68AC-2262-B9D011CC8FC1}"/>
                </a:ext>
              </a:extLst>
            </p:cNvPr>
            <p:cNvSpPr/>
            <p:nvPr>
              <p:custDataLst>
                <p:tags r:id="rId27"/>
              </p:custDataLst>
            </p:nvPr>
          </p:nvSpPr>
          <p:spPr>
            <a:xfrm>
              <a:off x="15966518" y="8875462"/>
              <a:ext cx="167698" cy="220962"/>
            </a:xfrm>
            <a:custGeom>
              <a:avLst/>
              <a:gdLst>
                <a:gd name="csX0" fmla="*/ 105894 w 167698"/>
                <a:gd name="csY0" fmla="*/ 84821 h 220962"/>
                <a:gd name="csX1" fmla="*/ 100494 w 167698"/>
                <a:gd name="csY1" fmla="*/ 85448 h 220962"/>
                <a:gd name="csX2" fmla="*/ 95095 w 167698"/>
                <a:gd name="csY2" fmla="*/ 85762 h 220962"/>
                <a:gd name="csX3" fmla="*/ 47395 w 167698"/>
                <a:gd name="csY3" fmla="*/ 85762 h 220962"/>
                <a:gd name="csX4" fmla="*/ 47395 w 167698"/>
                <a:gd name="csY4" fmla="*/ 51551 h 220962"/>
                <a:gd name="csX5" fmla="*/ 98994 w 167698"/>
                <a:gd name="csY5" fmla="*/ 8865 h 220962"/>
                <a:gd name="csX6" fmla="*/ 127194 w 167698"/>
                <a:gd name="csY6" fmla="*/ 17653 h 220962"/>
                <a:gd name="csX7" fmla="*/ 115494 w 167698"/>
                <a:gd name="csY7" fmla="*/ 32718 h 220962"/>
                <a:gd name="csX8" fmla="*/ 130194 w 167698"/>
                <a:gd name="csY8" fmla="*/ 48098 h 220962"/>
                <a:gd name="csX9" fmla="*/ 144894 w 167698"/>
                <a:gd name="csY9" fmla="*/ 32091 h 220962"/>
                <a:gd name="csX10" fmla="*/ 100194 w 167698"/>
                <a:gd name="csY10" fmla="*/ 76 h 220962"/>
                <a:gd name="csX11" fmla="*/ 26095 w 167698"/>
                <a:gd name="csY11" fmla="*/ 51237 h 220962"/>
                <a:gd name="csX12" fmla="*/ 26095 w 167698"/>
                <a:gd name="csY12" fmla="*/ 85762 h 220962"/>
                <a:gd name="csX13" fmla="*/ 295 w 167698"/>
                <a:gd name="csY13" fmla="*/ 85762 h 220962"/>
                <a:gd name="csX14" fmla="*/ 295 w 167698"/>
                <a:gd name="csY14" fmla="*/ 97061 h 220962"/>
                <a:gd name="csX15" fmla="*/ 26095 w 167698"/>
                <a:gd name="csY15" fmla="*/ 97061 h 220962"/>
                <a:gd name="csX16" fmla="*/ 26095 w 167698"/>
                <a:gd name="csY16" fmla="*/ 196244 h 220962"/>
                <a:gd name="csX17" fmla="*/ 3595 w 167698"/>
                <a:gd name="csY17" fmla="*/ 209740 h 220962"/>
                <a:gd name="csX18" fmla="*/ 3595 w 167698"/>
                <a:gd name="csY18" fmla="*/ 221039 h 220962"/>
                <a:gd name="csX19" fmla="*/ 37195 w 167698"/>
                <a:gd name="csY19" fmla="*/ 219784 h 220962"/>
                <a:gd name="csX20" fmla="*/ 71095 w 167698"/>
                <a:gd name="csY20" fmla="*/ 221039 h 220962"/>
                <a:gd name="csX21" fmla="*/ 71095 w 167698"/>
                <a:gd name="csY21" fmla="*/ 209740 h 220962"/>
                <a:gd name="csX22" fmla="*/ 48595 w 167698"/>
                <a:gd name="csY22" fmla="*/ 196244 h 220962"/>
                <a:gd name="csX23" fmla="*/ 48595 w 167698"/>
                <a:gd name="csY23" fmla="*/ 97061 h 220962"/>
                <a:gd name="csX24" fmla="*/ 108294 w 167698"/>
                <a:gd name="csY24" fmla="*/ 97061 h 220962"/>
                <a:gd name="csX25" fmla="*/ 122994 w 167698"/>
                <a:gd name="csY25" fmla="*/ 114010 h 220962"/>
                <a:gd name="csX26" fmla="*/ 122994 w 167698"/>
                <a:gd name="csY26" fmla="*/ 196244 h 220962"/>
                <a:gd name="csX27" fmla="*/ 100494 w 167698"/>
                <a:gd name="csY27" fmla="*/ 209740 h 220962"/>
                <a:gd name="csX28" fmla="*/ 100494 w 167698"/>
                <a:gd name="csY28" fmla="*/ 221039 h 220962"/>
                <a:gd name="csX29" fmla="*/ 134094 w 167698"/>
                <a:gd name="csY29" fmla="*/ 219784 h 220962"/>
                <a:gd name="csX30" fmla="*/ 167994 w 167698"/>
                <a:gd name="csY30" fmla="*/ 221039 h 220962"/>
                <a:gd name="csX31" fmla="*/ 167994 w 167698"/>
                <a:gd name="csY31" fmla="*/ 209740 h 220962"/>
                <a:gd name="csX32" fmla="*/ 145494 w 167698"/>
                <a:gd name="csY32" fmla="*/ 196244 h 220962"/>
                <a:gd name="csX33" fmla="*/ 145494 w 167698"/>
                <a:gd name="csY33" fmla="*/ 81996 h 220962"/>
                <a:gd name="csX34" fmla="*/ 105894 w 167698"/>
                <a:gd name="csY34" fmla="*/ 84821 h 22096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</a:cxnLst>
              <a:rect l="l" t="t" r="r" b="b"/>
              <a:pathLst>
                <a:path w="167698" h="220962">
                  <a:moveTo>
                    <a:pt x="105894" y="84821"/>
                  </a:moveTo>
                  <a:cubicBezTo>
                    <a:pt x="102594" y="85134"/>
                    <a:pt x="101094" y="85134"/>
                    <a:pt x="100494" y="85448"/>
                  </a:cubicBezTo>
                  <a:cubicBezTo>
                    <a:pt x="99894" y="85762"/>
                    <a:pt x="99294" y="85762"/>
                    <a:pt x="95095" y="85762"/>
                  </a:cubicBezTo>
                  <a:lnTo>
                    <a:pt x="47395" y="85762"/>
                  </a:lnTo>
                  <a:lnTo>
                    <a:pt x="47395" y="51551"/>
                  </a:lnTo>
                  <a:cubicBezTo>
                    <a:pt x="47395" y="20478"/>
                    <a:pt x="78295" y="8865"/>
                    <a:pt x="98994" y="8865"/>
                  </a:cubicBezTo>
                  <a:cubicBezTo>
                    <a:pt x="109194" y="8865"/>
                    <a:pt x="119394" y="11062"/>
                    <a:pt x="127194" y="17653"/>
                  </a:cubicBezTo>
                  <a:cubicBezTo>
                    <a:pt x="116394" y="20164"/>
                    <a:pt x="115494" y="28952"/>
                    <a:pt x="115494" y="32718"/>
                  </a:cubicBezTo>
                  <a:cubicBezTo>
                    <a:pt x="115494" y="42448"/>
                    <a:pt x="122994" y="48098"/>
                    <a:pt x="130194" y="48098"/>
                  </a:cubicBezTo>
                  <a:cubicBezTo>
                    <a:pt x="135594" y="48098"/>
                    <a:pt x="144894" y="44332"/>
                    <a:pt x="144894" y="32091"/>
                  </a:cubicBezTo>
                  <a:cubicBezTo>
                    <a:pt x="144894" y="14828"/>
                    <a:pt x="128094" y="76"/>
                    <a:pt x="100194" y="76"/>
                  </a:cubicBezTo>
                  <a:cubicBezTo>
                    <a:pt x="68995" y="76"/>
                    <a:pt x="26095" y="14828"/>
                    <a:pt x="26095" y="51237"/>
                  </a:cubicBezTo>
                  <a:lnTo>
                    <a:pt x="26095" y="85762"/>
                  </a:lnTo>
                  <a:lnTo>
                    <a:pt x="295" y="85762"/>
                  </a:lnTo>
                  <a:lnTo>
                    <a:pt x="295" y="97061"/>
                  </a:lnTo>
                  <a:lnTo>
                    <a:pt x="26095" y="97061"/>
                  </a:lnTo>
                  <a:lnTo>
                    <a:pt x="26095" y="196244"/>
                  </a:lnTo>
                  <a:cubicBezTo>
                    <a:pt x="26095" y="209740"/>
                    <a:pt x="23095" y="209740"/>
                    <a:pt x="3595" y="209740"/>
                  </a:cubicBezTo>
                  <a:lnTo>
                    <a:pt x="3595" y="221039"/>
                  </a:lnTo>
                  <a:cubicBezTo>
                    <a:pt x="4195" y="221039"/>
                    <a:pt x="25195" y="219784"/>
                    <a:pt x="37195" y="219784"/>
                  </a:cubicBezTo>
                  <a:cubicBezTo>
                    <a:pt x="48595" y="219784"/>
                    <a:pt x="59695" y="220098"/>
                    <a:pt x="71095" y="221039"/>
                  </a:cubicBezTo>
                  <a:lnTo>
                    <a:pt x="71095" y="209740"/>
                  </a:lnTo>
                  <a:cubicBezTo>
                    <a:pt x="51595" y="209740"/>
                    <a:pt x="48595" y="209740"/>
                    <a:pt x="48595" y="196244"/>
                  </a:cubicBezTo>
                  <a:lnTo>
                    <a:pt x="48595" y="97061"/>
                  </a:lnTo>
                  <a:lnTo>
                    <a:pt x="108294" y="97061"/>
                  </a:lnTo>
                  <a:cubicBezTo>
                    <a:pt x="120594" y="97061"/>
                    <a:pt x="122994" y="100200"/>
                    <a:pt x="122994" y="114010"/>
                  </a:cubicBezTo>
                  <a:lnTo>
                    <a:pt x="122994" y="196244"/>
                  </a:lnTo>
                  <a:cubicBezTo>
                    <a:pt x="122994" y="209740"/>
                    <a:pt x="119994" y="209740"/>
                    <a:pt x="100494" y="209740"/>
                  </a:cubicBezTo>
                  <a:lnTo>
                    <a:pt x="100494" y="221039"/>
                  </a:lnTo>
                  <a:cubicBezTo>
                    <a:pt x="101094" y="221039"/>
                    <a:pt x="122094" y="219784"/>
                    <a:pt x="134094" y="219784"/>
                  </a:cubicBezTo>
                  <a:cubicBezTo>
                    <a:pt x="145494" y="219784"/>
                    <a:pt x="156594" y="220098"/>
                    <a:pt x="167994" y="221039"/>
                  </a:cubicBezTo>
                  <a:lnTo>
                    <a:pt x="167994" y="209740"/>
                  </a:lnTo>
                  <a:cubicBezTo>
                    <a:pt x="148494" y="209740"/>
                    <a:pt x="145494" y="209740"/>
                    <a:pt x="145494" y="196244"/>
                  </a:cubicBezTo>
                  <a:lnTo>
                    <a:pt x="145494" y="81996"/>
                  </a:lnTo>
                  <a:lnTo>
                    <a:pt x="105894" y="84821"/>
                  </a:lnTo>
                  <a:close/>
                </a:path>
              </a:pathLst>
            </a:custGeom>
            <a:solidFill>
              <a:srgbClr val="000000"/>
            </a:solidFill>
            <a:ln w="25517" cap="flat">
              <a:noFill/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62" name="Figura a mano libera: forma 61">
              <a:extLst>
                <a:ext uri="{FF2B5EF4-FFF2-40B4-BE49-F238E27FC236}">
                  <a16:creationId xmlns:a16="http://schemas.microsoft.com/office/drawing/2014/main" id="{EDBE77B9-D77A-6285-42D6-6B74C79F7D11}"/>
                </a:ext>
              </a:extLst>
            </p:cNvPr>
            <p:cNvSpPr/>
            <p:nvPr>
              <p:custDataLst>
                <p:tags r:id="rId28"/>
              </p:custDataLst>
            </p:nvPr>
          </p:nvSpPr>
          <p:spPr>
            <a:xfrm>
              <a:off x="16157865" y="8903396"/>
              <a:ext cx="103798" cy="196167"/>
            </a:xfrm>
            <a:custGeom>
              <a:avLst/>
              <a:gdLst>
                <a:gd name="csX0" fmla="*/ 51899 w 103798"/>
                <a:gd name="csY0" fmla="*/ 69127 h 196167"/>
                <a:gd name="csX1" fmla="*/ 98699 w 103798"/>
                <a:gd name="csY1" fmla="*/ 69127 h 196167"/>
                <a:gd name="csX2" fmla="*/ 98699 w 103798"/>
                <a:gd name="csY2" fmla="*/ 57828 h 196167"/>
                <a:gd name="csX3" fmla="*/ 51899 w 103798"/>
                <a:gd name="csY3" fmla="*/ 57828 h 196167"/>
                <a:gd name="csX4" fmla="*/ 51899 w 103798"/>
                <a:gd name="csY4" fmla="*/ 76 h 196167"/>
                <a:gd name="csX5" fmla="*/ 41700 w 103798"/>
                <a:gd name="csY5" fmla="*/ 76 h 196167"/>
                <a:gd name="csX6" fmla="*/ 300 w 103798"/>
                <a:gd name="csY6" fmla="*/ 60339 h 196167"/>
                <a:gd name="csX7" fmla="*/ 300 w 103798"/>
                <a:gd name="csY7" fmla="*/ 69127 h 196167"/>
                <a:gd name="csX8" fmla="*/ 28200 w 103798"/>
                <a:gd name="csY8" fmla="*/ 69127 h 196167"/>
                <a:gd name="csX9" fmla="*/ 28200 w 103798"/>
                <a:gd name="csY9" fmla="*/ 153871 h 196167"/>
                <a:gd name="csX10" fmla="*/ 70199 w 103798"/>
                <a:gd name="csY10" fmla="*/ 196244 h 196167"/>
                <a:gd name="csX11" fmla="*/ 104099 w 103798"/>
                <a:gd name="csY11" fmla="*/ 153558 h 196167"/>
                <a:gd name="csX12" fmla="*/ 104099 w 103798"/>
                <a:gd name="csY12" fmla="*/ 136295 h 196167"/>
                <a:gd name="csX13" fmla="*/ 93899 w 103798"/>
                <a:gd name="csY13" fmla="*/ 136295 h 196167"/>
                <a:gd name="csX14" fmla="*/ 93899 w 103798"/>
                <a:gd name="csY14" fmla="*/ 153244 h 196167"/>
                <a:gd name="csX15" fmla="*/ 72599 w 103798"/>
                <a:gd name="csY15" fmla="*/ 186200 h 196167"/>
                <a:gd name="csX16" fmla="*/ 51899 w 103798"/>
                <a:gd name="csY16" fmla="*/ 154185 h 196167"/>
                <a:gd name="csX17" fmla="*/ 51899 w 103798"/>
                <a:gd name="csY17" fmla="*/ 69127 h 19616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</a:cxnLst>
              <a:rect l="l" t="t" r="r" b="b"/>
              <a:pathLst>
                <a:path w="103798" h="196167">
                  <a:moveTo>
                    <a:pt x="51899" y="69127"/>
                  </a:moveTo>
                  <a:lnTo>
                    <a:pt x="98699" y="69127"/>
                  </a:lnTo>
                  <a:lnTo>
                    <a:pt x="98699" y="57828"/>
                  </a:lnTo>
                  <a:lnTo>
                    <a:pt x="51899" y="57828"/>
                  </a:lnTo>
                  <a:lnTo>
                    <a:pt x="51899" y="76"/>
                  </a:lnTo>
                  <a:lnTo>
                    <a:pt x="41700" y="76"/>
                  </a:lnTo>
                  <a:cubicBezTo>
                    <a:pt x="41400" y="28324"/>
                    <a:pt x="29100" y="59397"/>
                    <a:pt x="300" y="60339"/>
                  </a:cubicBezTo>
                  <a:lnTo>
                    <a:pt x="300" y="69127"/>
                  </a:lnTo>
                  <a:lnTo>
                    <a:pt x="28200" y="69127"/>
                  </a:lnTo>
                  <a:lnTo>
                    <a:pt x="28200" y="153871"/>
                  </a:lnTo>
                  <a:cubicBezTo>
                    <a:pt x="28200" y="189025"/>
                    <a:pt x="53399" y="196244"/>
                    <a:pt x="70199" y="196244"/>
                  </a:cubicBezTo>
                  <a:cubicBezTo>
                    <a:pt x="90299" y="196244"/>
                    <a:pt x="104099" y="178353"/>
                    <a:pt x="104099" y="153558"/>
                  </a:cubicBezTo>
                  <a:lnTo>
                    <a:pt x="104099" y="136295"/>
                  </a:lnTo>
                  <a:lnTo>
                    <a:pt x="93899" y="136295"/>
                  </a:lnTo>
                  <a:lnTo>
                    <a:pt x="93899" y="153244"/>
                  </a:lnTo>
                  <a:cubicBezTo>
                    <a:pt x="93899" y="174587"/>
                    <a:pt x="84299" y="186200"/>
                    <a:pt x="72599" y="186200"/>
                  </a:cubicBezTo>
                  <a:cubicBezTo>
                    <a:pt x="51899" y="186200"/>
                    <a:pt x="51899" y="159835"/>
                    <a:pt x="51899" y="154185"/>
                  </a:cubicBezTo>
                  <a:lnTo>
                    <a:pt x="51899" y="69127"/>
                  </a:lnTo>
                  <a:close/>
                </a:path>
              </a:pathLst>
            </a:custGeom>
            <a:solidFill>
              <a:srgbClr val="000000"/>
            </a:solidFill>
            <a:ln w="25517" cap="flat">
              <a:noFill/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</p:grp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FAAEA12-7090-CB5A-8A45-317F355DB0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B92E7-661B-4B34-B5C8-D7B667A450FE}" type="slidenum">
              <a:rPr lang="it-IT" smtClean="0"/>
              <a:t>11</a:t>
            </a:fld>
            <a:endParaRPr lang="it-IT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572D7982-2EC4-B523-FAF4-ADEE26922C34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1628" y="1954619"/>
            <a:ext cx="5073943" cy="294876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CasellaDiTesto 3">
                <a:extLst>
                  <a:ext uri="{FF2B5EF4-FFF2-40B4-BE49-F238E27FC236}">
                    <a16:creationId xmlns:a16="http://schemas.microsoft.com/office/drawing/2014/main" id="{6F59A736-7BF6-2D24-AF12-DE1F55C48028}"/>
                  </a:ext>
                </a:extLst>
              </p:cNvPr>
              <p:cNvSpPr txBox="1"/>
              <p:nvPr/>
            </p:nvSpPr>
            <p:spPr>
              <a:xfrm>
                <a:off x="1397020" y="5686429"/>
                <a:ext cx="3373311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nn-NO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nn-NO" sz="2400" i="1">
                              <a:latin typeface="Cambria Math" panose="02040503050406030204" pitchFamily="18" charset="0"/>
                            </a:rPr>
                            <m:t>𝑀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it-IT" sz="2400" b="0" i="1" smtClean="0">
                              <a:latin typeface="Cambria Math" panose="02040503050406030204" pitchFamily="18" charset="0"/>
                            </a:rPr>
                            <m:t>tot</m:t>
                          </m:r>
                        </m:sub>
                      </m:sSub>
                      <m:r>
                        <a:rPr lang="nn-NO" sz="2400" i="1">
                          <a:latin typeface="Cambria Math" panose="02040503050406030204" pitchFamily="18" charset="0"/>
                        </a:rPr>
                        <m:t>=−2.5⋅</m:t>
                      </m:r>
                      <m:func>
                        <m:funcPr>
                          <m:ctrlPr>
                            <a:rPr lang="nn-NO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nn-NO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nn-NO" sz="2400" i="0"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e>
                            <m:sub>
                              <m:r>
                                <a:rPr lang="nn-NO" sz="2400" i="1">
                                  <a:latin typeface="Cambria Math" panose="02040503050406030204" pitchFamily="18" charset="0"/>
                                </a:rPr>
                                <m:t>10</m:t>
                              </m:r>
                            </m:sub>
                          </m:sSub>
                        </m:fName>
                        <m:e>
                          <m:d>
                            <m:dPr>
                              <m:ctrlPr>
                                <a:rPr lang="nn-NO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nn-NO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nn-NO" sz="2400" i="1">
                                      <a:latin typeface="Cambria Math" panose="02040503050406030204" pitchFamily="18" charset="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lang="it-IT" sz="2400" b="0" i="1" smtClean="0">
                                      <a:latin typeface="Cambria Math" panose="02040503050406030204" pitchFamily="18" charset="0"/>
                                    </a:rPr>
                                    <m:t>tot</m:t>
                                  </m:r>
                                </m:sub>
                              </m:sSub>
                            </m:e>
                          </m:d>
                        </m:e>
                      </m:func>
                    </m:oMath>
                  </m:oMathPara>
                </a14:m>
                <a:endParaRPr lang="it-IT" sz="2400"/>
              </a:p>
            </p:txBody>
          </p:sp>
        </mc:Choice>
        <mc:Fallback xmlns="">
          <p:sp>
            <p:nvSpPr>
              <p:cNvPr id="4" name="CasellaDiTesto 3">
                <a:extLst>
                  <a:ext uri="{FF2B5EF4-FFF2-40B4-BE49-F238E27FC236}">
                    <a16:creationId xmlns:a16="http://schemas.microsoft.com/office/drawing/2014/main" id="{6F59A736-7BF6-2D24-AF12-DE1F55C480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97020" y="5686429"/>
                <a:ext cx="3373311" cy="369332"/>
              </a:xfrm>
              <a:prstGeom prst="rect">
                <a:avLst/>
              </a:prstGeom>
              <a:blipFill>
                <a:blip r:embed="rId33"/>
                <a:stretch>
                  <a:fillRect l="-542" t="-1667" b="-33333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CasellaDiTesto 9">
            <a:extLst>
              <a:ext uri="{FF2B5EF4-FFF2-40B4-BE49-F238E27FC236}">
                <a16:creationId xmlns:a16="http://schemas.microsoft.com/office/drawing/2014/main" id="{067B9689-536F-A345-6AD5-87DE1C8EDB28}"/>
              </a:ext>
            </a:extLst>
          </p:cNvPr>
          <p:cNvSpPr txBox="1"/>
          <p:nvPr/>
        </p:nvSpPr>
        <p:spPr>
          <a:xfrm>
            <a:off x="1776140" y="5196034"/>
            <a:ext cx="29907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/>
              <a:t>Magnitudine totale</a:t>
            </a:r>
          </a:p>
        </p:txBody>
      </p:sp>
    </p:spTree>
    <p:extLst>
      <p:ext uri="{BB962C8B-B14F-4D97-AF65-F5344CB8AC3E}">
        <p14:creationId xmlns:p14="http://schemas.microsoft.com/office/powerpoint/2010/main" val="2054907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Immagine 38">
            <a:extLst>
              <a:ext uri="{FF2B5EF4-FFF2-40B4-BE49-F238E27FC236}">
                <a16:creationId xmlns:a16="http://schemas.microsoft.com/office/drawing/2014/main" id="{39301C12-4A17-D48A-F4A6-77B5FDF2C7E6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381" y="1288025"/>
            <a:ext cx="5815097" cy="2907549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763B52CC-C47F-B04E-5B03-9593CCAFC2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1098"/>
            <a:ext cx="10515600" cy="1325563"/>
          </a:xfrm>
        </p:spPr>
        <p:txBody>
          <a:bodyPr/>
          <a:lstStyle/>
          <a:p>
            <a:r>
              <a:rPr lang="it-IT"/>
              <a:t>Conversione flusso in magnitudine strumentale</a:t>
            </a:r>
          </a:p>
        </p:txBody>
      </p:sp>
      <p:grpSp>
        <p:nvGrpSpPr>
          <p:cNvPr id="33" name="Gruppo 32" descr="\documentclass{article}&#10;\usepackage{amsmath}&#10;\pagestyle{empty}&#10;\begin{document}&#10;&#10;$$M_{\text{extracted}} = \frac{\log_{10}(F) - q_{\text{fit}}}{m_{\text{fit}}}$$&#10;&#10;&#10;\end{document}" title="IguanaTex Shape Display">
            <a:extLst>
              <a:ext uri="{FF2B5EF4-FFF2-40B4-BE49-F238E27FC236}">
                <a16:creationId xmlns:a16="http://schemas.microsoft.com/office/drawing/2014/main" id="{6B134208-2065-2E03-9F7E-8AE2F1C4D4D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221340" y="5031815"/>
            <a:ext cx="3132460" cy="587931"/>
            <a:chOff x="6942657" y="4124319"/>
            <a:chExt cx="2993259" cy="561804"/>
          </a:xfrm>
        </p:grpSpPr>
        <p:sp>
          <p:nvSpPr>
            <p:cNvPr id="6" name="Figura a mano libera: forma 5">
              <a:extLst>
                <a:ext uri="{FF2B5EF4-FFF2-40B4-BE49-F238E27FC236}">
                  <a16:creationId xmlns:a16="http://schemas.microsoft.com/office/drawing/2014/main" id="{1DDD30AC-6E3B-6101-94F3-3EC95B512B74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6942657" y="4308374"/>
              <a:ext cx="252491" cy="169076"/>
            </a:xfrm>
            <a:custGeom>
              <a:avLst/>
              <a:gdLst>
                <a:gd name="csX0" fmla="*/ 222931 w 252491"/>
                <a:gd name="csY0" fmla="*/ 19139 h 169076"/>
                <a:gd name="csX1" fmla="*/ 244602 w 252491"/>
                <a:gd name="csY1" fmla="*/ 7752 h 169076"/>
                <a:gd name="csX2" fmla="*/ 252665 w 252491"/>
                <a:gd name="csY2" fmla="*/ 2801 h 169076"/>
                <a:gd name="csX3" fmla="*/ 245862 w 252491"/>
                <a:gd name="csY3" fmla="*/ 78 h 169076"/>
                <a:gd name="csX4" fmla="*/ 212599 w 252491"/>
                <a:gd name="csY4" fmla="*/ 78 h 169076"/>
                <a:gd name="csX5" fmla="*/ 202772 w 252491"/>
                <a:gd name="csY5" fmla="*/ 4781 h 169076"/>
                <a:gd name="csX6" fmla="*/ 110796 w 252491"/>
                <a:gd name="csY6" fmla="*/ 145885 h 169076"/>
                <a:gd name="csX7" fmla="*/ 91141 w 252491"/>
                <a:gd name="csY7" fmla="*/ 5772 h 169076"/>
                <a:gd name="csX8" fmla="*/ 83330 w 252491"/>
                <a:gd name="csY8" fmla="*/ 78 h 169076"/>
                <a:gd name="csX9" fmla="*/ 48807 w 252491"/>
                <a:gd name="csY9" fmla="*/ 78 h 169076"/>
                <a:gd name="csX10" fmla="*/ 41248 w 252491"/>
                <a:gd name="csY10" fmla="*/ 4781 h 169076"/>
                <a:gd name="csX11" fmla="*/ 48555 w 252491"/>
                <a:gd name="csY11" fmla="*/ 7752 h 169076"/>
                <a:gd name="csX12" fmla="*/ 59391 w 252491"/>
                <a:gd name="csY12" fmla="*/ 8247 h 169076"/>
                <a:gd name="csX13" fmla="*/ 64935 w 252491"/>
                <a:gd name="csY13" fmla="*/ 12208 h 169076"/>
                <a:gd name="csX14" fmla="*/ 63927 w 252491"/>
                <a:gd name="csY14" fmla="*/ 16911 h 169076"/>
                <a:gd name="csX15" fmla="*/ 31924 w 252491"/>
                <a:gd name="csY15" fmla="*/ 142914 h 169076"/>
                <a:gd name="csX16" fmla="*/ 4709 w 252491"/>
                <a:gd name="csY16" fmla="*/ 161481 h 169076"/>
                <a:gd name="csX17" fmla="*/ 174 w 252491"/>
                <a:gd name="csY17" fmla="*/ 166184 h 169076"/>
                <a:gd name="csX18" fmla="*/ 3701 w 252491"/>
                <a:gd name="csY18" fmla="*/ 169155 h 169076"/>
                <a:gd name="csX19" fmla="*/ 28900 w 252491"/>
                <a:gd name="csY19" fmla="*/ 168412 h 169076"/>
                <a:gd name="csX20" fmla="*/ 54855 w 252491"/>
                <a:gd name="csY20" fmla="*/ 169155 h 169076"/>
                <a:gd name="csX21" fmla="*/ 59391 w 252491"/>
                <a:gd name="csY21" fmla="*/ 164204 h 169076"/>
                <a:gd name="csX22" fmla="*/ 54855 w 252491"/>
                <a:gd name="csY22" fmla="*/ 161481 h 169076"/>
                <a:gd name="csX23" fmla="*/ 37720 w 252491"/>
                <a:gd name="csY23" fmla="*/ 150588 h 169076"/>
                <a:gd name="csX24" fmla="*/ 38728 w 252491"/>
                <a:gd name="csY24" fmla="*/ 144895 h 169076"/>
                <a:gd name="csX25" fmla="*/ 72998 w 252491"/>
                <a:gd name="csY25" fmla="*/ 9980 h 169076"/>
                <a:gd name="csX26" fmla="*/ 73250 w 252491"/>
                <a:gd name="csY26" fmla="*/ 9980 h 169076"/>
                <a:gd name="csX27" fmla="*/ 94921 w 252491"/>
                <a:gd name="csY27" fmla="*/ 163461 h 169076"/>
                <a:gd name="csX28" fmla="*/ 98701 w 252491"/>
                <a:gd name="csY28" fmla="*/ 169155 h 169076"/>
                <a:gd name="csX29" fmla="*/ 104245 w 252491"/>
                <a:gd name="csY29" fmla="*/ 164699 h 169076"/>
                <a:gd name="csX30" fmla="*/ 206048 w 252491"/>
                <a:gd name="csY30" fmla="*/ 8000 h 169076"/>
                <a:gd name="csX31" fmla="*/ 206300 w 252491"/>
                <a:gd name="csY31" fmla="*/ 8000 h 169076"/>
                <a:gd name="csX32" fmla="*/ 170265 w 252491"/>
                <a:gd name="csY32" fmla="*/ 149846 h 169076"/>
                <a:gd name="csX33" fmla="*/ 147335 w 252491"/>
                <a:gd name="csY33" fmla="*/ 161481 h 169076"/>
                <a:gd name="csX34" fmla="*/ 140279 w 252491"/>
                <a:gd name="csY34" fmla="*/ 166184 h 169076"/>
                <a:gd name="csX35" fmla="*/ 144059 w 252491"/>
                <a:gd name="csY35" fmla="*/ 169155 h 169076"/>
                <a:gd name="csX36" fmla="*/ 175305 w 252491"/>
                <a:gd name="csY36" fmla="*/ 168412 h 169076"/>
                <a:gd name="csX37" fmla="*/ 206804 w 252491"/>
                <a:gd name="csY37" fmla="*/ 169155 h 169076"/>
                <a:gd name="csX38" fmla="*/ 211591 w 252491"/>
                <a:gd name="csY38" fmla="*/ 164204 h 169076"/>
                <a:gd name="csX39" fmla="*/ 204536 w 252491"/>
                <a:gd name="csY39" fmla="*/ 161481 h 169076"/>
                <a:gd name="csX40" fmla="*/ 188157 w 252491"/>
                <a:gd name="csY40" fmla="*/ 157025 h 169076"/>
                <a:gd name="csX41" fmla="*/ 189417 w 252491"/>
                <a:gd name="csY41" fmla="*/ 151083 h 169076"/>
                <a:gd name="csX42" fmla="*/ 222931 w 252491"/>
                <a:gd name="csY42" fmla="*/ 19139 h 16907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</a:cxnLst>
              <a:rect l="l" t="t" r="r" b="b"/>
              <a:pathLst>
                <a:path w="252491" h="169076">
                  <a:moveTo>
                    <a:pt x="222931" y="19139"/>
                  </a:moveTo>
                  <a:cubicBezTo>
                    <a:pt x="225199" y="10228"/>
                    <a:pt x="225703" y="7752"/>
                    <a:pt x="244602" y="7752"/>
                  </a:cubicBezTo>
                  <a:cubicBezTo>
                    <a:pt x="250398" y="7752"/>
                    <a:pt x="252665" y="7752"/>
                    <a:pt x="252665" y="2801"/>
                  </a:cubicBezTo>
                  <a:cubicBezTo>
                    <a:pt x="252665" y="78"/>
                    <a:pt x="250146" y="78"/>
                    <a:pt x="245862" y="78"/>
                  </a:cubicBezTo>
                  <a:lnTo>
                    <a:pt x="212599" y="78"/>
                  </a:lnTo>
                  <a:cubicBezTo>
                    <a:pt x="206048" y="78"/>
                    <a:pt x="205796" y="78"/>
                    <a:pt x="202772" y="4781"/>
                  </a:cubicBezTo>
                  <a:lnTo>
                    <a:pt x="110796" y="145885"/>
                  </a:lnTo>
                  <a:lnTo>
                    <a:pt x="91141" y="5772"/>
                  </a:lnTo>
                  <a:cubicBezTo>
                    <a:pt x="90385" y="78"/>
                    <a:pt x="89881" y="78"/>
                    <a:pt x="83330" y="78"/>
                  </a:cubicBezTo>
                  <a:lnTo>
                    <a:pt x="48807" y="78"/>
                  </a:lnTo>
                  <a:cubicBezTo>
                    <a:pt x="44020" y="78"/>
                    <a:pt x="41248" y="78"/>
                    <a:pt x="41248" y="4781"/>
                  </a:cubicBezTo>
                  <a:cubicBezTo>
                    <a:pt x="41248" y="7752"/>
                    <a:pt x="43516" y="7752"/>
                    <a:pt x="48555" y="7752"/>
                  </a:cubicBezTo>
                  <a:cubicBezTo>
                    <a:pt x="51831" y="7752"/>
                    <a:pt x="56367" y="8000"/>
                    <a:pt x="59391" y="8247"/>
                  </a:cubicBezTo>
                  <a:cubicBezTo>
                    <a:pt x="63423" y="8742"/>
                    <a:pt x="64935" y="9485"/>
                    <a:pt x="64935" y="12208"/>
                  </a:cubicBezTo>
                  <a:cubicBezTo>
                    <a:pt x="64935" y="13198"/>
                    <a:pt x="64683" y="13941"/>
                    <a:pt x="63927" y="16911"/>
                  </a:cubicBezTo>
                  <a:lnTo>
                    <a:pt x="31924" y="142914"/>
                  </a:lnTo>
                  <a:cubicBezTo>
                    <a:pt x="29404" y="152816"/>
                    <a:pt x="25120" y="160738"/>
                    <a:pt x="4709" y="161481"/>
                  </a:cubicBezTo>
                  <a:cubicBezTo>
                    <a:pt x="3449" y="161481"/>
                    <a:pt x="174" y="161728"/>
                    <a:pt x="174" y="166184"/>
                  </a:cubicBezTo>
                  <a:cubicBezTo>
                    <a:pt x="174" y="168412"/>
                    <a:pt x="1686" y="169155"/>
                    <a:pt x="3701" y="169155"/>
                  </a:cubicBezTo>
                  <a:cubicBezTo>
                    <a:pt x="11765" y="169155"/>
                    <a:pt x="20585" y="168412"/>
                    <a:pt x="28900" y="168412"/>
                  </a:cubicBezTo>
                  <a:cubicBezTo>
                    <a:pt x="37468" y="168412"/>
                    <a:pt x="46539" y="169155"/>
                    <a:pt x="54855" y="169155"/>
                  </a:cubicBezTo>
                  <a:cubicBezTo>
                    <a:pt x="56115" y="169155"/>
                    <a:pt x="59391" y="169155"/>
                    <a:pt x="59391" y="164204"/>
                  </a:cubicBezTo>
                  <a:cubicBezTo>
                    <a:pt x="59391" y="161481"/>
                    <a:pt x="56619" y="161481"/>
                    <a:pt x="54855" y="161481"/>
                  </a:cubicBezTo>
                  <a:cubicBezTo>
                    <a:pt x="40492" y="161233"/>
                    <a:pt x="37720" y="156282"/>
                    <a:pt x="37720" y="150588"/>
                  </a:cubicBezTo>
                  <a:cubicBezTo>
                    <a:pt x="37720" y="148856"/>
                    <a:pt x="37972" y="147618"/>
                    <a:pt x="38728" y="144895"/>
                  </a:cubicBezTo>
                  <a:lnTo>
                    <a:pt x="72998" y="9980"/>
                  </a:lnTo>
                  <a:lnTo>
                    <a:pt x="73250" y="9980"/>
                  </a:lnTo>
                  <a:lnTo>
                    <a:pt x="94921" y="163461"/>
                  </a:lnTo>
                  <a:cubicBezTo>
                    <a:pt x="95425" y="166432"/>
                    <a:pt x="95677" y="169155"/>
                    <a:pt x="98701" y="169155"/>
                  </a:cubicBezTo>
                  <a:cubicBezTo>
                    <a:pt x="101473" y="169155"/>
                    <a:pt x="102985" y="166432"/>
                    <a:pt x="104245" y="164699"/>
                  </a:cubicBezTo>
                  <a:lnTo>
                    <a:pt x="206048" y="8000"/>
                  </a:lnTo>
                  <a:lnTo>
                    <a:pt x="206300" y="8000"/>
                  </a:lnTo>
                  <a:lnTo>
                    <a:pt x="170265" y="149846"/>
                  </a:lnTo>
                  <a:cubicBezTo>
                    <a:pt x="167746" y="159500"/>
                    <a:pt x="167242" y="161481"/>
                    <a:pt x="147335" y="161481"/>
                  </a:cubicBezTo>
                  <a:cubicBezTo>
                    <a:pt x="143051" y="161481"/>
                    <a:pt x="140279" y="161481"/>
                    <a:pt x="140279" y="166184"/>
                  </a:cubicBezTo>
                  <a:cubicBezTo>
                    <a:pt x="140279" y="169155"/>
                    <a:pt x="143303" y="169155"/>
                    <a:pt x="144059" y="169155"/>
                  </a:cubicBezTo>
                  <a:cubicBezTo>
                    <a:pt x="151114" y="169155"/>
                    <a:pt x="168250" y="168412"/>
                    <a:pt x="175305" y="168412"/>
                  </a:cubicBezTo>
                  <a:cubicBezTo>
                    <a:pt x="185637" y="168412"/>
                    <a:pt x="196472" y="169155"/>
                    <a:pt x="206804" y="169155"/>
                  </a:cubicBezTo>
                  <a:cubicBezTo>
                    <a:pt x="208316" y="169155"/>
                    <a:pt x="211591" y="169155"/>
                    <a:pt x="211591" y="164204"/>
                  </a:cubicBezTo>
                  <a:cubicBezTo>
                    <a:pt x="211591" y="161481"/>
                    <a:pt x="209324" y="161481"/>
                    <a:pt x="204536" y="161481"/>
                  </a:cubicBezTo>
                  <a:cubicBezTo>
                    <a:pt x="195212" y="161481"/>
                    <a:pt x="188157" y="161481"/>
                    <a:pt x="188157" y="157025"/>
                  </a:cubicBezTo>
                  <a:cubicBezTo>
                    <a:pt x="188157" y="156034"/>
                    <a:pt x="188157" y="155539"/>
                    <a:pt x="189417" y="151083"/>
                  </a:cubicBezTo>
                  <a:lnTo>
                    <a:pt x="222931" y="19139"/>
                  </a:lnTo>
                  <a:close/>
                </a:path>
              </a:pathLst>
            </a:custGeom>
            <a:solidFill>
              <a:srgbClr val="000000"/>
            </a:solidFill>
            <a:ln w="25293" cap="flat">
              <a:noFill/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" name="Figura a mano libera: forma 6">
              <a:extLst>
                <a:ext uri="{FF2B5EF4-FFF2-40B4-BE49-F238E27FC236}">
                  <a16:creationId xmlns:a16="http://schemas.microsoft.com/office/drawing/2014/main" id="{05890711-9F95-8C64-1C3C-4E8433BFC0AA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7183416" y="4437298"/>
              <a:ext cx="75671" cy="79017"/>
            </a:xfrm>
            <a:custGeom>
              <a:avLst/>
              <a:gdLst>
                <a:gd name="csX0" fmla="*/ 70916 w 75671"/>
                <a:gd name="csY0" fmla="*/ 37856 h 79017"/>
                <a:gd name="csX1" fmla="*/ 75855 w 75671"/>
                <a:gd name="csY1" fmla="*/ 34043 h 79017"/>
                <a:gd name="csX2" fmla="*/ 40930 w 75671"/>
                <a:gd name="csY2" fmla="*/ 79 h 79017"/>
                <a:gd name="csX3" fmla="*/ 183 w 75671"/>
                <a:gd name="csY3" fmla="*/ 39415 h 79017"/>
                <a:gd name="csX4" fmla="*/ 43223 w 75671"/>
                <a:gd name="csY4" fmla="*/ 79097 h 79017"/>
                <a:gd name="csX5" fmla="*/ 75855 w 75671"/>
                <a:gd name="csY5" fmla="*/ 56570 h 79017"/>
                <a:gd name="csX6" fmla="*/ 72857 w 75671"/>
                <a:gd name="csY6" fmla="*/ 54144 h 79017"/>
                <a:gd name="csX7" fmla="*/ 69682 w 75671"/>
                <a:gd name="csY7" fmla="*/ 56917 h 79017"/>
                <a:gd name="csX8" fmla="*/ 44458 w 75671"/>
                <a:gd name="csY8" fmla="*/ 73552 h 79017"/>
                <a:gd name="csX9" fmla="*/ 22938 w 75671"/>
                <a:gd name="csY9" fmla="*/ 63328 h 79017"/>
                <a:gd name="csX10" fmla="*/ 16235 w 75671"/>
                <a:gd name="csY10" fmla="*/ 37856 h 79017"/>
                <a:gd name="csX11" fmla="*/ 70916 w 75671"/>
                <a:gd name="csY11" fmla="*/ 37856 h 79017"/>
                <a:gd name="csX12" fmla="*/ 16411 w 75671"/>
                <a:gd name="csY12" fmla="*/ 33350 h 79017"/>
                <a:gd name="csX13" fmla="*/ 40930 w 75671"/>
                <a:gd name="csY13" fmla="*/ 4931 h 79017"/>
                <a:gd name="csX14" fmla="*/ 63508 w 75671"/>
                <a:gd name="csY14" fmla="*/ 33350 h 79017"/>
                <a:gd name="csX15" fmla="*/ 16411 w 75671"/>
                <a:gd name="csY15" fmla="*/ 33350 h 7901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</a:cxnLst>
              <a:rect l="l" t="t" r="r" b="b"/>
              <a:pathLst>
                <a:path w="75671" h="79017">
                  <a:moveTo>
                    <a:pt x="70916" y="37856"/>
                  </a:moveTo>
                  <a:cubicBezTo>
                    <a:pt x="74621" y="37856"/>
                    <a:pt x="75855" y="37856"/>
                    <a:pt x="75855" y="34043"/>
                  </a:cubicBezTo>
                  <a:cubicBezTo>
                    <a:pt x="75855" y="18794"/>
                    <a:pt x="67212" y="79"/>
                    <a:pt x="40930" y="79"/>
                  </a:cubicBezTo>
                  <a:cubicBezTo>
                    <a:pt x="17822" y="79"/>
                    <a:pt x="183" y="18101"/>
                    <a:pt x="183" y="39415"/>
                  </a:cubicBezTo>
                  <a:cubicBezTo>
                    <a:pt x="183" y="61422"/>
                    <a:pt x="19763" y="79097"/>
                    <a:pt x="43223" y="79097"/>
                  </a:cubicBezTo>
                  <a:cubicBezTo>
                    <a:pt x="67036" y="79097"/>
                    <a:pt x="75855" y="60383"/>
                    <a:pt x="75855" y="56570"/>
                  </a:cubicBezTo>
                  <a:cubicBezTo>
                    <a:pt x="75855" y="55877"/>
                    <a:pt x="75502" y="54144"/>
                    <a:pt x="72857" y="54144"/>
                  </a:cubicBezTo>
                  <a:cubicBezTo>
                    <a:pt x="70564" y="54144"/>
                    <a:pt x="70211" y="55184"/>
                    <a:pt x="69682" y="56917"/>
                  </a:cubicBezTo>
                  <a:cubicBezTo>
                    <a:pt x="64213" y="70953"/>
                    <a:pt x="50808" y="73552"/>
                    <a:pt x="44458" y="73552"/>
                  </a:cubicBezTo>
                  <a:cubicBezTo>
                    <a:pt x="36167" y="73552"/>
                    <a:pt x="28230" y="69913"/>
                    <a:pt x="22938" y="63328"/>
                  </a:cubicBezTo>
                  <a:cubicBezTo>
                    <a:pt x="16411" y="55184"/>
                    <a:pt x="16235" y="44614"/>
                    <a:pt x="16235" y="37856"/>
                  </a:cubicBezTo>
                  <a:lnTo>
                    <a:pt x="70916" y="37856"/>
                  </a:lnTo>
                  <a:close/>
                  <a:moveTo>
                    <a:pt x="16411" y="33350"/>
                  </a:moveTo>
                  <a:cubicBezTo>
                    <a:pt x="18352" y="8917"/>
                    <a:pt x="34227" y="4931"/>
                    <a:pt x="40930" y="4931"/>
                  </a:cubicBezTo>
                  <a:cubicBezTo>
                    <a:pt x="62626" y="4931"/>
                    <a:pt x="63331" y="29018"/>
                    <a:pt x="63508" y="33350"/>
                  </a:cubicBezTo>
                  <a:lnTo>
                    <a:pt x="16411" y="33350"/>
                  </a:lnTo>
                  <a:close/>
                </a:path>
              </a:pathLst>
            </a:custGeom>
            <a:solidFill>
              <a:srgbClr val="000000"/>
            </a:solidFill>
            <a:ln w="25293" cap="flat">
              <a:noFill/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" name="Figura a mano libera: forma 7">
              <a:extLst>
                <a:ext uri="{FF2B5EF4-FFF2-40B4-BE49-F238E27FC236}">
                  <a16:creationId xmlns:a16="http://schemas.microsoft.com/office/drawing/2014/main" id="{299111FD-2267-1242-78F1-03C8A29AB06F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7270719" y="4439897"/>
              <a:ext cx="96662" cy="74685"/>
            </a:xfrm>
            <a:custGeom>
              <a:avLst/>
              <a:gdLst>
                <a:gd name="csX0" fmla="*/ 55397 w 96662"/>
                <a:gd name="csY0" fmla="*/ 35949 h 74685"/>
                <a:gd name="csX1" fmla="*/ 53986 w 96662"/>
                <a:gd name="csY1" fmla="*/ 34217 h 74685"/>
                <a:gd name="csX2" fmla="*/ 67216 w 96662"/>
                <a:gd name="csY2" fmla="*/ 19834 h 74685"/>
                <a:gd name="csX3" fmla="*/ 93498 w 96662"/>
                <a:gd name="csY3" fmla="*/ 6318 h 74685"/>
                <a:gd name="csX4" fmla="*/ 93498 w 96662"/>
                <a:gd name="csY4" fmla="*/ 79 h 74685"/>
                <a:gd name="csX5" fmla="*/ 78681 w 96662"/>
                <a:gd name="csY5" fmla="*/ 773 h 74685"/>
                <a:gd name="csX6" fmla="*/ 61218 w 96662"/>
                <a:gd name="csY6" fmla="*/ 79 h 74685"/>
                <a:gd name="csX7" fmla="*/ 61218 w 96662"/>
                <a:gd name="csY7" fmla="*/ 6318 h 74685"/>
                <a:gd name="csX8" fmla="*/ 64746 w 96662"/>
                <a:gd name="csY8" fmla="*/ 10303 h 74685"/>
                <a:gd name="csX9" fmla="*/ 62100 w 96662"/>
                <a:gd name="csY9" fmla="*/ 16195 h 74685"/>
                <a:gd name="csX10" fmla="*/ 49753 w 96662"/>
                <a:gd name="csY10" fmla="*/ 29884 h 74685"/>
                <a:gd name="csX11" fmla="*/ 35112 w 96662"/>
                <a:gd name="csY11" fmla="*/ 13422 h 74685"/>
                <a:gd name="csX12" fmla="*/ 33172 w 96662"/>
                <a:gd name="csY12" fmla="*/ 9957 h 74685"/>
                <a:gd name="csX13" fmla="*/ 37935 w 96662"/>
                <a:gd name="csY13" fmla="*/ 6318 h 74685"/>
                <a:gd name="csX14" fmla="*/ 37935 w 96662"/>
                <a:gd name="csY14" fmla="*/ 79 h 74685"/>
                <a:gd name="csX15" fmla="*/ 18179 w 96662"/>
                <a:gd name="csY15" fmla="*/ 773 h 74685"/>
                <a:gd name="csX16" fmla="*/ 1069 w 96662"/>
                <a:gd name="csY16" fmla="*/ 79 h 74685"/>
                <a:gd name="csX17" fmla="*/ 1069 w 96662"/>
                <a:gd name="csY17" fmla="*/ 6318 h 74685"/>
                <a:gd name="csX18" fmla="*/ 18355 w 96662"/>
                <a:gd name="csY18" fmla="*/ 11516 h 74685"/>
                <a:gd name="csX19" fmla="*/ 40404 w 96662"/>
                <a:gd name="csY19" fmla="*/ 36469 h 74685"/>
                <a:gd name="csX20" fmla="*/ 41815 w 96662"/>
                <a:gd name="csY20" fmla="*/ 38202 h 74685"/>
                <a:gd name="csX21" fmla="*/ 26822 w 96662"/>
                <a:gd name="csY21" fmla="*/ 54838 h 74685"/>
                <a:gd name="csX22" fmla="*/ 187 w 96662"/>
                <a:gd name="csY22" fmla="*/ 68527 h 74685"/>
                <a:gd name="csX23" fmla="*/ 187 w 96662"/>
                <a:gd name="csY23" fmla="*/ 74765 h 74685"/>
                <a:gd name="csX24" fmla="*/ 14827 w 96662"/>
                <a:gd name="csY24" fmla="*/ 74072 h 74685"/>
                <a:gd name="csX25" fmla="*/ 32466 w 96662"/>
                <a:gd name="csY25" fmla="*/ 74765 h 74685"/>
                <a:gd name="csX26" fmla="*/ 32466 w 96662"/>
                <a:gd name="csY26" fmla="*/ 68527 h 74685"/>
                <a:gd name="csX27" fmla="*/ 28939 w 96662"/>
                <a:gd name="csY27" fmla="*/ 64541 h 74685"/>
                <a:gd name="csX28" fmla="*/ 33701 w 96662"/>
                <a:gd name="csY28" fmla="*/ 56051 h 74685"/>
                <a:gd name="csX29" fmla="*/ 46049 w 96662"/>
                <a:gd name="csY29" fmla="*/ 42708 h 74685"/>
                <a:gd name="csX30" fmla="*/ 61395 w 96662"/>
                <a:gd name="csY30" fmla="*/ 59863 h 74685"/>
                <a:gd name="csX31" fmla="*/ 64746 w 96662"/>
                <a:gd name="csY31" fmla="*/ 64888 h 74685"/>
                <a:gd name="csX32" fmla="*/ 59984 w 96662"/>
                <a:gd name="csY32" fmla="*/ 68527 h 74685"/>
                <a:gd name="csX33" fmla="*/ 59984 w 96662"/>
                <a:gd name="csY33" fmla="*/ 74765 h 74685"/>
                <a:gd name="csX34" fmla="*/ 79916 w 96662"/>
                <a:gd name="csY34" fmla="*/ 74072 h 74685"/>
                <a:gd name="csX35" fmla="*/ 96849 w 96662"/>
                <a:gd name="csY35" fmla="*/ 74765 h 74685"/>
                <a:gd name="csX36" fmla="*/ 96849 w 96662"/>
                <a:gd name="csY36" fmla="*/ 68527 h 74685"/>
                <a:gd name="csX37" fmla="*/ 79563 w 96662"/>
                <a:gd name="csY37" fmla="*/ 62982 h 74685"/>
                <a:gd name="csX38" fmla="*/ 55397 w 96662"/>
                <a:gd name="csY38" fmla="*/ 35949 h 7468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</a:cxnLst>
              <a:rect l="l" t="t" r="r" b="b"/>
              <a:pathLst>
                <a:path w="96662" h="74685">
                  <a:moveTo>
                    <a:pt x="55397" y="35949"/>
                  </a:moveTo>
                  <a:cubicBezTo>
                    <a:pt x="55221" y="35776"/>
                    <a:pt x="53986" y="34390"/>
                    <a:pt x="53986" y="34217"/>
                  </a:cubicBezTo>
                  <a:cubicBezTo>
                    <a:pt x="53986" y="33697"/>
                    <a:pt x="65628" y="21394"/>
                    <a:pt x="67216" y="19834"/>
                  </a:cubicBezTo>
                  <a:cubicBezTo>
                    <a:pt x="73389" y="13076"/>
                    <a:pt x="79563" y="6491"/>
                    <a:pt x="93498" y="6318"/>
                  </a:cubicBezTo>
                  <a:lnTo>
                    <a:pt x="93498" y="79"/>
                  </a:lnTo>
                  <a:cubicBezTo>
                    <a:pt x="88559" y="426"/>
                    <a:pt x="83444" y="773"/>
                    <a:pt x="78681" y="773"/>
                  </a:cubicBezTo>
                  <a:cubicBezTo>
                    <a:pt x="73389" y="773"/>
                    <a:pt x="66510" y="599"/>
                    <a:pt x="61218" y="79"/>
                  </a:cubicBezTo>
                  <a:lnTo>
                    <a:pt x="61218" y="6318"/>
                  </a:lnTo>
                  <a:cubicBezTo>
                    <a:pt x="64217" y="6838"/>
                    <a:pt x="64746" y="8744"/>
                    <a:pt x="64746" y="10303"/>
                  </a:cubicBezTo>
                  <a:cubicBezTo>
                    <a:pt x="64746" y="10650"/>
                    <a:pt x="64746" y="13249"/>
                    <a:pt x="62100" y="16195"/>
                  </a:cubicBezTo>
                  <a:lnTo>
                    <a:pt x="49753" y="29884"/>
                  </a:lnTo>
                  <a:lnTo>
                    <a:pt x="35112" y="13422"/>
                  </a:lnTo>
                  <a:cubicBezTo>
                    <a:pt x="33348" y="11516"/>
                    <a:pt x="33172" y="10650"/>
                    <a:pt x="33172" y="9957"/>
                  </a:cubicBezTo>
                  <a:cubicBezTo>
                    <a:pt x="33172" y="7357"/>
                    <a:pt x="35642" y="6318"/>
                    <a:pt x="37935" y="6318"/>
                  </a:cubicBezTo>
                  <a:lnTo>
                    <a:pt x="37935" y="79"/>
                  </a:lnTo>
                  <a:cubicBezTo>
                    <a:pt x="31408" y="599"/>
                    <a:pt x="24705" y="773"/>
                    <a:pt x="18179" y="773"/>
                  </a:cubicBezTo>
                  <a:cubicBezTo>
                    <a:pt x="12887" y="773"/>
                    <a:pt x="6184" y="599"/>
                    <a:pt x="1069" y="79"/>
                  </a:cubicBezTo>
                  <a:lnTo>
                    <a:pt x="1069" y="6318"/>
                  </a:lnTo>
                  <a:cubicBezTo>
                    <a:pt x="9183" y="6318"/>
                    <a:pt x="13769" y="6318"/>
                    <a:pt x="18355" y="11516"/>
                  </a:cubicBezTo>
                  <a:lnTo>
                    <a:pt x="40404" y="36469"/>
                  </a:lnTo>
                  <a:cubicBezTo>
                    <a:pt x="40580" y="36643"/>
                    <a:pt x="41815" y="38029"/>
                    <a:pt x="41815" y="38202"/>
                  </a:cubicBezTo>
                  <a:cubicBezTo>
                    <a:pt x="41815" y="38722"/>
                    <a:pt x="28586" y="52931"/>
                    <a:pt x="26822" y="54838"/>
                  </a:cubicBezTo>
                  <a:cubicBezTo>
                    <a:pt x="20295" y="61769"/>
                    <a:pt x="14298" y="68180"/>
                    <a:pt x="187" y="68527"/>
                  </a:cubicBezTo>
                  <a:lnTo>
                    <a:pt x="187" y="74765"/>
                  </a:lnTo>
                  <a:cubicBezTo>
                    <a:pt x="5479" y="74419"/>
                    <a:pt x="9359" y="74072"/>
                    <a:pt x="14827" y="74072"/>
                  </a:cubicBezTo>
                  <a:cubicBezTo>
                    <a:pt x="20119" y="74072"/>
                    <a:pt x="27175" y="74245"/>
                    <a:pt x="32466" y="74765"/>
                  </a:cubicBezTo>
                  <a:lnTo>
                    <a:pt x="32466" y="68527"/>
                  </a:lnTo>
                  <a:cubicBezTo>
                    <a:pt x="30350" y="68180"/>
                    <a:pt x="28939" y="66967"/>
                    <a:pt x="28939" y="64541"/>
                  </a:cubicBezTo>
                  <a:cubicBezTo>
                    <a:pt x="28939" y="61249"/>
                    <a:pt x="30879" y="58996"/>
                    <a:pt x="33701" y="56051"/>
                  </a:cubicBezTo>
                  <a:lnTo>
                    <a:pt x="46049" y="42708"/>
                  </a:lnTo>
                  <a:lnTo>
                    <a:pt x="61395" y="59863"/>
                  </a:lnTo>
                  <a:cubicBezTo>
                    <a:pt x="64746" y="63502"/>
                    <a:pt x="64746" y="63848"/>
                    <a:pt x="64746" y="64888"/>
                  </a:cubicBezTo>
                  <a:cubicBezTo>
                    <a:pt x="64746" y="68354"/>
                    <a:pt x="60689" y="68527"/>
                    <a:pt x="59984" y="68527"/>
                  </a:cubicBezTo>
                  <a:lnTo>
                    <a:pt x="59984" y="74765"/>
                  </a:lnTo>
                  <a:cubicBezTo>
                    <a:pt x="61571" y="74592"/>
                    <a:pt x="74271" y="74072"/>
                    <a:pt x="79916" y="74072"/>
                  </a:cubicBezTo>
                  <a:cubicBezTo>
                    <a:pt x="85560" y="74072"/>
                    <a:pt x="91205" y="74245"/>
                    <a:pt x="96849" y="74765"/>
                  </a:cubicBezTo>
                  <a:lnTo>
                    <a:pt x="96849" y="68527"/>
                  </a:lnTo>
                  <a:cubicBezTo>
                    <a:pt x="85031" y="68527"/>
                    <a:pt x="83620" y="67487"/>
                    <a:pt x="79563" y="62982"/>
                  </a:cubicBezTo>
                  <a:lnTo>
                    <a:pt x="55397" y="35949"/>
                  </a:lnTo>
                  <a:close/>
                </a:path>
              </a:pathLst>
            </a:custGeom>
            <a:solidFill>
              <a:srgbClr val="000000"/>
            </a:solidFill>
            <a:ln w="25293" cap="flat">
              <a:noFill/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9" name="Figura a mano libera: forma 8">
              <a:extLst>
                <a:ext uri="{FF2B5EF4-FFF2-40B4-BE49-F238E27FC236}">
                  <a16:creationId xmlns:a16="http://schemas.microsoft.com/office/drawing/2014/main" id="{7162F3BF-22F7-25B0-3577-88F74AEB26ED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7377119" y="4408013"/>
              <a:ext cx="61031" cy="108303"/>
            </a:xfrm>
            <a:custGeom>
              <a:avLst/>
              <a:gdLst>
                <a:gd name="csX0" fmla="*/ 30530 w 61031"/>
                <a:gd name="csY0" fmla="*/ 38202 h 108303"/>
                <a:gd name="csX1" fmla="*/ 58047 w 61031"/>
                <a:gd name="csY1" fmla="*/ 38202 h 108303"/>
                <a:gd name="csX2" fmla="*/ 58047 w 61031"/>
                <a:gd name="csY2" fmla="*/ 31964 h 108303"/>
                <a:gd name="csX3" fmla="*/ 30530 w 61031"/>
                <a:gd name="csY3" fmla="*/ 31964 h 108303"/>
                <a:gd name="csX4" fmla="*/ 30530 w 61031"/>
                <a:gd name="csY4" fmla="*/ 79 h 108303"/>
                <a:gd name="csX5" fmla="*/ 24533 w 61031"/>
                <a:gd name="csY5" fmla="*/ 79 h 108303"/>
                <a:gd name="csX6" fmla="*/ 191 w 61031"/>
                <a:gd name="csY6" fmla="*/ 33350 h 108303"/>
                <a:gd name="csX7" fmla="*/ 191 w 61031"/>
                <a:gd name="csY7" fmla="*/ 38202 h 108303"/>
                <a:gd name="csX8" fmla="*/ 16595 w 61031"/>
                <a:gd name="csY8" fmla="*/ 38202 h 108303"/>
                <a:gd name="csX9" fmla="*/ 16595 w 61031"/>
                <a:gd name="csY9" fmla="*/ 84989 h 108303"/>
                <a:gd name="csX10" fmla="*/ 41290 w 61031"/>
                <a:gd name="csY10" fmla="*/ 108383 h 108303"/>
                <a:gd name="csX11" fmla="*/ 61222 w 61031"/>
                <a:gd name="csY11" fmla="*/ 84816 h 108303"/>
                <a:gd name="csX12" fmla="*/ 61222 w 61031"/>
                <a:gd name="csY12" fmla="*/ 75285 h 108303"/>
                <a:gd name="csX13" fmla="*/ 55225 w 61031"/>
                <a:gd name="csY13" fmla="*/ 75285 h 108303"/>
                <a:gd name="csX14" fmla="*/ 55225 w 61031"/>
                <a:gd name="csY14" fmla="*/ 84643 h 108303"/>
                <a:gd name="csX15" fmla="*/ 42701 w 61031"/>
                <a:gd name="csY15" fmla="*/ 102837 h 108303"/>
                <a:gd name="csX16" fmla="*/ 30530 w 61031"/>
                <a:gd name="csY16" fmla="*/ 85162 h 108303"/>
                <a:gd name="csX17" fmla="*/ 30530 w 61031"/>
                <a:gd name="csY17" fmla="*/ 38202 h 10830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</a:cxnLst>
              <a:rect l="l" t="t" r="r" b="b"/>
              <a:pathLst>
                <a:path w="61031" h="108303">
                  <a:moveTo>
                    <a:pt x="30530" y="38202"/>
                  </a:moveTo>
                  <a:lnTo>
                    <a:pt x="58047" y="38202"/>
                  </a:lnTo>
                  <a:lnTo>
                    <a:pt x="58047" y="31964"/>
                  </a:lnTo>
                  <a:lnTo>
                    <a:pt x="30530" y="31964"/>
                  </a:lnTo>
                  <a:lnTo>
                    <a:pt x="30530" y="79"/>
                  </a:lnTo>
                  <a:lnTo>
                    <a:pt x="24533" y="79"/>
                  </a:lnTo>
                  <a:cubicBezTo>
                    <a:pt x="24357" y="15675"/>
                    <a:pt x="17125" y="32830"/>
                    <a:pt x="191" y="33350"/>
                  </a:cubicBezTo>
                  <a:lnTo>
                    <a:pt x="191" y="38202"/>
                  </a:lnTo>
                  <a:lnTo>
                    <a:pt x="16595" y="38202"/>
                  </a:lnTo>
                  <a:lnTo>
                    <a:pt x="16595" y="84989"/>
                  </a:lnTo>
                  <a:cubicBezTo>
                    <a:pt x="16595" y="104397"/>
                    <a:pt x="31412" y="108383"/>
                    <a:pt x="41290" y="108383"/>
                  </a:cubicBezTo>
                  <a:cubicBezTo>
                    <a:pt x="53108" y="108383"/>
                    <a:pt x="61222" y="98505"/>
                    <a:pt x="61222" y="84816"/>
                  </a:cubicBezTo>
                  <a:lnTo>
                    <a:pt x="61222" y="75285"/>
                  </a:lnTo>
                  <a:lnTo>
                    <a:pt x="55225" y="75285"/>
                  </a:lnTo>
                  <a:lnTo>
                    <a:pt x="55225" y="84643"/>
                  </a:lnTo>
                  <a:cubicBezTo>
                    <a:pt x="55225" y="96426"/>
                    <a:pt x="49581" y="102837"/>
                    <a:pt x="42701" y="102837"/>
                  </a:cubicBezTo>
                  <a:cubicBezTo>
                    <a:pt x="30530" y="102837"/>
                    <a:pt x="30530" y="88282"/>
                    <a:pt x="30530" y="85162"/>
                  </a:cubicBezTo>
                  <a:lnTo>
                    <a:pt x="30530" y="38202"/>
                  </a:lnTo>
                  <a:close/>
                </a:path>
              </a:pathLst>
            </a:custGeom>
            <a:solidFill>
              <a:srgbClr val="000000"/>
            </a:solidFill>
            <a:ln w="25293" cap="flat">
              <a:noFill/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0" name="Figura a mano libera: forma 9">
              <a:extLst>
                <a:ext uri="{FF2B5EF4-FFF2-40B4-BE49-F238E27FC236}">
                  <a16:creationId xmlns:a16="http://schemas.microsoft.com/office/drawing/2014/main" id="{C7AE6815-7B9E-68C8-D00C-5AE2A2155319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7459393" y="4438164"/>
              <a:ext cx="63148" cy="76418"/>
            </a:xfrm>
            <a:custGeom>
              <a:avLst/>
              <a:gdLst>
                <a:gd name="csX0" fmla="*/ 26653 w 63148"/>
                <a:gd name="csY0" fmla="*/ 36989 h 76418"/>
                <a:gd name="csX1" fmla="*/ 50289 w 63148"/>
                <a:gd name="csY1" fmla="*/ 4931 h 76418"/>
                <a:gd name="csX2" fmla="*/ 47291 w 63148"/>
                <a:gd name="csY2" fmla="*/ 11170 h 76418"/>
                <a:gd name="csX3" fmla="*/ 55228 w 63148"/>
                <a:gd name="csY3" fmla="*/ 19141 h 76418"/>
                <a:gd name="csX4" fmla="*/ 63342 w 63148"/>
                <a:gd name="csY4" fmla="*/ 11170 h 76418"/>
                <a:gd name="csX5" fmla="*/ 49407 w 63148"/>
                <a:gd name="csY5" fmla="*/ 79 h 76418"/>
                <a:gd name="csX6" fmla="*/ 25595 w 63148"/>
                <a:gd name="csY6" fmla="*/ 18621 h 76418"/>
                <a:gd name="csX7" fmla="*/ 25418 w 63148"/>
                <a:gd name="csY7" fmla="*/ 18621 h 76418"/>
                <a:gd name="csX8" fmla="*/ 25418 w 63148"/>
                <a:gd name="csY8" fmla="*/ 79 h 76418"/>
                <a:gd name="csX9" fmla="*/ 194 w 63148"/>
                <a:gd name="csY9" fmla="*/ 1986 h 76418"/>
                <a:gd name="csX10" fmla="*/ 194 w 63148"/>
                <a:gd name="csY10" fmla="*/ 8224 h 76418"/>
                <a:gd name="csX11" fmla="*/ 13423 w 63148"/>
                <a:gd name="csY11" fmla="*/ 17928 h 76418"/>
                <a:gd name="csX12" fmla="*/ 13423 w 63148"/>
                <a:gd name="csY12" fmla="*/ 62809 h 76418"/>
                <a:gd name="csX13" fmla="*/ 194 w 63148"/>
                <a:gd name="csY13" fmla="*/ 70260 h 76418"/>
                <a:gd name="csX14" fmla="*/ 194 w 63148"/>
                <a:gd name="csY14" fmla="*/ 76498 h 76418"/>
                <a:gd name="csX15" fmla="*/ 20303 w 63148"/>
                <a:gd name="csY15" fmla="*/ 75805 h 76418"/>
                <a:gd name="csX16" fmla="*/ 43234 w 63148"/>
                <a:gd name="csY16" fmla="*/ 76498 h 76418"/>
                <a:gd name="csX17" fmla="*/ 43234 w 63148"/>
                <a:gd name="csY17" fmla="*/ 70260 h 76418"/>
                <a:gd name="csX18" fmla="*/ 39706 w 63148"/>
                <a:gd name="csY18" fmla="*/ 70260 h 76418"/>
                <a:gd name="csX19" fmla="*/ 26653 w 63148"/>
                <a:gd name="csY19" fmla="*/ 62462 h 76418"/>
                <a:gd name="csX20" fmla="*/ 26653 w 63148"/>
                <a:gd name="csY20" fmla="*/ 36989 h 76418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63148" h="76418">
                  <a:moveTo>
                    <a:pt x="26653" y="36989"/>
                  </a:moveTo>
                  <a:cubicBezTo>
                    <a:pt x="26653" y="22433"/>
                    <a:pt x="33532" y="4931"/>
                    <a:pt x="50289" y="4931"/>
                  </a:cubicBezTo>
                  <a:cubicBezTo>
                    <a:pt x="48702" y="6144"/>
                    <a:pt x="47291" y="8397"/>
                    <a:pt x="47291" y="11170"/>
                  </a:cubicBezTo>
                  <a:cubicBezTo>
                    <a:pt x="47291" y="16888"/>
                    <a:pt x="51877" y="19141"/>
                    <a:pt x="55228" y="19141"/>
                  </a:cubicBezTo>
                  <a:cubicBezTo>
                    <a:pt x="59462" y="19141"/>
                    <a:pt x="63342" y="16368"/>
                    <a:pt x="63342" y="11170"/>
                  </a:cubicBezTo>
                  <a:cubicBezTo>
                    <a:pt x="63342" y="5278"/>
                    <a:pt x="57698" y="79"/>
                    <a:pt x="49407" y="79"/>
                  </a:cubicBezTo>
                  <a:cubicBezTo>
                    <a:pt x="40588" y="79"/>
                    <a:pt x="30886" y="5451"/>
                    <a:pt x="25595" y="18621"/>
                  </a:cubicBezTo>
                  <a:lnTo>
                    <a:pt x="25418" y="18621"/>
                  </a:lnTo>
                  <a:lnTo>
                    <a:pt x="25418" y="79"/>
                  </a:lnTo>
                  <a:lnTo>
                    <a:pt x="194" y="1986"/>
                  </a:lnTo>
                  <a:lnTo>
                    <a:pt x="194" y="8224"/>
                  </a:lnTo>
                  <a:cubicBezTo>
                    <a:pt x="12012" y="8224"/>
                    <a:pt x="13423" y="9437"/>
                    <a:pt x="13423" y="17928"/>
                  </a:cubicBezTo>
                  <a:lnTo>
                    <a:pt x="13423" y="62809"/>
                  </a:lnTo>
                  <a:cubicBezTo>
                    <a:pt x="13423" y="70260"/>
                    <a:pt x="11660" y="70260"/>
                    <a:pt x="194" y="70260"/>
                  </a:cubicBezTo>
                  <a:lnTo>
                    <a:pt x="194" y="76498"/>
                  </a:lnTo>
                  <a:cubicBezTo>
                    <a:pt x="1076" y="76498"/>
                    <a:pt x="13071" y="75805"/>
                    <a:pt x="20303" y="75805"/>
                  </a:cubicBezTo>
                  <a:cubicBezTo>
                    <a:pt x="27888" y="75805"/>
                    <a:pt x="35649" y="76152"/>
                    <a:pt x="43234" y="76498"/>
                  </a:cubicBezTo>
                  <a:lnTo>
                    <a:pt x="43234" y="70260"/>
                  </a:lnTo>
                  <a:lnTo>
                    <a:pt x="39706" y="70260"/>
                  </a:lnTo>
                  <a:cubicBezTo>
                    <a:pt x="26653" y="70260"/>
                    <a:pt x="26653" y="68354"/>
                    <a:pt x="26653" y="62462"/>
                  </a:cubicBezTo>
                  <a:lnTo>
                    <a:pt x="26653" y="36989"/>
                  </a:lnTo>
                  <a:close/>
                </a:path>
              </a:pathLst>
            </a:custGeom>
            <a:solidFill>
              <a:srgbClr val="000000"/>
            </a:solidFill>
            <a:ln w="25293" cap="flat">
              <a:noFill/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1" name="Figura a mano libera: forma 10">
              <a:extLst>
                <a:ext uri="{FF2B5EF4-FFF2-40B4-BE49-F238E27FC236}">
                  <a16:creationId xmlns:a16="http://schemas.microsoft.com/office/drawing/2014/main" id="{D716CE3F-BAE2-0A02-53ED-378F5B57590E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7539198" y="4437298"/>
              <a:ext cx="88019" cy="79017"/>
            </a:xfrm>
            <a:custGeom>
              <a:avLst/>
              <a:gdLst>
                <a:gd name="csX0" fmla="*/ 69166 w 88019"/>
                <a:gd name="csY0" fmla="*/ 30924 h 79017"/>
                <a:gd name="csX1" fmla="*/ 61052 w 88019"/>
                <a:gd name="csY1" fmla="*/ 8744 h 79017"/>
                <a:gd name="csX2" fmla="*/ 34946 w 88019"/>
                <a:gd name="csY2" fmla="*/ 79 h 79017"/>
                <a:gd name="csX3" fmla="*/ 6371 w 88019"/>
                <a:gd name="csY3" fmla="*/ 16888 h 79017"/>
                <a:gd name="csX4" fmla="*/ 14838 w 88019"/>
                <a:gd name="csY4" fmla="*/ 25379 h 79017"/>
                <a:gd name="csX5" fmla="*/ 23128 w 88019"/>
                <a:gd name="csY5" fmla="*/ 17235 h 79017"/>
                <a:gd name="csX6" fmla="*/ 16954 w 88019"/>
                <a:gd name="csY6" fmla="*/ 9264 h 79017"/>
                <a:gd name="csX7" fmla="*/ 34594 w 88019"/>
                <a:gd name="csY7" fmla="*/ 4931 h 79017"/>
                <a:gd name="csX8" fmla="*/ 55231 w 88019"/>
                <a:gd name="csY8" fmla="*/ 25899 h 79017"/>
                <a:gd name="csX9" fmla="*/ 55231 w 88019"/>
                <a:gd name="csY9" fmla="*/ 31271 h 79017"/>
                <a:gd name="csX10" fmla="*/ 21011 w 88019"/>
                <a:gd name="csY10" fmla="*/ 36816 h 79017"/>
                <a:gd name="csX11" fmla="*/ 197 w 88019"/>
                <a:gd name="csY11" fmla="*/ 59863 h 79017"/>
                <a:gd name="csX12" fmla="*/ 31066 w 88019"/>
                <a:gd name="csY12" fmla="*/ 79097 h 79017"/>
                <a:gd name="csX13" fmla="*/ 57172 w 88019"/>
                <a:gd name="csY13" fmla="*/ 64541 h 79017"/>
                <a:gd name="csX14" fmla="*/ 70754 w 88019"/>
                <a:gd name="csY14" fmla="*/ 78231 h 79017"/>
                <a:gd name="csX15" fmla="*/ 88217 w 88019"/>
                <a:gd name="csY15" fmla="*/ 61769 h 79017"/>
                <a:gd name="csX16" fmla="*/ 88217 w 88019"/>
                <a:gd name="csY16" fmla="*/ 52238 h 79017"/>
                <a:gd name="csX17" fmla="*/ 82219 w 88019"/>
                <a:gd name="csY17" fmla="*/ 52238 h 79017"/>
                <a:gd name="csX18" fmla="*/ 82219 w 88019"/>
                <a:gd name="csY18" fmla="*/ 61596 h 79017"/>
                <a:gd name="csX19" fmla="*/ 75693 w 88019"/>
                <a:gd name="csY19" fmla="*/ 71646 h 79017"/>
                <a:gd name="csX20" fmla="*/ 69166 w 88019"/>
                <a:gd name="csY20" fmla="*/ 61249 h 79017"/>
                <a:gd name="csX21" fmla="*/ 69166 w 88019"/>
                <a:gd name="csY21" fmla="*/ 30924 h 79017"/>
                <a:gd name="csX22" fmla="*/ 55231 w 88019"/>
                <a:gd name="csY22" fmla="*/ 52931 h 79017"/>
                <a:gd name="csX23" fmla="*/ 32477 w 88019"/>
                <a:gd name="csY23" fmla="*/ 74245 h 79017"/>
                <a:gd name="csX24" fmla="*/ 15014 w 88019"/>
                <a:gd name="csY24" fmla="*/ 59863 h 79017"/>
                <a:gd name="csX25" fmla="*/ 55231 w 88019"/>
                <a:gd name="csY25" fmla="*/ 35776 h 79017"/>
                <a:gd name="csX26" fmla="*/ 55231 w 88019"/>
                <a:gd name="csY26" fmla="*/ 52931 h 7901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</a:cxnLst>
              <a:rect l="l" t="t" r="r" b="b"/>
              <a:pathLst>
                <a:path w="88019" h="79017">
                  <a:moveTo>
                    <a:pt x="69166" y="30924"/>
                  </a:moveTo>
                  <a:cubicBezTo>
                    <a:pt x="69166" y="21740"/>
                    <a:pt x="69166" y="15155"/>
                    <a:pt x="61052" y="8744"/>
                  </a:cubicBezTo>
                  <a:cubicBezTo>
                    <a:pt x="53820" y="2852"/>
                    <a:pt x="45353" y="79"/>
                    <a:pt x="34946" y="79"/>
                  </a:cubicBezTo>
                  <a:cubicBezTo>
                    <a:pt x="18189" y="79"/>
                    <a:pt x="6371" y="6318"/>
                    <a:pt x="6371" y="16888"/>
                  </a:cubicBezTo>
                  <a:cubicBezTo>
                    <a:pt x="6371" y="22433"/>
                    <a:pt x="10252" y="25379"/>
                    <a:pt x="14838" y="25379"/>
                  </a:cubicBezTo>
                  <a:cubicBezTo>
                    <a:pt x="19600" y="25379"/>
                    <a:pt x="23128" y="21913"/>
                    <a:pt x="23128" y="17235"/>
                  </a:cubicBezTo>
                  <a:cubicBezTo>
                    <a:pt x="23128" y="14289"/>
                    <a:pt x="21717" y="10650"/>
                    <a:pt x="16954" y="9264"/>
                  </a:cubicBezTo>
                  <a:cubicBezTo>
                    <a:pt x="23305" y="4931"/>
                    <a:pt x="33535" y="4931"/>
                    <a:pt x="34594" y="4931"/>
                  </a:cubicBezTo>
                  <a:cubicBezTo>
                    <a:pt x="44472" y="4931"/>
                    <a:pt x="55231" y="11343"/>
                    <a:pt x="55231" y="25899"/>
                  </a:cubicBezTo>
                  <a:lnTo>
                    <a:pt x="55231" y="31271"/>
                  </a:lnTo>
                  <a:cubicBezTo>
                    <a:pt x="45530" y="31617"/>
                    <a:pt x="33888" y="32137"/>
                    <a:pt x="21011" y="36816"/>
                  </a:cubicBezTo>
                  <a:cubicBezTo>
                    <a:pt x="5136" y="42534"/>
                    <a:pt x="197" y="52065"/>
                    <a:pt x="197" y="59863"/>
                  </a:cubicBezTo>
                  <a:cubicBezTo>
                    <a:pt x="197" y="74765"/>
                    <a:pt x="18542" y="79097"/>
                    <a:pt x="31066" y="79097"/>
                  </a:cubicBezTo>
                  <a:cubicBezTo>
                    <a:pt x="45177" y="79097"/>
                    <a:pt x="53467" y="71300"/>
                    <a:pt x="57172" y="64541"/>
                  </a:cubicBezTo>
                  <a:cubicBezTo>
                    <a:pt x="57877" y="71646"/>
                    <a:pt x="62640" y="78231"/>
                    <a:pt x="70754" y="78231"/>
                  </a:cubicBezTo>
                  <a:cubicBezTo>
                    <a:pt x="71107" y="78231"/>
                    <a:pt x="88217" y="78231"/>
                    <a:pt x="88217" y="61769"/>
                  </a:cubicBezTo>
                  <a:lnTo>
                    <a:pt x="88217" y="52238"/>
                  </a:lnTo>
                  <a:lnTo>
                    <a:pt x="82219" y="52238"/>
                  </a:lnTo>
                  <a:lnTo>
                    <a:pt x="82219" y="61596"/>
                  </a:lnTo>
                  <a:cubicBezTo>
                    <a:pt x="82219" y="63328"/>
                    <a:pt x="82219" y="71646"/>
                    <a:pt x="75693" y="71646"/>
                  </a:cubicBezTo>
                  <a:cubicBezTo>
                    <a:pt x="69166" y="71646"/>
                    <a:pt x="69166" y="63502"/>
                    <a:pt x="69166" y="61249"/>
                  </a:cubicBezTo>
                  <a:lnTo>
                    <a:pt x="69166" y="30924"/>
                  </a:lnTo>
                  <a:close/>
                  <a:moveTo>
                    <a:pt x="55231" y="52931"/>
                  </a:moveTo>
                  <a:cubicBezTo>
                    <a:pt x="55231" y="69567"/>
                    <a:pt x="40415" y="74245"/>
                    <a:pt x="32477" y="74245"/>
                  </a:cubicBezTo>
                  <a:cubicBezTo>
                    <a:pt x="23481" y="74245"/>
                    <a:pt x="15014" y="68354"/>
                    <a:pt x="15014" y="59863"/>
                  </a:cubicBezTo>
                  <a:cubicBezTo>
                    <a:pt x="15014" y="50332"/>
                    <a:pt x="23481" y="36989"/>
                    <a:pt x="55231" y="35776"/>
                  </a:cubicBezTo>
                  <a:lnTo>
                    <a:pt x="55231" y="52931"/>
                  </a:lnTo>
                  <a:close/>
                </a:path>
              </a:pathLst>
            </a:custGeom>
            <a:solidFill>
              <a:srgbClr val="000000"/>
            </a:solidFill>
            <a:ln w="25293" cap="flat">
              <a:noFill/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2" name="Figura a mano libera: forma 11">
              <a:extLst>
                <a:ext uri="{FF2B5EF4-FFF2-40B4-BE49-F238E27FC236}">
                  <a16:creationId xmlns:a16="http://schemas.microsoft.com/office/drawing/2014/main" id="{ADFAA46D-EE68-1C60-4076-1927DF863B21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7638056" y="4437298"/>
              <a:ext cx="74437" cy="79017"/>
            </a:xfrm>
            <a:custGeom>
              <a:avLst/>
              <a:gdLst>
                <a:gd name="csX0" fmla="*/ 60704 w 74437"/>
                <a:gd name="csY0" fmla="*/ 8224 h 79017"/>
                <a:gd name="csX1" fmla="*/ 55765 w 74437"/>
                <a:gd name="csY1" fmla="*/ 15848 h 79017"/>
                <a:gd name="csX2" fmla="*/ 64055 w 74437"/>
                <a:gd name="csY2" fmla="*/ 23993 h 79017"/>
                <a:gd name="csX3" fmla="*/ 72522 w 74437"/>
                <a:gd name="csY3" fmla="*/ 15502 h 79017"/>
                <a:gd name="csX4" fmla="*/ 43064 w 74437"/>
                <a:gd name="csY4" fmla="*/ 79 h 79017"/>
                <a:gd name="csX5" fmla="*/ 201 w 74437"/>
                <a:gd name="csY5" fmla="*/ 39935 h 79017"/>
                <a:gd name="csX6" fmla="*/ 42182 w 74437"/>
                <a:gd name="csY6" fmla="*/ 79097 h 79017"/>
                <a:gd name="csX7" fmla="*/ 74638 w 74437"/>
                <a:gd name="csY7" fmla="*/ 56570 h 79017"/>
                <a:gd name="csX8" fmla="*/ 71640 w 74437"/>
                <a:gd name="csY8" fmla="*/ 54491 h 79017"/>
                <a:gd name="csX9" fmla="*/ 68288 w 74437"/>
                <a:gd name="csY9" fmla="*/ 57437 h 79017"/>
                <a:gd name="csX10" fmla="*/ 44299 w 74437"/>
                <a:gd name="csY10" fmla="*/ 73552 h 79017"/>
                <a:gd name="csX11" fmla="*/ 16253 w 74437"/>
                <a:gd name="csY11" fmla="*/ 39762 h 79017"/>
                <a:gd name="csX12" fmla="*/ 43594 w 74437"/>
                <a:gd name="csY12" fmla="*/ 5625 h 79017"/>
                <a:gd name="csX13" fmla="*/ 60704 w 74437"/>
                <a:gd name="csY13" fmla="*/ 8224 h 7901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</a:cxnLst>
              <a:rect l="l" t="t" r="r" b="b"/>
              <a:pathLst>
                <a:path w="74437" h="79017">
                  <a:moveTo>
                    <a:pt x="60704" y="8224"/>
                  </a:moveTo>
                  <a:cubicBezTo>
                    <a:pt x="57528" y="9610"/>
                    <a:pt x="55765" y="12383"/>
                    <a:pt x="55765" y="15848"/>
                  </a:cubicBezTo>
                  <a:cubicBezTo>
                    <a:pt x="55765" y="20527"/>
                    <a:pt x="59116" y="23993"/>
                    <a:pt x="64055" y="23993"/>
                  </a:cubicBezTo>
                  <a:cubicBezTo>
                    <a:pt x="68818" y="23993"/>
                    <a:pt x="72522" y="21047"/>
                    <a:pt x="72522" y="15502"/>
                  </a:cubicBezTo>
                  <a:cubicBezTo>
                    <a:pt x="72522" y="79"/>
                    <a:pt x="48003" y="79"/>
                    <a:pt x="43064" y="79"/>
                  </a:cubicBezTo>
                  <a:cubicBezTo>
                    <a:pt x="16606" y="79"/>
                    <a:pt x="201" y="20007"/>
                    <a:pt x="201" y="39935"/>
                  </a:cubicBezTo>
                  <a:cubicBezTo>
                    <a:pt x="201" y="61769"/>
                    <a:pt x="19075" y="79097"/>
                    <a:pt x="42182" y="79097"/>
                  </a:cubicBezTo>
                  <a:cubicBezTo>
                    <a:pt x="68465" y="79097"/>
                    <a:pt x="74638" y="58650"/>
                    <a:pt x="74638" y="56570"/>
                  </a:cubicBezTo>
                  <a:cubicBezTo>
                    <a:pt x="74638" y="54491"/>
                    <a:pt x="72345" y="54491"/>
                    <a:pt x="71640" y="54491"/>
                  </a:cubicBezTo>
                  <a:cubicBezTo>
                    <a:pt x="69347" y="54491"/>
                    <a:pt x="69170" y="55011"/>
                    <a:pt x="68288" y="57437"/>
                  </a:cubicBezTo>
                  <a:cubicBezTo>
                    <a:pt x="64408" y="68180"/>
                    <a:pt x="55059" y="73552"/>
                    <a:pt x="44299" y="73552"/>
                  </a:cubicBezTo>
                  <a:cubicBezTo>
                    <a:pt x="32128" y="73552"/>
                    <a:pt x="16253" y="64715"/>
                    <a:pt x="16253" y="39762"/>
                  </a:cubicBezTo>
                  <a:cubicBezTo>
                    <a:pt x="16253" y="17755"/>
                    <a:pt x="27189" y="5625"/>
                    <a:pt x="43594" y="5625"/>
                  </a:cubicBezTo>
                  <a:cubicBezTo>
                    <a:pt x="45887" y="5625"/>
                    <a:pt x="54353" y="5625"/>
                    <a:pt x="60704" y="8224"/>
                  </a:cubicBezTo>
                  <a:close/>
                </a:path>
              </a:pathLst>
            </a:custGeom>
            <a:solidFill>
              <a:srgbClr val="000000"/>
            </a:solidFill>
            <a:ln w="25293" cap="flat">
              <a:noFill/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3" name="Figura a mano libera: forma 12">
              <a:extLst>
                <a:ext uri="{FF2B5EF4-FFF2-40B4-BE49-F238E27FC236}">
                  <a16:creationId xmlns:a16="http://schemas.microsoft.com/office/drawing/2014/main" id="{BD13DDED-73F0-A8CC-8986-5E0F2F4F793C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7724654" y="4408013"/>
              <a:ext cx="61031" cy="108303"/>
            </a:xfrm>
            <a:custGeom>
              <a:avLst/>
              <a:gdLst>
                <a:gd name="csX0" fmla="*/ 30544 w 61031"/>
                <a:gd name="csY0" fmla="*/ 38202 h 108303"/>
                <a:gd name="csX1" fmla="*/ 58061 w 61031"/>
                <a:gd name="csY1" fmla="*/ 38202 h 108303"/>
                <a:gd name="csX2" fmla="*/ 58061 w 61031"/>
                <a:gd name="csY2" fmla="*/ 31964 h 108303"/>
                <a:gd name="csX3" fmla="*/ 30544 w 61031"/>
                <a:gd name="csY3" fmla="*/ 31964 h 108303"/>
                <a:gd name="csX4" fmla="*/ 30544 w 61031"/>
                <a:gd name="csY4" fmla="*/ 79 h 108303"/>
                <a:gd name="csX5" fmla="*/ 24547 w 61031"/>
                <a:gd name="csY5" fmla="*/ 79 h 108303"/>
                <a:gd name="csX6" fmla="*/ 205 w 61031"/>
                <a:gd name="csY6" fmla="*/ 33350 h 108303"/>
                <a:gd name="csX7" fmla="*/ 205 w 61031"/>
                <a:gd name="csY7" fmla="*/ 38202 h 108303"/>
                <a:gd name="csX8" fmla="*/ 16609 w 61031"/>
                <a:gd name="csY8" fmla="*/ 38202 h 108303"/>
                <a:gd name="csX9" fmla="*/ 16609 w 61031"/>
                <a:gd name="csY9" fmla="*/ 84989 h 108303"/>
                <a:gd name="csX10" fmla="*/ 41304 w 61031"/>
                <a:gd name="csY10" fmla="*/ 108383 h 108303"/>
                <a:gd name="csX11" fmla="*/ 61236 w 61031"/>
                <a:gd name="csY11" fmla="*/ 84816 h 108303"/>
                <a:gd name="csX12" fmla="*/ 61236 w 61031"/>
                <a:gd name="csY12" fmla="*/ 75285 h 108303"/>
                <a:gd name="csX13" fmla="*/ 55239 w 61031"/>
                <a:gd name="csY13" fmla="*/ 75285 h 108303"/>
                <a:gd name="csX14" fmla="*/ 55239 w 61031"/>
                <a:gd name="csY14" fmla="*/ 84643 h 108303"/>
                <a:gd name="csX15" fmla="*/ 42715 w 61031"/>
                <a:gd name="csY15" fmla="*/ 102837 h 108303"/>
                <a:gd name="csX16" fmla="*/ 30544 w 61031"/>
                <a:gd name="csY16" fmla="*/ 85162 h 108303"/>
                <a:gd name="csX17" fmla="*/ 30544 w 61031"/>
                <a:gd name="csY17" fmla="*/ 38202 h 10830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</a:cxnLst>
              <a:rect l="l" t="t" r="r" b="b"/>
              <a:pathLst>
                <a:path w="61031" h="108303">
                  <a:moveTo>
                    <a:pt x="30544" y="38202"/>
                  </a:moveTo>
                  <a:lnTo>
                    <a:pt x="58061" y="38202"/>
                  </a:lnTo>
                  <a:lnTo>
                    <a:pt x="58061" y="31964"/>
                  </a:lnTo>
                  <a:lnTo>
                    <a:pt x="30544" y="31964"/>
                  </a:lnTo>
                  <a:lnTo>
                    <a:pt x="30544" y="79"/>
                  </a:lnTo>
                  <a:lnTo>
                    <a:pt x="24547" y="79"/>
                  </a:lnTo>
                  <a:cubicBezTo>
                    <a:pt x="24370" y="15675"/>
                    <a:pt x="17138" y="32830"/>
                    <a:pt x="205" y="33350"/>
                  </a:cubicBezTo>
                  <a:lnTo>
                    <a:pt x="205" y="38202"/>
                  </a:lnTo>
                  <a:lnTo>
                    <a:pt x="16609" y="38202"/>
                  </a:lnTo>
                  <a:lnTo>
                    <a:pt x="16609" y="84989"/>
                  </a:lnTo>
                  <a:cubicBezTo>
                    <a:pt x="16609" y="104397"/>
                    <a:pt x="31426" y="108383"/>
                    <a:pt x="41304" y="108383"/>
                  </a:cubicBezTo>
                  <a:cubicBezTo>
                    <a:pt x="53122" y="108383"/>
                    <a:pt x="61236" y="98505"/>
                    <a:pt x="61236" y="84816"/>
                  </a:cubicBezTo>
                  <a:lnTo>
                    <a:pt x="61236" y="75285"/>
                  </a:lnTo>
                  <a:lnTo>
                    <a:pt x="55239" y="75285"/>
                  </a:lnTo>
                  <a:lnTo>
                    <a:pt x="55239" y="84643"/>
                  </a:lnTo>
                  <a:cubicBezTo>
                    <a:pt x="55239" y="96426"/>
                    <a:pt x="49594" y="102837"/>
                    <a:pt x="42715" y="102837"/>
                  </a:cubicBezTo>
                  <a:cubicBezTo>
                    <a:pt x="30544" y="102837"/>
                    <a:pt x="30544" y="88282"/>
                    <a:pt x="30544" y="85162"/>
                  </a:cubicBezTo>
                  <a:lnTo>
                    <a:pt x="30544" y="38202"/>
                  </a:lnTo>
                  <a:close/>
                </a:path>
              </a:pathLst>
            </a:custGeom>
            <a:solidFill>
              <a:srgbClr val="000000"/>
            </a:solidFill>
            <a:ln w="25293" cap="flat">
              <a:noFill/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" name="Figura a mano libera: forma 13">
              <a:extLst>
                <a:ext uri="{FF2B5EF4-FFF2-40B4-BE49-F238E27FC236}">
                  <a16:creationId xmlns:a16="http://schemas.microsoft.com/office/drawing/2014/main" id="{D56579F2-3CB6-9F67-A538-B5B995B3F424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7805164" y="4437298"/>
              <a:ext cx="75671" cy="79017"/>
            </a:xfrm>
            <a:custGeom>
              <a:avLst/>
              <a:gdLst>
                <a:gd name="csX0" fmla="*/ 70941 w 75671"/>
                <a:gd name="csY0" fmla="*/ 37856 h 79017"/>
                <a:gd name="csX1" fmla="*/ 75880 w 75671"/>
                <a:gd name="csY1" fmla="*/ 34043 h 79017"/>
                <a:gd name="csX2" fmla="*/ 40954 w 75671"/>
                <a:gd name="csY2" fmla="*/ 79 h 79017"/>
                <a:gd name="csX3" fmla="*/ 208 w 75671"/>
                <a:gd name="csY3" fmla="*/ 39415 h 79017"/>
                <a:gd name="csX4" fmla="*/ 43247 w 75671"/>
                <a:gd name="csY4" fmla="*/ 79097 h 79017"/>
                <a:gd name="csX5" fmla="*/ 75880 w 75671"/>
                <a:gd name="csY5" fmla="*/ 56570 h 79017"/>
                <a:gd name="csX6" fmla="*/ 72881 w 75671"/>
                <a:gd name="csY6" fmla="*/ 54144 h 79017"/>
                <a:gd name="csX7" fmla="*/ 69706 w 75671"/>
                <a:gd name="csY7" fmla="*/ 56917 h 79017"/>
                <a:gd name="csX8" fmla="*/ 44482 w 75671"/>
                <a:gd name="csY8" fmla="*/ 73552 h 79017"/>
                <a:gd name="csX9" fmla="*/ 22962 w 75671"/>
                <a:gd name="csY9" fmla="*/ 63328 h 79017"/>
                <a:gd name="csX10" fmla="*/ 16260 w 75671"/>
                <a:gd name="csY10" fmla="*/ 37856 h 79017"/>
                <a:gd name="csX11" fmla="*/ 70941 w 75671"/>
                <a:gd name="csY11" fmla="*/ 37856 h 79017"/>
                <a:gd name="csX12" fmla="*/ 16436 w 75671"/>
                <a:gd name="csY12" fmla="*/ 33350 h 79017"/>
                <a:gd name="csX13" fmla="*/ 40954 w 75671"/>
                <a:gd name="csY13" fmla="*/ 4931 h 79017"/>
                <a:gd name="csX14" fmla="*/ 63532 w 75671"/>
                <a:gd name="csY14" fmla="*/ 33350 h 79017"/>
                <a:gd name="csX15" fmla="*/ 16436 w 75671"/>
                <a:gd name="csY15" fmla="*/ 33350 h 7901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</a:cxnLst>
              <a:rect l="l" t="t" r="r" b="b"/>
              <a:pathLst>
                <a:path w="75671" h="79017">
                  <a:moveTo>
                    <a:pt x="70941" y="37856"/>
                  </a:moveTo>
                  <a:cubicBezTo>
                    <a:pt x="74645" y="37856"/>
                    <a:pt x="75880" y="37856"/>
                    <a:pt x="75880" y="34043"/>
                  </a:cubicBezTo>
                  <a:cubicBezTo>
                    <a:pt x="75880" y="18794"/>
                    <a:pt x="67237" y="79"/>
                    <a:pt x="40954" y="79"/>
                  </a:cubicBezTo>
                  <a:cubicBezTo>
                    <a:pt x="17847" y="79"/>
                    <a:pt x="208" y="18101"/>
                    <a:pt x="208" y="39415"/>
                  </a:cubicBezTo>
                  <a:cubicBezTo>
                    <a:pt x="208" y="61422"/>
                    <a:pt x="19787" y="79097"/>
                    <a:pt x="43247" y="79097"/>
                  </a:cubicBezTo>
                  <a:cubicBezTo>
                    <a:pt x="67060" y="79097"/>
                    <a:pt x="75880" y="60383"/>
                    <a:pt x="75880" y="56570"/>
                  </a:cubicBezTo>
                  <a:cubicBezTo>
                    <a:pt x="75880" y="55877"/>
                    <a:pt x="75527" y="54144"/>
                    <a:pt x="72881" y="54144"/>
                  </a:cubicBezTo>
                  <a:cubicBezTo>
                    <a:pt x="70588" y="54144"/>
                    <a:pt x="70235" y="55184"/>
                    <a:pt x="69706" y="56917"/>
                  </a:cubicBezTo>
                  <a:cubicBezTo>
                    <a:pt x="64238" y="70953"/>
                    <a:pt x="50832" y="73552"/>
                    <a:pt x="44482" y="73552"/>
                  </a:cubicBezTo>
                  <a:cubicBezTo>
                    <a:pt x="36192" y="73552"/>
                    <a:pt x="28254" y="69913"/>
                    <a:pt x="22962" y="63328"/>
                  </a:cubicBezTo>
                  <a:cubicBezTo>
                    <a:pt x="16436" y="55184"/>
                    <a:pt x="16260" y="44614"/>
                    <a:pt x="16260" y="37856"/>
                  </a:cubicBezTo>
                  <a:lnTo>
                    <a:pt x="70941" y="37856"/>
                  </a:lnTo>
                  <a:close/>
                  <a:moveTo>
                    <a:pt x="16436" y="33350"/>
                  </a:moveTo>
                  <a:cubicBezTo>
                    <a:pt x="18376" y="8917"/>
                    <a:pt x="34251" y="4931"/>
                    <a:pt x="40954" y="4931"/>
                  </a:cubicBezTo>
                  <a:cubicBezTo>
                    <a:pt x="62650" y="4931"/>
                    <a:pt x="63356" y="29018"/>
                    <a:pt x="63532" y="33350"/>
                  </a:cubicBezTo>
                  <a:lnTo>
                    <a:pt x="16436" y="33350"/>
                  </a:lnTo>
                  <a:close/>
                </a:path>
              </a:pathLst>
            </a:custGeom>
            <a:solidFill>
              <a:srgbClr val="000000"/>
            </a:solidFill>
            <a:ln w="25293" cap="flat">
              <a:noFill/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5" name="Figura a mano libera: forma 14">
              <a:extLst>
                <a:ext uri="{FF2B5EF4-FFF2-40B4-BE49-F238E27FC236}">
                  <a16:creationId xmlns:a16="http://schemas.microsoft.com/office/drawing/2014/main" id="{904F0FFE-C44F-99A1-F593-9BB8A35C182B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7895995" y="4394323"/>
              <a:ext cx="94369" cy="121992"/>
            </a:xfrm>
            <a:custGeom>
              <a:avLst/>
              <a:gdLst>
                <a:gd name="csX0" fmla="*/ 54893 w 94369"/>
                <a:gd name="csY0" fmla="*/ 1986 h 121992"/>
                <a:gd name="csX1" fmla="*/ 54893 w 94369"/>
                <a:gd name="csY1" fmla="*/ 8224 h 121992"/>
                <a:gd name="csX2" fmla="*/ 68122 w 94369"/>
                <a:gd name="csY2" fmla="*/ 17928 h 121992"/>
                <a:gd name="csX3" fmla="*/ 68122 w 94369"/>
                <a:gd name="csY3" fmla="*/ 53798 h 121992"/>
                <a:gd name="csX4" fmla="*/ 43427 w 94369"/>
                <a:gd name="csY4" fmla="*/ 43921 h 121992"/>
                <a:gd name="csX5" fmla="*/ 211 w 94369"/>
                <a:gd name="csY5" fmla="*/ 83083 h 121992"/>
                <a:gd name="csX6" fmla="*/ 41311 w 94369"/>
                <a:gd name="csY6" fmla="*/ 122072 h 121992"/>
                <a:gd name="csX7" fmla="*/ 67417 w 94369"/>
                <a:gd name="csY7" fmla="*/ 111328 h 121992"/>
                <a:gd name="csX8" fmla="*/ 67417 w 94369"/>
                <a:gd name="csY8" fmla="*/ 122072 h 121992"/>
                <a:gd name="csX9" fmla="*/ 94581 w 94369"/>
                <a:gd name="csY9" fmla="*/ 120339 h 121992"/>
                <a:gd name="csX10" fmla="*/ 94581 w 94369"/>
                <a:gd name="csY10" fmla="*/ 114101 h 121992"/>
                <a:gd name="csX11" fmla="*/ 81352 w 94369"/>
                <a:gd name="csY11" fmla="*/ 104397 h 121992"/>
                <a:gd name="csX12" fmla="*/ 81352 w 94369"/>
                <a:gd name="csY12" fmla="*/ 79 h 121992"/>
                <a:gd name="csX13" fmla="*/ 54893 w 94369"/>
                <a:gd name="csY13" fmla="*/ 1986 h 121992"/>
                <a:gd name="csX14" fmla="*/ 67417 w 94369"/>
                <a:gd name="csY14" fmla="*/ 102144 h 121992"/>
                <a:gd name="csX15" fmla="*/ 42369 w 94369"/>
                <a:gd name="csY15" fmla="*/ 117220 h 121992"/>
                <a:gd name="csX16" fmla="*/ 21908 w 94369"/>
                <a:gd name="csY16" fmla="*/ 106476 h 121992"/>
                <a:gd name="csX17" fmla="*/ 16263 w 94369"/>
                <a:gd name="csY17" fmla="*/ 83256 h 121992"/>
                <a:gd name="csX18" fmla="*/ 23495 w 94369"/>
                <a:gd name="csY18" fmla="*/ 58130 h 121992"/>
                <a:gd name="csX19" fmla="*/ 44309 w 94369"/>
                <a:gd name="csY19" fmla="*/ 48773 h 121992"/>
                <a:gd name="csX20" fmla="*/ 65300 w 94369"/>
                <a:gd name="csY20" fmla="*/ 58823 h 121992"/>
                <a:gd name="csX21" fmla="*/ 67417 w 94369"/>
                <a:gd name="csY21" fmla="*/ 65061 h 121992"/>
                <a:gd name="csX22" fmla="*/ 67417 w 94369"/>
                <a:gd name="csY22" fmla="*/ 102144 h 12199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</a:cxnLst>
              <a:rect l="l" t="t" r="r" b="b"/>
              <a:pathLst>
                <a:path w="94369" h="121992">
                  <a:moveTo>
                    <a:pt x="54893" y="1986"/>
                  </a:moveTo>
                  <a:lnTo>
                    <a:pt x="54893" y="8224"/>
                  </a:lnTo>
                  <a:cubicBezTo>
                    <a:pt x="66711" y="8224"/>
                    <a:pt x="68122" y="9437"/>
                    <a:pt x="68122" y="17928"/>
                  </a:cubicBezTo>
                  <a:lnTo>
                    <a:pt x="68122" y="53798"/>
                  </a:lnTo>
                  <a:cubicBezTo>
                    <a:pt x="61596" y="47560"/>
                    <a:pt x="53129" y="43921"/>
                    <a:pt x="43427" y="43921"/>
                  </a:cubicBezTo>
                  <a:cubicBezTo>
                    <a:pt x="19967" y="43921"/>
                    <a:pt x="211" y="61249"/>
                    <a:pt x="211" y="83083"/>
                  </a:cubicBezTo>
                  <a:cubicBezTo>
                    <a:pt x="211" y="104744"/>
                    <a:pt x="18909" y="122072"/>
                    <a:pt x="41311" y="122072"/>
                  </a:cubicBezTo>
                  <a:cubicBezTo>
                    <a:pt x="55775" y="122072"/>
                    <a:pt x="64418" y="114448"/>
                    <a:pt x="67417" y="111328"/>
                  </a:cubicBezTo>
                  <a:lnTo>
                    <a:pt x="67417" y="122072"/>
                  </a:lnTo>
                  <a:lnTo>
                    <a:pt x="94581" y="120339"/>
                  </a:lnTo>
                  <a:lnTo>
                    <a:pt x="94581" y="114101"/>
                  </a:lnTo>
                  <a:cubicBezTo>
                    <a:pt x="82763" y="114101"/>
                    <a:pt x="81352" y="112888"/>
                    <a:pt x="81352" y="104397"/>
                  </a:cubicBezTo>
                  <a:lnTo>
                    <a:pt x="81352" y="79"/>
                  </a:lnTo>
                  <a:lnTo>
                    <a:pt x="54893" y="1986"/>
                  </a:lnTo>
                  <a:close/>
                  <a:moveTo>
                    <a:pt x="67417" y="102144"/>
                  </a:moveTo>
                  <a:cubicBezTo>
                    <a:pt x="62830" y="110289"/>
                    <a:pt x="53834" y="117220"/>
                    <a:pt x="42369" y="117220"/>
                  </a:cubicBezTo>
                  <a:cubicBezTo>
                    <a:pt x="32491" y="117220"/>
                    <a:pt x="25435" y="111502"/>
                    <a:pt x="21908" y="106476"/>
                  </a:cubicBezTo>
                  <a:cubicBezTo>
                    <a:pt x="18380" y="101278"/>
                    <a:pt x="16263" y="94347"/>
                    <a:pt x="16263" y="83256"/>
                  </a:cubicBezTo>
                  <a:cubicBezTo>
                    <a:pt x="16263" y="79271"/>
                    <a:pt x="16263" y="66274"/>
                    <a:pt x="23495" y="58130"/>
                  </a:cubicBezTo>
                  <a:cubicBezTo>
                    <a:pt x="30551" y="50332"/>
                    <a:pt x="39194" y="48773"/>
                    <a:pt x="44309" y="48773"/>
                  </a:cubicBezTo>
                  <a:cubicBezTo>
                    <a:pt x="52776" y="48773"/>
                    <a:pt x="60361" y="52585"/>
                    <a:pt x="65300" y="58823"/>
                  </a:cubicBezTo>
                  <a:cubicBezTo>
                    <a:pt x="67417" y="61596"/>
                    <a:pt x="67417" y="61769"/>
                    <a:pt x="67417" y="65061"/>
                  </a:cubicBezTo>
                  <a:lnTo>
                    <a:pt x="67417" y="102144"/>
                  </a:lnTo>
                  <a:close/>
                </a:path>
              </a:pathLst>
            </a:custGeom>
            <a:solidFill>
              <a:srgbClr val="000000"/>
            </a:solidFill>
            <a:ln w="25293" cap="flat">
              <a:noFill/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6" name="Figura a mano libera: forma 15">
              <a:extLst>
                <a:ext uri="{FF2B5EF4-FFF2-40B4-BE49-F238E27FC236}">
                  <a16:creationId xmlns:a16="http://schemas.microsoft.com/office/drawing/2014/main" id="{5FC95C8D-5A0D-717C-C598-1E5DB91CBB58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8095882" y="4386600"/>
              <a:ext cx="167571" cy="57926"/>
            </a:xfrm>
            <a:custGeom>
              <a:avLst/>
              <a:gdLst>
                <a:gd name="csX0" fmla="*/ 159223 w 167571"/>
                <a:gd name="csY0" fmla="*/ 9980 h 57926"/>
                <a:gd name="csX1" fmla="*/ 167791 w 167571"/>
                <a:gd name="csY1" fmla="*/ 5029 h 57926"/>
                <a:gd name="csX2" fmla="*/ 159475 w 167571"/>
                <a:gd name="csY2" fmla="*/ 78 h 57926"/>
                <a:gd name="csX3" fmla="*/ 8535 w 167571"/>
                <a:gd name="csY3" fmla="*/ 78 h 57926"/>
                <a:gd name="csX4" fmla="*/ 219 w 167571"/>
                <a:gd name="csY4" fmla="*/ 5029 h 57926"/>
                <a:gd name="csX5" fmla="*/ 8787 w 167571"/>
                <a:gd name="csY5" fmla="*/ 9980 h 57926"/>
                <a:gd name="csX6" fmla="*/ 159223 w 167571"/>
                <a:gd name="csY6" fmla="*/ 9980 h 57926"/>
                <a:gd name="csX7" fmla="*/ 159475 w 167571"/>
                <a:gd name="csY7" fmla="*/ 58005 h 57926"/>
                <a:gd name="csX8" fmla="*/ 167791 w 167571"/>
                <a:gd name="csY8" fmla="*/ 53054 h 57926"/>
                <a:gd name="csX9" fmla="*/ 159223 w 167571"/>
                <a:gd name="csY9" fmla="*/ 48103 h 57926"/>
                <a:gd name="csX10" fmla="*/ 8787 w 167571"/>
                <a:gd name="csY10" fmla="*/ 48103 h 57926"/>
                <a:gd name="csX11" fmla="*/ 219 w 167571"/>
                <a:gd name="csY11" fmla="*/ 53054 h 57926"/>
                <a:gd name="csX12" fmla="*/ 8535 w 167571"/>
                <a:gd name="csY12" fmla="*/ 58005 h 57926"/>
                <a:gd name="csX13" fmla="*/ 159475 w 167571"/>
                <a:gd name="csY13" fmla="*/ 58005 h 5792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</a:cxnLst>
              <a:rect l="l" t="t" r="r" b="b"/>
              <a:pathLst>
                <a:path w="167571" h="57926">
                  <a:moveTo>
                    <a:pt x="159223" y="9980"/>
                  </a:moveTo>
                  <a:cubicBezTo>
                    <a:pt x="163003" y="9980"/>
                    <a:pt x="167791" y="9980"/>
                    <a:pt x="167791" y="5029"/>
                  </a:cubicBezTo>
                  <a:cubicBezTo>
                    <a:pt x="167791" y="78"/>
                    <a:pt x="163003" y="78"/>
                    <a:pt x="159475" y="78"/>
                  </a:cubicBezTo>
                  <a:lnTo>
                    <a:pt x="8535" y="78"/>
                  </a:lnTo>
                  <a:cubicBezTo>
                    <a:pt x="5007" y="78"/>
                    <a:pt x="219" y="78"/>
                    <a:pt x="219" y="5029"/>
                  </a:cubicBezTo>
                  <a:cubicBezTo>
                    <a:pt x="219" y="9980"/>
                    <a:pt x="5007" y="9980"/>
                    <a:pt x="8787" y="9980"/>
                  </a:cubicBezTo>
                  <a:lnTo>
                    <a:pt x="159223" y="9980"/>
                  </a:lnTo>
                  <a:close/>
                  <a:moveTo>
                    <a:pt x="159475" y="58005"/>
                  </a:moveTo>
                  <a:cubicBezTo>
                    <a:pt x="163003" y="58005"/>
                    <a:pt x="167791" y="58005"/>
                    <a:pt x="167791" y="53054"/>
                  </a:cubicBezTo>
                  <a:cubicBezTo>
                    <a:pt x="167791" y="48103"/>
                    <a:pt x="163003" y="48103"/>
                    <a:pt x="159223" y="48103"/>
                  </a:cubicBezTo>
                  <a:lnTo>
                    <a:pt x="8787" y="48103"/>
                  </a:lnTo>
                  <a:cubicBezTo>
                    <a:pt x="5007" y="48103"/>
                    <a:pt x="219" y="48103"/>
                    <a:pt x="219" y="53054"/>
                  </a:cubicBezTo>
                  <a:cubicBezTo>
                    <a:pt x="219" y="58005"/>
                    <a:pt x="5007" y="58005"/>
                    <a:pt x="8535" y="58005"/>
                  </a:cubicBezTo>
                  <a:lnTo>
                    <a:pt x="159475" y="58005"/>
                  </a:lnTo>
                  <a:close/>
                </a:path>
              </a:pathLst>
            </a:custGeom>
            <a:solidFill>
              <a:srgbClr val="000000"/>
            </a:solidFill>
            <a:ln w="25293" cap="flat">
              <a:noFill/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7" name="Figura a mano libera: forma 16">
              <a:extLst>
                <a:ext uri="{FF2B5EF4-FFF2-40B4-BE49-F238E27FC236}">
                  <a16:creationId xmlns:a16="http://schemas.microsoft.com/office/drawing/2014/main" id="{77B67EAC-9C1A-7E5F-4E53-DC24865BD258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8386310" y="4138182"/>
              <a:ext cx="55941" cy="171799"/>
            </a:xfrm>
            <a:custGeom>
              <a:avLst/>
              <a:gdLst>
                <a:gd name="csX0" fmla="*/ 36517 w 55941"/>
                <a:gd name="csY0" fmla="*/ 71 h 171799"/>
                <a:gd name="csX1" fmla="*/ 231 w 55941"/>
                <a:gd name="csY1" fmla="*/ 2794 h 171799"/>
                <a:gd name="csX2" fmla="*/ 231 w 55941"/>
                <a:gd name="csY2" fmla="*/ 10468 h 171799"/>
                <a:gd name="csX3" fmla="*/ 19886 w 55941"/>
                <a:gd name="csY3" fmla="*/ 24331 h 171799"/>
                <a:gd name="csX4" fmla="*/ 19886 w 55941"/>
                <a:gd name="csY4" fmla="*/ 153057 h 171799"/>
                <a:gd name="csX5" fmla="*/ 231 w 55941"/>
                <a:gd name="csY5" fmla="*/ 164197 h 171799"/>
                <a:gd name="csX6" fmla="*/ 231 w 55941"/>
                <a:gd name="csY6" fmla="*/ 171871 h 171799"/>
                <a:gd name="csX7" fmla="*/ 28201 w 55941"/>
                <a:gd name="csY7" fmla="*/ 171128 h 171799"/>
                <a:gd name="csX8" fmla="*/ 56172 w 55941"/>
                <a:gd name="csY8" fmla="*/ 171871 h 171799"/>
                <a:gd name="csX9" fmla="*/ 56172 w 55941"/>
                <a:gd name="csY9" fmla="*/ 164197 h 171799"/>
                <a:gd name="csX10" fmla="*/ 36517 w 55941"/>
                <a:gd name="csY10" fmla="*/ 153057 h 171799"/>
                <a:gd name="csX11" fmla="*/ 36517 w 55941"/>
                <a:gd name="csY11" fmla="*/ 71 h 17179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</a:cxnLst>
              <a:rect l="l" t="t" r="r" b="b"/>
              <a:pathLst>
                <a:path w="55941" h="171799">
                  <a:moveTo>
                    <a:pt x="36517" y="71"/>
                  </a:moveTo>
                  <a:lnTo>
                    <a:pt x="231" y="2794"/>
                  </a:lnTo>
                  <a:lnTo>
                    <a:pt x="231" y="10468"/>
                  </a:lnTo>
                  <a:cubicBezTo>
                    <a:pt x="17870" y="10468"/>
                    <a:pt x="19886" y="12201"/>
                    <a:pt x="19886" y="24331"/>
                  </a:cubicBezTo>
                  <a:lnTo>
                    <a:pt x="19886" y="153057"/>
                  </a:lnTo>
                  <a:cubicBezTo>
                    <a:pt x="19886" y="164197"/>
                    <a:pt x="17114" y="164197"/>
                    <a:pt x="231" y="164197"/>
                  </a:cubicBezTo>
                  <a:lnTo>
                    <a:pt x="231" y="171871"/>
                  </a:lnTo>
                  <a:cubicBezTo>
                    <a:pt x="8546" y="171623"/>
                    <a:pt x="21902" y="171128"/>
                    <a:pt x="28201" y="171128"/>
                  </a:cubicBezTo>
                  <a:cubicBezTo>
                    <a:pt x="34501" y="171128"/>
                    <a:pt x="46849" y="171623"/>
                    <a:pt x="56172" y="171871"/>
                  </a:cubicBezTo>
                  <a:lnTo>
                    <a:pt x="56172" y="164197"/>
                  </a:lnTo>
                  <a:cubicBezTo>
                    <a:pt x="39289" y="164197"/>
                    <a:pt x="36517" y="164197"/>
                    <a:pt x="36517" y="153057"/>
                  </a:cubicBezTo>
                  <a:lnTo>
                    <a:pt x="36517" y="71"/>
                  </a:lnTo>
                  <a:close/>
                </a:path>
              </a:pathLst>
            </a:custGeom>
            <a:solidFill>
              <a:srgbClr val="000000"/>
            </a:solidFill>
            <a:ln w="25293" cap="flat">
              <a:noFill/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8" name="Figura a mano libera: forma 17">
              <a:extLst>
                <a:ext uri="{FF2B5EF4-FFF2-40B4-BE49-F238E27FC236}">
                  <a16:creationId xmlns:a16="http://schemas.microsoft.com/office/drawing/2014/main" id="{93E50168-088F-EE12-9B58-F2167D8191A3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8455047" y="4199079"/>
              <a:ext cx="111630" cy="113625"/>
            </a:xfrm>
            <a:custGeom>
              <a:avLst/>
              <a:gdLst>
                <a:gd name="csX0" fmla="*/ 111864 w 111630"/>
                <a:gd name="csY0" fmla="*/ 57998 h 113625"/>
                <a:gd name="csX1" fmla="*/ 56175 w 111630"/>
                <a:gd name="csY1" fmla="*/ 71 h 113625"/>
                <a:gd name="csX2" fmla="*/ 234 w 111630"/>
                <a:gd name="csY2" fmla="*/ 57998 h 113625"/>
                <a:gd name="csX3" fmla="*/ 55923 w 111630"/>
                <a:gd name="csY3" fmla="*/ 113697 h 113625"/>
                <a:gd name="csX4" fmla="*/ 111864 w 111630"/>
                <a:gd name="csY4" fmla="*/ 57998 h 113625"/>
                <a:gd name="csX5" fmla="*/ 56175 w 111630"/>
                <a:gd name="csY5" fmla="*/ 107508 h 113625"/>
                <a:gd name="csX6" fmla="*/ 27448 w 111630"/>
                <a:gd name="csY6" fmla="*/ 90922 h 113625"/>
                <a:gd name="csX7" fmla="*/ 21149 w 111630"/>
                <a:gd name="csY7" fmla="*/ 56018 h 113625"/>
                <a:gd name="csX8" fmla="*/ 27196 w 111630"/>
                <a:gd name="csY8" fmla="*/ 22103 h 113625"/>
                <a:gd name="csX9" fmla="*/ 55923 w 111630"/>
                <a:gd name="csY9" fmla="*/ 5517 h 113625"/>
                <a:gd name="csX10" fmla="*/ 84398 w 111630"/>
                <a:gd name="csY10" fmla="*/ 21608 h 113625"/>
                <a:gd name="csX11" fmla="*/ 90949 w 111630"/>
                <a:gd name="csY11" fmla="*/ 56018 h 113625"/>
                <a:gd name="csX12" fmla="*/ 85405 w 111630"/>
                <a:gd name="csY12" fmla="*/ 89189 h 113625"/>
                <a:gd name="csX13" fmla="*/ 56175 w 111630"/>
                <a:gd name="csY13" fmla="*/ 107508 h 11362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</a:cxnLst>
              <a:rect l="l" t="t" r="r" b="b"/>
              <a:pathLst>
                <a:path w="111630" h="113625">
                  <a:moveTo>
                    <a:pt x="111864" y="57998"/>
                  </a:moveTo>
                  <a:cubicBezTo>
                    <a:pt x="111864" y="26312"/>
                    <a:pt x="86665" y="71"/>
                    <a:pt x="56175" y="71"/>
                  </a:cubicBezTo>
                  <a:cubicBezTo>
                    <a:pt x="24676" y="71"/>
                    <a:pt x="234" y="27054"/>
                    <a:pt x="234" y="57998"/>
                  </a:cubicBezTo>
                  <a:cubicBezTo>
                    <a:pt x="234" y="89932"/>
                    <a:pt x="26440" y="113697"/>
                    <a:pt x="55923" y="113697"/>
                  </a:cubicBezTo>
                  <a:cubicBezTo>
                    <a:pt x="86413" y="113697"/>
                    <a:pt x="111864" y="89437"/>
                    <a:pt x="111864" y="57998"/>
                  </a:cubicBezTo>
                  <a:close/>
                  <a:moveTo>
                    <a:pt x="56175" y="107508"/>
                  </a:moveTo>
                  <a:cubicBezTo>
                    <a:pt x="45339" y="107508"/>
                    <a:pt x="34252" y="102309"/>
                    <a:pt x="27448" y="90922"/>
                  </a:cubicBezTo>
                  <a:cubicBezTo>
                    <a:pt x="21149" y="80030"/>
                    <a:pt x="21149" y="64929"/>
                    <a:pt x="21149" y="56018"/>
                  </a:cubicBezTo>
                  <a:cubicBezTo>
                    <a:pt x="21149" y="46363"/>
                    <a:pt x="21149" y="32995"/>
                    <a:pt x="27196" y="22103"/>
                  </a:cubicBezTo>
                  <a:cubicBezTo>
                    <a:pt x="34000" y="10716"/>
                    <a:pt x="45843" y="5517"/>
                    <a:pt x="55923" y="5517"/>
                  </a:cubicBezTo>
                  <a:cubicBezTo>
                    <a:pt x="67010" y="5517"/>
                    <a:pt x="77846" y="10963"/>
                    <a:pt x="84398" y="21608"/>
                  </a:cubicBezTo>
                  <a:cubicBezTo>
                    <a:pt x="90949" y="32253"/>
                    <a:pt x="90949" y="46611"/>
                    <a:pt x="90949" y="56018"/>
                  </a:cubicBezTo>
                  <a:cubicBezTo>
                    <a:pt x="90949" y="64929"/>
                    <a:pt x="90949" y="78297"/>
                    <a:pt x="85405" y="89189"/>
                  </a:cubicBezTo>
                  <a:cubicBezTo>
                    <a:pt x="79862" y="100329"/>
                    <a:pt x="68774" y="107508"/>
                    <a:pt x="56175" y="107508"/>
                  </a:cubicBezTo>
                  <a:close/>
                </a:path>
              </a:pathLst>
            </a:custGeom>
            <a:solidFill>
              <a:srgbClr val="000000"/>
            </a:solidFill>
            <a:ln w="25293" cap="flat">
              <a:noFill/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9" name="Figura a mano libera: forma 18">
              <a:extLst>
                <a:ext uri="{FF2B5EF4-FFF2-40B4-BE49-F238E27FC236}">
                  <a16:creationId xmlns:a16="http://schemas.microsoft.com/office/drawing/2014/main" id="{87DF5B1B-DA2E-6300-23C6-54459CEBE5C0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8581042" y="4197842"/>
              <a:ext cx="115158" cy="163135"/>
            </a:xfrm>
            <a:custGeom>
              <a:avLst/>
              <a:gdLst>
                <a:gd name="csX0" fmla="*/ 49124 w 115158"/>
                <a:gd name="csY0" fmla="*/ 69633 h 163135"/>
                <a:gd name="csX1" fmla="*/ 27201 w 115158"/>
                <a:gd name="csY1" fmla="*/ 39184 h 163135"/>
                <a:gd name="csX2" fmla="*/ 31233 w 115158"/>
                <a:gd name="csY2" fmla="*/ 18390 h 163135"/>
                <a:gd name="csX3" fmla="*/ 49124 w 115158"/>
                <a:gd name="csY3" fmla="*/ 8488 h 163135"/>
                <a:gd name="csX4" fmla="*/ 71047 w 115158"/>
                <a:gd name="csY4" fmla="*/ 38937 h 163135"/>
                <a:gd name="csX5" fmla="*/ 67015 w 115158"/>
                <a:gd name="csY5" fmla="*/ 59731 h 163135"/>
                <a:gd name="csX6" fmla="*/ 49124 w 115158"/>
                <a:gd name="csY6" fmla="*/ 69633 h 163135"/>
                <a:gd name="csX7" fmla="*/ 19894 w 115158"/>
                <a:gd name="csY7" fmla="*/ 79287 h 163135"/>
                <a:gd name="csX8" fmla="*/ 24177 w 115158"/>
                <a:gd name="csY8" fmla="*/ 67652 h 163135"/>
                <a:gd name="csX9" fmla="*/ 49124 w 115158"/>
                <a:gd name="csY9" fmla="*/ 75326 h 163135"/>
                <a:gd name="csX10" fmla="*/ 89946 w 115158"/>
                <a:gd name="csY10" fmla="*/ 39184 h 163135"/>
                <a:gd name="csX11" fmla="*/ 79615 w 115158"/>
                <a:gd name="csY11" fmla="*/ 15172 h 163135"/>
                <a:gd name="csX12" fmla="*/ 102294 w 115158"/>
                <a:gd name="csY12" fmla="*/ 5517 h 163135"/>
                <a:gd name="csX13" fmla="*/ 104814 w 115158"/>
                <a:gd name="csY13" fmla="*/ 5765 h 163135"/>
                <a:gd name="csX14" fmla="*/ 100782 w 115158"/>
                <a:gd name="csY14" fmla="*/ 12449 h 163135"/>
                <a:gd name="csX15" fmla="*/ 108089 w 115158"/>
                <a:gd name="csY15" fmla="*/ 19628 h 163135"/>
                <a:gd name="csX16" fmla="*/ 115397 w 115158"/>
                <a:gd name="csY16" fmla="*/ 12201 h 163135"/>
                <a:gd name="csX17" fmla="*/ 102546 w 115158"/>
                <a:gd name="csY17" fmla="*/ 71 h 163135"/>
                <a:gd name="csX18" fmla="*/ 75835 w 115158"/>
                <a:gd name="csY18" fmla="*/ 11706 h 163135"/>
                <a:gd name="csX19" fmla="*/ 49124 w 115158"/>
                <a:gd name="csY19" fmla="*/ 2794 h 163135"/>
                <a:gd name="csX20" fmla="*/ 8302 w 115158"/>
                <a:gd name="csY20" fmla="*/ 38937 h 163135"/>
                <a:gd name="csX21" fmla="*/ 20146 w 115158"/>
                <a:gd name="csY21" fmla="*/ 64434 h 163135"/>
                <a:gd name="csX22" fmla="*/ 12334 w 115158"/>
                <a:gd name="csY22" fmla="*/ 84981 h 163135"/>
                <a:gd name="csX23" fmla="*/ 23421 w 115158"/>
                <a:gd name="csY23" fmla="*/ 107013 h 163135"/>
                <a:gd name="csX24" fmla="*/ 239 w 115158"/>
                <a:gd name="csY24" fmla="*/ 131768 h 163135"/>
                <a:gd name="csX25" fmla="*/ 55928 w 115158"/>
                <a:gd name="csY25" fmla="*/ 163207 h 163135"/>
                <a:gd name="csX26" fmla="*/ 111869 w 115158"/>
                <a:gd name="csY26" fmla="*/ 131273 h 163135"/>
                <a:gd name="csX27" fmla="*/ 95490 w 115158"/>
                <a:gd name="csY27" fmla="*/ 103052 h 163135"/>
                <a:gd name="csX28" fmla="*/ 52148 w 115158"/>
                <a:gd name="csY28" fmla="*/ 96121 h 163135"/>
                <a:gd name="csX29" fmla="*/ 33249 w 115158"/>
                <a:gd name="csY29" fmla="*/ 95873 h 163135"/>
                <a:gd name="csX30" fmla="*/ 19894 w 115158"/>
                <a:gd name="csY30" fmla="*/ 79287 h 163135"/>
                <a:gd name="csX31" fmla="*/ 56180 w 115158"/>
                <a:gd name="csY31" fmla="*/ 157513 h 163135"/>
                <a:gd name="csX32" fmla="*/ 13342 w 115158"/>
                <a:gd name="csY32" fmla="*/ 131768 h 163135"/>
                <a:gd name="csX33" fmla="*/ 34005 w 115158"/>
                <a:gd name="csY33" fmla="*/ 110479 h 163135"/>
                <a:gd name="csX34" fmla="*/ 48872 w 115158"/>
                <a:gd name="csY34" fmla="*/ 110479 h 163135"/>
                <a:gd name="csX35" fmla="*/ 98766 w 115158"/>
                <a:gd name="csY35" fmla="*/ 131768 h 163135"/>
                <a:gd name="csX36" fmla="*/ 56180 w 115158"/>
                <a:gd name="csY36" fmla="*/ 157513 h 16313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</a:cxnLst>
              <a:rect l="l" t="t" r="r" b="b"/>
              <a:pathLst>
                <a:path w="115158" h="163135">
                  <a:moveTo>
                    <a:pt x="49124" y="69633"/>
                  </a:moveTo>
                  <a:cubicBezTo>
                    <a:pt x="27201" y="69633"/>
                    <a:pt x="27201" y="44878"/>
                    <a:pt x="27201" y="39184"/>
                  </a:cubicBezTo>
                  <a:cubicBezTo>
                    <a:pt x="27201" y="32500"/>
                    <a:pt x="27453" y="24579"/>
                    <a:pt x="31233" y="18390"/>
                  </a:cubicBezTo>
                  <a:cubicBezTo>
                    <a:pt x="33249" y="15419"/>
                    <a:pt x="39045" y="8488"/>
                    <a:pt x="49124" y="8488"/>
                  </a:cubicBezTo>
                  <a:cubicBezTo>
                    <a:pt x="71047" y="8488"/>
                    <a:pt x="71047" y="33243"/>
                    <a:pt x="71047" y="38937"/>
                  </a:cubicBezTo>
                  <a:cubicBezTo>
                    <a:pt x="71047" y="45620"/>
                    <a:pt x="70795" y="53542"/>
                    <a:pt x="67015" y="59731"/>
                  </a:cubicBezTo>
                  <a:cubicBezTo>
                    <a:pt x="64999" y="62701"/>
                    <a:pt x="59204" y="69633"/>
                    <a:pt x="49124" y="69633"/>
                  </a:cubicBezTo>
                  <a:close/>
                  <a:moveTo>
                    <a:pt x="19894" y="79287"/>
                  </a:moveTo>
                  <a:cubicBezTo>
                    <a:pt x="19894" y="78297"/>
                    <a:pt x="19894" y="72603"/>
                    <a:pt x="24177" y="67652"/>
                  </a:cubicBezTo>
                  <a:cubicBezTo>
                    <a:pt x="34005" y="74584"/>
                    <a:pt x="44336" y="75326"/>
                    <a:pt x="49124" y="75326"/>
                  </a:cubicBezTo>
                  <a:cubicBezTo>
                    <a:pt x="72559" y="75326"/>
                    <a:pt x="89946" y="58245"/>
                    <a:pt x="89946" y="39184"/>
                  </a:cubicBezTo>
                  <a:cubicBezTo>
                    <a:pt x="89946" y="30025"/>
                    <a:pt x="85914" y="20865"/>
                    <a:pt x="79615" y="15172"/>
                  </a:cubicBezTo>
                  <a:cubicBezTo>
                    <a:pt x="88686" y="6755"/>
                    <a:pt x="97758" y="5517"/>
                    <a:pt x="102294" y="5517"/>
                  </a:cubicBezTo>
                  <a:cubicBezTo>
                    <a:pt x="102798" y="5517"/>
                    <a:pt x="104058" y="5517"/>
                    <a:pt x="104814" y="5765"/>
                  </a:cubicBezTo>
                  <a:cubicBezTo>
                    <a:pt x="102042" y="6755"/>
                    <a:pt x="100782" y="9478"/>
                    <a:pt x="100782" y="12449"/>
                  </a:cubicBezTo>
                  <a:cubicBezTo>
                    <a:pt x="100782" y="16657"/>
                    <a:pt x="104058" y="19628"/>
                    <a:pt x="108089" y="19628"/>
                  </a:cubicBezTo>
                  <a:cubicBezTo>
                    <a:pt x="110609" y="19628"/>
                    <a:pt x="115397" y="17895"/>
                    <a:pt x="115397" y="12201"/>
                  </a:cubicBezTo>
                  <a:cubicBezTo>
                    <a:pt x="115397" y="7993"/>
                    <a:pt x="112373" y="71"/>
                    <a:pt x="102546" y="71"/>
                  </a:cubicBezTo>
                  <a:cubicBezTo>
                    <a:pt x="97506" y="71"/>
                    <a:pt x="86418" y="1557"/>
                    <a:pt x="75835" y="11706"/>
                  </a:cubicBezTo>
                  <a:cubicBezTo>
                    <a:pt x="65251" y="3537"/>
                    <a:pt x="54668" y="2794"/>
                    <a:pt x="49124" y="2794"/>
                  </a:cubicBezTo>
                  <a:cubicBezTo>
                    <a:pt x="25689" y="2794"/>
                    <a:pt x="8302" y="19875"/>
                    <a:pt x="8302" y="38937"/>
                  </a:cubicBezTo>
                  <a:cubicBezTo>
                    <a:pt x="8302" y="49829"/>
                    <a:pt x="13846" y="59236"/>
                    <a:pt x="20146" y="64434"/>
                  </a:cubicBezTo>
                  <a:cubicBezTo>
                    <a:pt x="16870" y="68147"/>
                    <a:pt x="12334" y="76317"/>
                    <a:pt x="12334" y="84981"/>
                  </a:cubicBezTo>
                  <a:cubicBezTo>
                    <a:pt x="12334" y="92655"/>
                    <a:pt x="15610" y="102062"/>
                    <a:pt x="23421" y="107013"/>
                  </a:cubicBezTo>
                  <a:cubicBezTo>
                    <a:pt x="8302" y="111221"/>
                    <a:pt x="239" y="121866"/>
                    <a:pt x="239" y="131768"/>
                  </a:cubicBezTo>
                  <a:cubicBezTo>
                    <a:pt x="239" y="149591"/>
                    <a:pt x="25185" y="163207"/>
                    <a:pt x="55928" y="163207"/>
                  </a:cubicBezTo>
                  <a:cubicBezTo>
                    <a:pt x="85662" y="163207"/>
                    <a:pt x="111869" y="150582"/>
                    <a:pt x="111869" y="131273"/>
                  </a:cubicBezTo>
                  <a:cubicBezTo>
                    <a:pt x="111869" y="122608"/>
                    <a:pt x="108341" y="109983"/>
                    <a:pt x="95490" y="103052"/>
                  </a:cubicBezTo>
                  <a:cubicBezTo>
                    <a:pt x="82135" y="96121"/>
                    <a:pt x="67519" y="96121"/>
                    <a:pt x="52148" y="96121"/>
                  </a:cubicBezTo>
                  <a:cubicBezTo>
                    <a:pt x="45848" y="96121"/>
                    <a:pt x="35013" y="96121"/>
                    <a:pt x="33249" y="95873"/>
                  </a:cubicBezTo>
                  <a:cubicBezTo>
                    <a:pt x="25185" y="94883"/>
                    <a:pt x="19894" y="87209"/>
                    <a:pt x="19894" y="79287"/>
                  </a:cubicBezTo>
                  <a:close/>
                  <a:moveTo>
                    <a:pt x="56180" y="157513"/>
                  </a:moveTo>
                  <a:cubicBezTo>
                    <a:pt x="30729" y="157513"/>
                    <a:pt x="13342" y="144888"/>
                    <a:pt x="13342" y="131768"/>
                  </a:cubicBezTo>
                  <a:cubicBezTo>
                    <a:pt x="13342" y="120381"/>
                    <a:pt x="22917" y="111221"/>
                    <a:pt x="34005" y="110479"/>
                  </a:cubicBezTo>
                  <a:lnTo>
                    <a:pt x="48872" y="110479"/>
                  </a:lnTo>
                  <a:cubicBezTo>
                    <a:pt x="70543" y="110479"/>
                    <a:pt x="98766" y="110479"/>
                    <a:pt x="98766" y="131768"/>
                  </a:cubicBezTo>
                  <a:cubicBezTo>
                    <a:pt x="98766" y="145136"/>
                    <a:pt x="80875" y="157513"/>
                    <a:pt x="56180" y="157513"/>
                  </a:cubicBezTo>
                  <a:close/>
                </a:path>
              </a:pathLst>
            </a:custGeom>
            <a:solidFill>
              <a:srgbClr val="000000"/>
            </a:solidFill>
            <a:ln w="25293" cap="flat">
              <a:noFill/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0" name="Figura a mano libera: forma 19">
              <a:extLst>
                <a:ext uri="{FF2B5EF4-FFF2-40B4-BE49-F238E27FC236}">
                  <a16:creationId xmlns:a16="http://schemas.microsoft.com/office/drawing/2014/main" id="{6DC7E56A-7B14-EA90-37EC-6D84FE431E17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8722706" y="4255432"/>
              <a:ext cx="64206" cy="115061"/>
            </a:xfrm>
            <a:custGeom>
              <a:avLst/>
              <a:gdLst>
                <a:gd name="csX0" fmla="*/ 40108 w 64206"/>
                <a:gd name="csY0" fmla="*/ 4926 h 115061"/>
                <a:gd name="csX1" fmla="*/ 34816 w 64206"/>
                <a:gd name="csY1" fmla="*/ 74 h 115061"/>
                <a:gd name="csX2" fmla="*/ 244 w 64206"/>
                <a:gd name="csY2" fmla="*/ 11164 h 115061"/>
                <a:gd name="csX3" fmla="*/ 244 w 64206"/>
                <a:gd name="csY3" fmla="*/ 17402 h 115061"/>
                <a:gd name="csX4" fmla="*/ 25820 w 64206"/>
                <a:gd name="csY4" fmla="*/ 12550 h 115061"/>
                <a:gd name="csX5" fmla="*/ 25820 w 64206"/>
                <a:gd name="csY5" fmla="*/ 100926 h 115061"/>
                <a:gd name="csX6" fmla="*/ 8181 w 64206"/>
                <a:gd name="csY6" fmla="*/ 108897 h 115061"/>
                <a:gd name="csX7" fmla="*/ 1478 w 64206"/>
                <a:gd name="csY7" fmla="*/ 108897 h 115061"/>
                <a:gd name="csX8" fmla="*/ 1478 w 64206"/>
                <a:gd name="csY8" fmla="*/ 115135 h 115061"/>
                <a:gd name="csX9" fmla="*/ 32876 w 64206"/>
                <a:gd name="csY9" fmla="*/ 114442 h 115061"/>
                <a:gd name="csX10" fmla="*/ 64450 w 64206"/>
                <a:gd name="csY10" fmla="*/ 115135 h 115061"/>
                <a:gd name="csX11" fmla="*/ 64450 w 64206"/>
                <a:gd name="csY11" fmla="*/ 108897 h 115061"/>
                <a:gd name="csX12" fmla="*/ 57747 w 64206"/>
                <a:gd name="csY12" fmla="*/ 108897 h 115061"/>
                <a:gd name="csX13" fmla="*/ 40108 w 64206"/>
                <a:gd name="csY13" fmla="*/ 100926 h 115061"/>
                <a:gd name="csX14" fmla="*/ 40108 w 64206"/>
                <a:gd name="csY14" fmla="*/ 4926 h 11506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</a:cxnLst>
              <a:rect l="l" t="t" r="r" b="b"/>
              <a:pathLst>
                <a:path w="64206" h="115061">
                  <a:moveTo>
                    <a:pt x="40108" y="4926"/>
                  </a:moveTo>
                  <a:cubicBezTo>
                    <a:pt x="40108" y="247"/>
                    <a:pt x="39755" y="74"/>
                    <a:pt x="34816" y="74"/>
                  </a:cubicBezTo>
                  <a:cubicBezTo>
                    <a:pt x="23527" y="10991"/>
                    <a:pt x="7476" y="11164"/>
                    <a:pt x="244" y="11164"/>
                  </a:cubicBezTo>
                  <a:lnTo>
                    <a:pt x="244" y="17402"/>
                  </a:lnTo>
                  <a:cubicBezTo>
                    <a:pt x="4477" y="17402"/>
                    <a:pt x="16119" y="17402"/>
                    <a:pt x="25820" y="12550"/>
                  </a:cubicBezTo>
                  <a:lnTo>
                    <a:pt x="25820" y="100926"/>
                  </a:lnTo>
                  <a:cubicBezTo>
                    <a:pt x="25820" y="106644"/>
                    <a:pt x="25820" y="108897"/>
                    <a:pt x="8181" y="108897"/>
                  </a:cubicBezTo>
                  <a:lnTo>
                    <a:pt x="1478" y="108897"/>
                  </a:lnTo>
                  <a:lnTo>
                    <a:pt x="1478" y="115135"/>
                  </a:lnTo>
                  <a:cubicBezTo>
                    <a:pt x="4653" y="114962"/>
                    <a:pt x="26350" y="114442"/>
                    <a:pt x="32876" y="114442"/>
                  </a:cubicBezTo>
                  <a:cubicBezTo>
                    <a:pt x="38344" y="114442"/>
                    <a:pt x="60570" y="114962"/>
                    <a:pt x="64450" y="115135"/>
                  </a:cubicBezTo>
                  <a:lnTo>
                    <a:pt x="64450" y="108897"/>
                  </a:lnTo>
                  <a:lnTo>
                    <a:pt x="57747" y="108897"/>
                  </a:lnTo>
                  <a:cubicBezTo>
                    <a:pt x="40108" y="108897"/>
                    <a:pt x="40108" y="106644"/>
                    <a:pt x="40108" y="100926"/>
                  </a:cubicBezTo>
                  <a:lnTo>
                    <a:pt x="40108" y="4926"/>
                  </a:lnTo>
                  <a:close/>
                </a:path>
              </a:pathLst>
            </a:custGeom>
            <a:solidFill>
              <a:srgbClr val="000000"/>
            </a:solidFill>
            <a:ln w="25293" cap="flat">
              <a:noFill/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1" name="Figura a mano libera: forma 20">
              <a:extLst>
                <a:ext uri="{FF2B5EF4-FFF2-40B4-BE49-F238E27FC236}">
                  <a16:creationId xmlns:a16="http://schemas.microsoft.com/office/drawing/2014/main" id="{219AE140-0BD8-BFDC-8599-EADC478309D7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>
              <a:off x="8813098" y="4255432"/>
              <a:ext cx="81845" cy="118526"/>
            </a:xfrm>
            <a:custGeom>
              <a:avLst/>
              <a:gdLst>
                <a:gd name="csX0" fmla="*/ 82093 w 81845"/>
                <a:gd name="csY0" fmla="*/ 59857 h 118526"/>
                <a:gd name="csX1" fmla="*/ 71686 w 81845"/>
                <a:gd name="csY1" fmla="*/ 14976 h 118526"/>
                <a:gd name="csX2" fmla="*/ 41170 w 81845"/>
                <a:gd name="csY2" fmla="*/ 74 h 118526"/>
                <a:gd name="csX3" fmla="*/ 248 w 81845"/>
                <a:gd name="csY3" fmla="*/ 59857 h 118526"/>
                <a:gd name="csX4" fmla="*/ 41170 w 81845"/>
                <a:gd name="csY4" fmla="*/ 118601 h 118526"/>
                <a:gd name="csX5" fmla="*/ 82093 w 81845"/>
                <a:gd name="csY5" fmla="*/ 59857 h 118526"/>
                <a:gd name="csX6" fmla="*/ 41170 w 81845"/>
                <a:gd name="csY6" fmla="*/ 113749 h 118526"/>
                <a:gd name="csX7" fmla="*/ 18769 w 81845"/>
                <a:gd name="csY7" fmla="*/ 94861 h 118526"/>
                <a:gd name="csX8" fmla="*/ 16299 w 81845"/>
                <a:gd name="csY8" fmla="*/ 57604 h 118526"/>
                <a:gd name="csX9" fmla="*/ 18945 w 81845"/>
                <a:gd name="csY9" fmla="*/ 22254 h 118526"/>
                <a:gd name="csX10" fmla="*/ 41170 w 81845"/>
                <a:gd name="csY10" fmla="*/ 4926 h 118526"/>
                <a:gd name="csX11" fmla="*/ 63043 w 81845"/>
                <a:gd name="csY11" fmla="*/ 20695 h 118526"/>
                <a:gd name="csX12" fmla="*/ 66042 w 81845"/>
                <a:gd name="csY12" fmla="*/ 57604 h 118526"/>
                <a:gd name="csX13" fmla="*/ 63749 w 81845"/>
                <a:gd name="csY13" fmla="*/ 94167 h 118526"/>
                <a:gd name="csX14" fmla="*/ 41170 w 81845"/>
                <a:gd name="csY14" fmla="*/ 113749 h 11852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</a:cxnLst>
              <a:rect l="l" t="t" r="r" b="b"/>
              <a:pathLst>
                <a:path w="81845" h="118526">
                  <a:moveTo>
                    <a:pt x="82093" y="59857"/>
                  </a:moveTo>
                  <a:cubicBezTo>
                    <a:pt x="82093" y="40796"/>
                    <a:pt x="79800" y="27106"/>
                    <a:pt x="71686" y="14976"/>
                  </a:cubicBezTo>
                  <a:cubicBezTo>
                    <a:pt x="66218" y="7005"/>
                    <a:pt x="55282" y="74"/>
                    <a:pt x="41170" y="74"/>
                  </a:cubicBezTo>
                  <a:cubicBezTo>
                    <a:pt x="248" y="74"/>
                    <a:pt x="248" y="47380"/>
                    <a:pt x="248" y="59857"/>
                  </a:cubicBezTo>
                  <a:cubicBezTo>
                    <a:pt x="248" y="72333"/>
                    <a:pt x="248" y="118601"/>
                    <a:pt x="41170" y="118601"/>
                  </a:cubicBezTo>
                  <a:cubicBezTo>
                    <a:pt x="82093" y="118601"/>
                    <a:pt x="82093" y="72334"/>
                    <a:pt x="82093" y="59857"/>
                  </a:cubicBezTo>
                  <a:close/>
                  <a:moveTo>
                    <a:pt x="41170" y="113749"/>
                  </a:moveTo>
                  <a:cubicBezTo>
                    <a:pt x="33056" y="113749"/>
                    <a:pt x="22297" y="109070"/>
                    <a:pt x="18769" y="94861"/>
                  </a:cubicBezTo>
                  <a:cubicBezTo>
                    <a:pt x="16299" y="84637"/>
                    <a:pt x="16299" y="70427"/>
                    <a:pt x="16299" y="57604"/>
                  </a:cubicBezTo>
                  <a:cubicBezTo>
                    <a:pt x="16299" y="44954"/>
                    <a:pt x="16299" y="31785"/>
                    <a:pt x="18945" y="22254"/>
                  </a:cubicBezTo>
                  <a:cubicBezTo>
                    <a:pt x="22649" y="8565"/>
                    <a:pt x="33938" y="4926"/>
                    <a:pt x="41170" y="4926"/>
                  </a:cubicBezTo>
                  <a:cubicBezTo>
                    <a:pt x="50696" y="4926"/>
                    <a:pt x="59868" y="10644"/>
                    <a:pt x="63043" y="20695"/>
                  </a:cubicBezTo>
                  <a:cubicBezTo>
                    <a:pt x="65865" y="30052"/>
                    <a:pt x="66042" y="42528"/>
                    <a:pt x="66042" y="57604"/>
                  </a:cubicBezTo>
                  <a:cubicBezTo>
                    <a:pt x="66042" y="70427"/>
                    <a:pt x="66042" y="83250"/>
                    <a:pt x="63749" y="94167"/>
                  </a:cubicBezTo>
                  <a:cubicBezTo>
                    <a:pt x="60221" y="109936"/>
                    <a:pt x="48226" y="113749"/>
                    <a:pt x="41170" y="113749"/>
                  </a:cubicBezTo>
                  <a:close/>
                </a:path>
              </a:pathLst>
            </a:custGeom>
            <a:solidFill>
              <a:srgbClr val="000000"/>
            </a:solidFill>
            <a:ln w="25293" cap="flat">
              <a:noFill/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2" name="Figura a mano libera: forma 21">
              <a:extLst>
                <a:ext uri="{FF2B5EF4-FFF2-40B4-BE49-F238E27FC236}">
                  <a16:creationId xmlns:a16="http://schemas.microsoft.com/office/drawing/2014/main" id="{5C4B8D07-7263-A9D5-AB86-C001BFE69EEF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8941917" y="4124319"/>
              <a:ext cx="58461" cy="247549"/>
            </a:xfrm>
            <a:custGeom>
              <a:avLst/>
              <a:gdLst>
                <a:gd name="csX0" fmla="*/ 58713 w 58461"/>
                <a:gd name="csY0" fmla="*/ 245146 h 247549"/>
                <a:gd name="csX1" fmla="*/ 54430 w 58461"/>
                <a:gd name="csY1" fmla="*/ 239700 h 247549"/>
                <a:gd name="csX2" fmla="*/ 14867 w 58461"/>
                <a:gd name="csY2" fmla="*/ 123846 h 247549"/>
                <a:gd name="csX3" fmla="*/ 55437 w 58461"/>
                <a:gd name="csY3" fmla="*/ 6755 h 247549"/>
                <a:gd name="csX4" fmla="*/ 58713 w 58461"/>
                <a:gd name="csY4" fmla="*/ 2547 h 247549"/>
                <a:gd name="csX5" fmla="*/ 56193 w 58461"/>
                <a:gd name="csY5" fmla="*/ 71 h 247549"/>
                <a:gd name="csX6" fmla="*/ 16127 w 58461"/>
                <a:gd name="csY6" fmla="*/ 48343 h 247549"/>
                <a:gd name="csX7" fmla="*/ 252 w 58461"/>
                <a:gd name="csY7" fmla="*/ 123846 h 247549"/>
                <a:gd name="csX8" fmla="*/ 16883 w 58461"/>
                <a:gd name="csY8" fmla="*/ 201082 h 247549"/>
                <a:gd name="csX9" fmla="*/ 56193 w 58461"/>
                <a:gd name="csY9" fmla="*/ 247621 h 247549"/>
                <a:gd name="csX10" fmla="*/ 58713 w 58461"/>
                <a:gd name="csY10" fmla="*/ 245146 h 24754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</a:cxnLst>
              <a:rect l="l" t="t" r="r" b="b"/>
              <a:pathLst>
                <a:path w="58461" h="247549">
                  <a:moveTo>
                    <a:pt x="58713" y="245146"/>
                  </a:moveTo>
                  <a:cubicBezTo>
                    <a:pt x="58713" y="244403"/>
                    <a:pt x="58713" y="243908"/>
                    <a:pt x="54430" y="239700"/>
                  </a:cubicBezTo>
                  <a:cubicBezTo>
                    <a:pt x="22931" y="208508"/>
                    <a:pt x="14867" y="161721"/>
                    <a:pt x="14867" y="123846"/>
                  </a:cubicBezTo>
                  <a:cubicBezTo>
                    <a:pt x="14867" y="80773"/>
                    <a:pt x="24443" y="37699"/>
                    <a:pt x="55437" y="6755"/>
                  </a:cubicBezTo>
                  <a:cubicBezTo>
                    <a:pt x="58713" y="3784"/>
                    <a:pt x="58713" y="3289"/>
                    <a:pt x="58713" y="2547"/>
                  </a:cubicBezTo>
                  <a:cubicBezTo>
                    <a:pt x="58713" y="814"/>
                    <a:pt x="57705" y="71"/>
                    <a:pt x="56193" y="71"/>
                  </a:cubicBezTo>
                  <a:cubicBezTo>
                    <a:pt x="53674" y="71"/>
                    <a:pt x="30995" y="16905"/>
                    <a:pt x="16127" y="48343"/>
                  </a:cubicBezTo>
                  <a:cubicBezTo>
                    <a:pt x="3276" y="75574"/>
                    <a:pt x="252" y="103052"/>
                    <a:pt x="252" y="123846"/>
                  </a:cubicBezTo>
                  <a:cubicBezTo>
                    <a:pt x="252" y="143155"/>
                    <a:pt x="3024" y="173109"/>
                    <a:pt x="16883" y="201082"/>
                  </a:cubicBezTo>
                  <a:cubicBezTo>
                    <a:pt x="32003" y="231530"/>
                    <a:pt x="53674" y="247621"/>
                    <a:pt x="56193" y="247621"/>
                  </a:cubicBezTo>
                  <a:cubicBezTo>
                    <a:pt x="57705" y="247621"/>
                    <a:pt x="58713" y="246879"/>
                    <a:pt x="58713" y="245146"/>
                  </a:cubicBezTo>
                  <a:close/>
                </a:path>
              </a:pathLst>
            </a:custGeom>
            <a:solidFill>
              <a:srgbClr val="000000"/>
            </a:solidFill>
            <a:ln w="25293" cap="flat">
              <a:noFill/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3" name="Figura a mano libera: forma 22">
              <a:extLst>
                <a:ext uri="{FF2B5EF4-FFF2-40B4-BE49-F238E27FC236}">
                  <a16:creationId xmlns:a16="http://schemas.microsoft.com/office/drawing/2014/main" id="{0E10C9C0-2397-77C9-33CB-A1B4D362E1A1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>
              <a:off x="9024541" y="4141648"/>
              <a:ext cx="179107" cy="168333"/>
            </a:xfrm>
            <a:custGeom>
              <a:avLst/>
              <a:gdLst>
                <a:gd name="csX0" fmla="*/ 67033 w 179107"/>
                <a:gd name="csY0" fmla="*/ 87951 h 168333"/>
                <a:gd name="csX1" fmla="*/ 91476 w 179107"/>
                <a:gd name="csY1" fmla="*/ 87951 h 168333"/>
                <a:gd name="csX2" fmla="*/ 112391 w 179107"/>
                <a:gd name="csY2" fmla="*/ 99091 h 168333"/>
                <a:gd name="csX3" fmla="*/ 110627 w 179107"/>
                <a:gd name="csY3" fmla="*/ 111221 h 168333"/>
                <a:gd name="csX4" fmla="*/ 109871 w 179107"/>
                <a:gd name="csY4" fmla="*/ 113944 h 168333"/>
                <a:gd name="csX5" fmla="*/ 112895 w 179107"/>
                <a:gd name="csY5" fmla="*/ 116915 h 168333"/>
                <a:gd name="csX6" fmla="*/ 116674 w 179107"/>
                <a:gd name="csY6" fmla="*/ 111716 h 168333"/>
                <a:gd name="csX7" fmla="*/ 130534 w 179107"/>
                <a:gd name="csY7" fmla="*/ 57998 h 168333"/>
                <a:gd name="csX8" fmla="*/ 131290 w 179107"/>
                <a:gd name="csY8" fmla="*/ 54037 h 168333"/>
                <a:gd name="csX9" fmla="*/ 128266 w 179107"/>
                <a:gd name="csY9" fmla="*/ 51314 h 168333"/>
                <a:gd name="csX10" fmla="*/ 124486 w 179107"/>
                <a:gd name="csY10" fmla="*/ 56513 h 168333"/>
                <a:gd name="csX11" fmla="*/ 91980 w 179107"/>
                <a:gd name="csY11" fmla="*/ 80277 h 168333"/>
                <a:gd name="csX12" fmla="*/ 69049 w 179107"/>
                <a:gd name="csY12" fmla="*/ 80277 h 168333"/>
                <a:gd name="csX13" fmla="*/ 85176 w 179107"/>
                <a:gd name="csY13" fmla="*/ 17400 h 168333"/>
                <a:gd name="csX14" fmla="*/ 98783 w 179107"/>
                <a:gd name="csY14" fmla="*/ 7745 h 168333"/>
                <a:gd name="csX15" fmla="*/ 132046 w 179107"/>
                <a:gd name="csY15" fmla="*/ 7745 h 168333"/>
                <a:gd name="csX16" fmla="*/ 168836 w 179107"/>
                <a:gd name="csY16" fmla="*/ 34976 h 168333"/>
                <a:gd name="csX17" fmla="*/ 168080 w 179107"/>
                <a:gd name="csY17" fmla="*/ 48343 h 168333"/>
                <a:gd name="csX18" fmla="*/ 167576 w 179107"/>
                <a:gd name="csY18" fmla="*/ 52799 h 168333"/>
                <a:gd name="csX19" fmla="*/ 170600 w 179107"/>
                <a:gd name="csY19" fmla="*/ 55770 h 168333"/>
                <a:gd name="csX20" fmla="*/ 174128 w 179107"/>
                <a:gd name="csY20" fmla="*/ 49581 h 168333"/>
                <a:gd name="csX21" fmla="*/ 179167 w 179107"/>
                <a:gd name="csY21" fmla="*/ 6755 h 168333"/>
                <a:gd name="csX22" fmla="*/ 172364 w 179107"/>
                <a:gd name="csY22" fmla="*/ 71 h 168333"/>
                <a:gd name="csX23" fmla="*/ 48890 w 179107"/>
                <a:gd name="csY23" fmla="*/ 71 h 168333"/>
                <a:gd name="csX24" fmla="*/ 41330 w 179107"/>
                <a:gd name="csY24" fmla="*/ 5022 h 168333"/>
                <a:gd name="csX25" fmla="*/ 48386 w 179107"/>
                <a:gd name="csY25" fmla="*/ 7745 h 168333"/>
                <a:gd name="csX26" fmla="*/ 64765 w 179107"/>
                <a:gd name="csY26" fmla="*/ 12201 h 168333"/>
                <a:gd name="csX27" fmla="*/ 63505 w 179107"/>
                <a:gd name="csY27" fmla="*/ 18142 h 168333"/>
                <a:gd name="csX28" fmla="*/ 30243 w 179107"/>
                <a:gd name="csY28" fmla="*/ 149096 h 168333"/>
                <a:gd name="csX29" fmla="*/ 7312 w 179107"/>
                <a:gd name="csY29" fmla="*/ 160731 h 168333"/>
                <a:gd name="csX30" fmla="*/ 256 w 179107"/>
                <a:gd name="csY30" fmla="*/ 165435 h 168333"/>
                <a:gd name="csX31" fmla="*/ 4036 w 179107"/>
                <a:gd name="csY31" fmla="*/ 168405 h 168333"/>
                <a:gd name="csX32" fmla="*/ 37298 w 179107"/>
                <a:gd name="csY32" fmla="*/ 167663 h 168333"/>
                <a:gd name="csX33" fmla="*/ 74844 w 179107"/>
                <a:gd name="csY33" fmla="*/ 168405 h 168333"/>
                <a:gd name="csX34" fmla="*/ 80136 w 179107"/>
                <a:gd name="csY34" fmla="*/ 163702 h 168333"/>
                <a:gd name="csX35" fmla="*/ 78624 w 179107"/>
                <a:gd name="csY35" fmla="*/ 160979 h 168333"/>
                <a:gd name="csX36" fmla="*/ 71569 w 179107"/>
                <a:gd name="csY36" fmla="*/ 160731 h 168333"/>
                <a:gd name="csX37" fmla="*/ 58465 w 179107"/>
                <a:gd name="csY37" fmla="*/ 160236 h 168333"/>
                <a:gd name="csX38" fmla="*/ 50402 w 179107"/>
                <a:gd name="csY38" fmla="*/ 155285 h 168333"/>
                <a:gd name="csX39" fmla="*/ 51410 w 179107"/>
                <a:gd name="csY39" fmla="*/ 149591 h 168333"/>
                <a:gd name="csX40" fmla="*/ 67033 w 179107"/>
                <a:gd name="csY40" fmla="*/ 87951 h 16833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</a:cxnLst>
              <a:rect l="l" t="t" r="r" b="b"/>
              <a:pathLst>
                <a:path w="179107" h="168333">
                  <a:moveTo>
                    <a:pt x="67033" y="87951"/>
                  </a:moveTo>
                  <a:lnTo>
                    <a:pt x="91476" y="87951"/>
                  </a:lnTo>
                  <a:cubicBezTo>
                    <a:pt x="110375" y="87951"/>
                    <a:pt x="112391" y="91912"/>
                    <a:pt x="112391" y="99091"/>
                  </a:cubicBezTo>
                  <a:cubicBezTo>
                    <a:pt x="112391" y="100824"/>
                    <a:pt x="112391" y="103795"/>
                    <a:pt x="110627" y="111221"/>
                  </a:cubicBezTo>
                  <a:cubicBezTo>
                    <a:pt x="110123" y="112459"/>
                    <a:pt x="109871" y="113449"/>
                    <a:pt x="109871" y="113944"/>
                  </a:cubicBezTo>
                  <a:cubicBezTo>
                    <a:pt x="109871" y="115925"/>
                    <a:pt x="111383" y="116915"/>
                    <a:pt x="112895" y="116915"/>
                  </a:cubicBezTo>
                  <a:cubicBezTo>
                    <a:pt x="115414" y="116915"/>
                    <a:pt x="115414" y="116172"/>
                    <a:pt x="116674" y="111716"/>
                  </a:cubicBezTo>
                  <a:lnTo>
                    <a:pt x="130534" y="57998"/>
                  </a:lnTo>
                  <a:cubicBezTo>
                    <a:pt x="131290" y="55275"/>
                    <a:pt x="131290" y="54780"/>
                    <a:pt x="131290" y="54037"/>
                  </a:cubicBezTo>
                  <a:cubicBezTo>
                    <a:pt x="131290" y="53542"/>
                    <a:pt x="130786" y="51314"/>
                    <a:pt x="128266" y="51314"/>
                  </a:cubicBezTo>
                  <a:cubicBezTo>
                    <a:pt x="125746" y="51314"/>
                    <a:pt x="125494" y="52552"/>
                    <a:pt x="124486" y="56513"/>
                  </a:cubicBezTo>
                  <a:cubicBezTo>
                    <a:pt x="119194" y="75822"/>
                    <a:pt x="113399" y="80277"/>
                    <a:pt x="91980" y="80277"/>
                  </a:cubicBezTo>
                  <a:lnTo>
                    <a:pt x="69049" y="80277"/>
                  </a:lnTo>
                  <a:lnTo>
                    <a:pt x="85176" y="17400"/>
                  </a:lnTo>
                  <a:cubicBezTo>
                    <a:pt x="87444" y="8735"/>
                    <a:pt x="87696" y="7745"/>
                    <a:pt x="98783" y="7745"/>
                  </a:cubicBezTo>
                  <a:lnTo>
                    <a:pt x="132046" y="7745"/>
                  </a:lnTo>
                  <a:cubicBezTo>
                    <a:pt x="163040" y="7745"/>
                    <a:pt x="168836" y="15914"/>
                    <a:pt x="168836" y="34976"/>
                  </a:cubicBezTo>
                  <a:cubicBezTo>
                    <a:pt x="168836" y="40669"/>
                    <a:pt x="168836" y="41660"/>
                    <a:pt x="168080" y="48343"/>
                  </a:cubicBezTo>
                  <a:cubicBezTo>
                    <a:pt x="167576" y="51562"/>
                    <a:pt x="167576" y="52057"/>
                    <a:pt x="167576" y="52799"/>
                  </a:cubicBezTo>
                  <a:cubicBezTo>
                    <a:pt x="167576" y="54037"/>
                    <a:pt x="168332" y="55770"/>
                    <a:pt x="170600" y="55770"/>
                  </a:cubicBezTo>
                  <a:cubicBezTo>
                    <a:pt x="173372" y="55770"/>
                    <a:pt x="173624" y="54285"/>
                    <a:pt x="174128" y="49581"/>
                  </a:cubicBezTo>
                  <a:lnTo>
                    <a:pt x="179167" y="6755"/>
                  </a:lnTo>
                  <a:cubicBezTo>
                    <a:pt x="179923" y="71"/>
                    <a:pt x="178663" y="71"/>
                    <a:pt x="172364" y="71"/>
                  </a:cubicBezTo>
                  <a:lnTo>
                    <a:pt x="48890" y="71"/>
                  </a:lnTo>
                  <a:cubicBezTo>
                    <a:pt x="43850" y="71"/>
                    <a:pt x="41330" y="71"/>
                    <a:pt x="41330" y="5022"/>
                  </a:cubicBezTo>
                  <a:cubicBezTo>
                    <a:pt x="41330" y="7745"/>
                    <a:pt x="43598" y="7745"/>
                    <a:pt x="48386" y="7745"/>
                  </a:cubicBezTo>
                  <a:cubicBezTo>
                    <a:pt x="57709" y="7745"/>
                    <a:pt x="64765" y="7745"/>
                    <a:pt x="64765" y="12201"/>
                  </a:cubicBezTo>
                  <a:cubicBezTo>
                    <a:pt x="64765" y="13191"/>
                    <a:pt x="64765" y="13686"/>
                    <a:pt x="63505" y="18142"/>
                  </a:cubicBezTo>
                  <a:lnTo>
                    <a:pt x="30243" y="149096"/>
                  </a:lnTo>
                  <a:cubicBezTo>
                    <a:pt x="27723" y="158751"/>
                    <a:pt x="27219" y="160731"/>
                    <a:pt x="7312" y="160731"/>
                  </a:cubicBezTo>
                  <a:cubicBezTo>
                    <a:pt x="3028" y="160731"/>
                    <a:pt x="256" y="160731"/>
                    <a:pt x="256" y="165435"/>
                  </a:cubicBezTo>
                  <a:cubicBezTo>
                    <a:pt x="256" y="168405"/>
                    <a:pt x="3280" y="168405"/>
                    <a:pt x="4036" y="168405"/>
                  </a:cubicBezTo>
                  <a:cubicBezTo>
                    <a:pt x="11343" y="168405"/>
                    <a:pt x="29991" y="167663"/>
                    <a:pt x="37298" y="167663"/>
                  </a:cubicBezTo>
                  <a:cubicBezTo>
                    <a:pt x="45614" y="167663"/>
                    <a:pt x="66529" y="168405"/>
                    <a:pt x="74844" y="168405"/>
                  </a:cubicBezTo>
                  <a:cubicBezTo>
                    <a:pt x="77112" y="168405"/>
                    <a:pt x="80136" y="168405"/>
                    <a:pt x="80136" y="163702"/>
                  </a:cubicBezTo>
                  <a:cubicBezTo>
                    <a:pt x="80136" y="161721"/>
                    <a:pt x="78624" y="161226"/>
                    <a:pt x="78624" y="160979"/>
                  </a:cubicBezTo>
                  <a:cubicBezTo>
                    <a:pt x="77868" y="160731"/>
                    <a:pt x="77364" y="160731"/>
                    <a:pt x="71569" y="160731"/>
                  </a:cubicBezTo>
                  <a:cubicBezTo>
                    <a:pt x="66025" y="160731"/>
                    <a:pt x="64765" y="160731"/>
                    <a:pt x="58465" y="160236"/>
                  </a:cubicBezTo>
                  <a:cubicBezTo>
                    <a:pt x="51158" y="159493"/>
                    <a:pt x="50402" y="158503"/>
                    <a:pt x="50402" y="155285"/>
                  </a:cubicBezTo>
                  <a:cubicBezTo>
                    <a:pt x="50402" y="154790"/>
                    <a:pt x="50402" y="153305"/>
                    <a:pt x="51410" y="149591"/>
                  </a:cubicBezTo>
                  <a:lnTo>
                    <a:pt x="67033" y="87951"/>
                  </a:lnTo>
                  <a:close/>
                </a:path>
              </a:pathLst>
            </a:custGeom>
            <a:solidFill>
              <a:srgbClr val="000000"/>
            </a:solidFill>
            <a:ln w="25293" cap="flat">
              <a:noFill/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4" name="Figura a mano libera: forma 23">
              <a:extLst>
                <a:ext uri="{FF2B5EF4-FFF2-40B4-BE49-F238E27FC236}">
                  <a16:creationId xmlns:a16="http://schemas.microsoft.com/office/drawing/2014/main" id="{5FF01708-BD7B-EB58-A800-528757B66101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>
            <a:xfrm>
              <a:off x="9226370" y="4124319"/>
              <a:ext cx="58461" cy="247549"/>
            </a:xfrm>
            <a:custGeom>
              <a:avLst/>
              <a:gdLst>
                <a:gd name="csX0" fmla="*/ 58725 w 58461"/>
                <a:gd name="csY0" fmla="*/ 123846 h 247549"/>
                <a:gd name="csX1" fmla="*/ 42094 w 58461"/>
                <a:gd name="csY1" fmla="*/ 46611 h 247549"/>
                <a:gd name="csX2" fmla="*/ 2784 w 58461"/>
                <a:gd name="csY2" fmla="*/ 71 h 247549"/>
                <a:gd name="csX3" fmla="*/ 264 w 58461"/>
                <a:gd name="csY3" fmla="*/ 2547 h 247549"/>
                <a:gd name="csX4" fmla="*/ 5052 w 58461"/>
                <a:gd name="csY4" fmla="*/ 8240 h 247549"/>
                <a:gd name="csX5" fmla="*/ 44110 w 58461"/>
                <a:gd name="csY5" fmla="*/ 123846 h 247549"/>
                <a:gd name="csX6" fmla="*/ 3540 w 58461"/>
                <a:gd name="csY6" fmla="*/ 240937 h 247549"/>
                <a:gd name="csX7" fmla="*/ 264 w 58461"/>
                <a:gd name="csY7" fmla="*/ 245146 h 247549"/>
                <a:gd name="csX8" fmla="*/ 2784 w 58461"/>
                <a:gd name="csY8" fmla="*/ 247621 h 247549"/>
                <a:gd name="csX9" fmla="*/ 42850 w 58461"/>
                <a:gd name="csY9" fmla="*/ 199349 h 247549"/>
                <a:gd name="csX10" fmla="*/ 58725 w 58461"/>
                <a:gd name="csY10" fmla="*/ 123846 h 24754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</a:cxnLst>
              <a:rect l="l" t="t" r="r" b="b"/>
              <a:pathLst>
                <a:path w="58461" h="247549">
                  <a:moveTo>
                    <a:pt x="58725" y="123846"/>
                  </a:moveTo>
                  <a:cubicBezTo>
                    <a:pt x="58725" y="104537"/>
                    <a:pt x="55953" y="74584"/>
                    <a:pt x="42094" y="46611"/>
                  </a:cubicBezTo>
                  <a:cubicBezTo>
                    <a:pt x="26974" y="16162"/>
                    <a:pt x="5304" y="71"/>
                    <a:pt x="2784" y="71"/>
                  </a:cubicBezTo>
                  <a:cubicBezTo>
                    <a:pt x="1272" y="71"/>
                    <a:pt x="264" y="1061"/>
                    <a:pt x="264" y="2547"/>
                  </a:cubicBezTo>
                  <a:cubicBezTo>
                    <a:pt x="264" y="3289"/>
                    <a:pt x="264" y="3784"/>
                    <a:pt x="5052" y="8240"/>
                  </a:cubicBezTo>
                  <a:cubicBezTo>
                    <a:pt x="29746" y="32748"/>
                    <a:pt x="44110" y="72108"/>
                    <a:pt x="44110" y="123846"/>
                  </a:cubicBezTo>
                  <a:cubicBezTo>
                    <a:pt x="44110" y="166177"/>
                    <a:pt x="34786" y="209746"/>
                    <a:pt x="3540" y="240937"/>
                  </a:cubicBezTo>
                  <a:cubicBezTo>
                    <a:pt x="264" y="243908"/>
                    <a:pt x="264" y="244403"/>
                    <a:pt x="264" y="245146"/>
                  </a:cubicBezTo>
                  <a:cubicBezTo>
                    <a:pt x="264" y="246631"/>
                    <a:pt x="1272" y="247621"/>
                    <a:pt x="2784" y="247621"/>
                  </a:cubicBezTo>
                  <a:cubicBezTo>
                    <a:pt x="5304" y="247621"/>
                    <a:pt x="27982" y="230788"/>
                    <a:pt x="42850" y="199349"/>
                  </a:cubicBezTo>
                  <a:cubicBezTo>
                    <a:pt x="55701" y="172118"/>
                    <a:pt x="58725" y="144640"/>
                    <a:pt x="58725" y="123846"/>
                  </a:cubicBezTo>
                  <a:close/>
                </a:path>
              </a:pathLst>
            </a:custGeom>
            <a:solidFill>
              <a:srgbClr val="000000"/>
            </a:solidFill>
            <a:ln w="25293" cap="flat">
              <a:noFill/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5" name="Figura a mano libera: forma 24">
              <a:extLst>
                <a:ext uri="{FF2B5EF4-FFF2-40B4-BE49-F238E27FC236}">
                  <a16:creationId xmlns:a16="http://schemas.microsoft.com/office/drawing/2014/main" id="{DB744073-FF5D-746D-F764-21205156FB56}"/>
                </a:ext>
              </a:extLst>
            </p:cNvPr>
            <p:cNvSpPr/>
            <p:nvPr>
              <p:custDataLst>
                <p:tags r:id="rId21"/>
              </p:custDataLst>
            </p:nvPr>
          </p:nvSpPr>
          <p:spPr>
            <a:xfrm>
              <a:off x="9386913" y="4243143"/>
              <a:ext cx="153964" cy="9902"/>
            </a:xfrm>
            <a:custGeom>
              <a:avLst/>
              <a:gdLst>
                <a:gd name="csX0" fmla="*/ 145415 w 153964"/>
                <a:gd name="csY0" fmla="*/ 9973 h 9902"/>
                <a:gd name="csX1" fmla="*/ 154234 w 153964"/>
                <a:gd name="csY1" fmla="*/ 5022 h 9902"/>
                <a:gd name="csX2" fmla="*/ 145415 w 153964"/>
                <a:gd name="csY2" fmla="*/ 71 h 9902"/>
                <a:gd name="csX3" fmla="*/ 9089 w 153964"/>
                <a:gd name="csY3" fmla="*/ 71 h 9902"/>
                <a:gd name="csX4" fmla="*/ 270 w 153964"/>
                <a:gd name="csY4" fmla="*/ 5022 h 9902"/>
                <a:gd name="csX5" fmla="*/ 9089 w 153964"/>
                <a:gd name="csY5" fmla="*/ 9973 h 9902"/>
                <a:gd name="csX6" fmla="*/ 145415 w 153964"/>
                <a:gd name="csY6" fmla="*/ 9973 h 990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153964" h="9902">
                  <a:moveTo>
                    <a:pt x="145415" y="9973"/>
                  </a:moveTo>
                  <a:cubicBezTo>
                    <a:pt x="149699" y="9973"/>
                    <a:pt x="154234" y="9973"/>
                    <a:pt x="154234" y="5022"/>
                  </a:cubicBezTo>
                  <a:cubicBezTo>
                    <a:pt x="154234" y="71"/>
                    <a:pt x="149699" y="71"/>
                    <a:pt x="145415" y="71"/>
                  </a:cubicBezTo>
                  <a:lnTo>
                    <a:pt x="9089" y="71"/>
                  </a:lnTo>
                  <a:cubicBezTo>
                    <a:pt x="4806" y="71"/>
                    <a:pt x="270" y="71"/>
                    <a:pt x="270" y="5022"/>
                  </a:cubicBezTo>
                  <a:cubicBezTo>
                    <a:pt x="270" y="9973"/>
                    <a:pt x="4806" y="9973"/>
                    <a:pt x="9089" y="9973"/>
                  </a:cubicBezTo>
                  <a:lnTo>
                    <a:pt x="145415" y="9973"/>
                  </a:lnTo>
                  <a:close/>
                </a:path>
              </a:pathLst>
            </a:custGeom>
            <a:solidFill>
              <a:srgbClr val="000000"/>
            </a:solidFill>
            <a:ln w="25293" cap="flat">
              <a:noFill/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6" name="Figura a mano libera: forma 25">
              <a:extLst>
                <a:ext uri="{FF2B5EF4-FFF2-40B4-BE49-F238E27FC236}">
                  <a16:creationId xmlns:a16="http://schemas.microsoft.com/office/drawing/2014/main" id="{3C02DFD8-A6FD-49E8-FA08-1C32685AE8A4}"/>
                </a:ext>
              </a:extLst>
            </p:cNvPr>
            <p:cNvSpPr/>
            <p:nvPr>
              <p:custDataLst>
                <p:tags r:id="rId22"/>
              </p:custDataLst>
            </p:nvPr>
          </p:nvSpPr>
          <p:spPr>
            <a:xfrm>
              <a:off x="9628065" y="4200565"/>
              <a:ext cx="103818" cy="157441"/>
            </a:xfrm>
            <a:custGeom>
              <a:avLst/>
              <a:gdLst>
                <a:gd name="csX0" fmla="*/ 104099 w 103818"/>
                <a:gd name="csY0" fmla="*/ 2794 h 157441"/>
                <a:gd name="csX1" fmla="*/ 101579 w 103818"/>
                <a:gd name="csY1" fmla="*/ 319 h 157441"/>
                <a:gd name="csX2" fmla="*/ 84444 w 103818"/>
                <a:gd name="csY2" fmla="*/ 17400 h 157441"/>
                <a:gd name="csX3" fmla="*/ 61009 w 103818"/>
                <a:gd name="csY3" fmla="*/ 71 h 157441"/>
                <a:gd name="csX4" fmla="*/ 280 w 103818"/>
                <a:gd name="csY4" fmla="*/ 72603 h 157441"/>
                <a:gd name="csX5" fmla="*/ 33542 w 103818"/>
                <a:gd name="csY5" fmla="*/ 112211 h 157441"/>
                <a:gd name="csX6" fmla="*/ 63277 w 103818"/>
                <a:gd name="csY6" fmla="*/ 97358 h 157441"/>
                <a:gd name="csX7" fmla="*/ 51937 w 103818"/>
                <a:gd name="csY7" fmla="*/ 141670 h 157441"/>
                <a:gd name="csX8" fmla="*/ 33794 w 103818"/>
                <a:gd name="csY8" fmla="*/ 149839 h 157441"/>
                <a:gd name="csX9" fmla="*/ 27998 w 103818"/>
                <a:gd name="csY9" fmla="*/ 154790 h 157441"/>
                <a:gd name="csX10" fmla="*/ 31274 w 103818"/>
                <a:gd name="csY10" fmla="*/ 157513 h 157441"/>
                <a:gd name="csX11" fmla="*/ 56473 w 103818"/>
                <a:gd name="csY11" fmla="*/ 156770 h 157441"/>
                <a:gd name="csX12" fmla="*/ 82428 w 103818"/>
                <a:gd name="csY12" fmla="*/ 157513 h 157441"/>
                <a:gd name="csX13" fmla="*/ 86964 w 103818"/>
                <a:gd name="csY13" fmla="*/ 152562 h 157441"/>
                <a:gd name="csX14" fmla="*/ 80412 w 103818"/>
                <a:gd name="csY14" fmla="*/ 149839 h 157441"/>
                <a:gd name="csX15" fmla="*/ 68317 w 103818"/>
                <a:gd name="csY15" fmla="*/ 145878 h 157441"/>
                <a:gd name="csX16" fmla="*/ 69324 w 103818"/>
                <a:gd name="csY16" fmla="*/ 140432 h 157441"/>
                <a:gd name="csX17" fmla="*/ 104099 w 103818"/>
                <a:gd name="csY17" fmla="*/ 2794 h 157441"/>
                <a:gd name="csX18" fmla="*/ 34298 w 103818"/>
                <a:gd name="csY18" fmla="*/ 106765 h 157441"/>
                <a:gd name="csX19" fmla="*/ 18171 w 103818"/>
                <a:gd name="csY19" fmla="*/ 83496 h 157441"/>
                <a:gd name="csX20" fmla="*/ 29762 w 103818"/>
                <a:gd name="csY20" fmla="*/ 34233 h 157441"/>
                <a:gd name="csX21" fmla="*/ 61009 w 103818"/>
                <a:gd name="csY21" fmla="*/ 5517 h 157441"/>
                <a:gd name="csX22" fmla="*/ 80916 w 103818"/>
                <a:gd name="csY22" fmla="*/ 27302 h 157441"/>
                <a:gd name="csX23" fmla="*/ 66301 w 103818"/>
                <a:gd name="csY23" fmla="*/ 83991 h 157441"/>
                <a:gd name="csX24" fmla="*/ 34298 w 103818"/>
                <a:gd name="csY24" fmla="*/ 106765 h 15744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</a:cxnLst>
              <a:rect l="l" t="t" r="r" b="b"/>
              <a:pathLst>
                <a:path w="103818" h="157441">
                  <a:moveTo>
                    <a:pt x="104099" y="2794"/>
                  </a:moveTo>
                  <a:cubicBezTo>
                    <a:pt x="104099" y="1804"/>
                    <a:pt x="103343" y="319"/>
                    <a:pt x="101579" y="319"/>
                  </a:cubicBezTo>
                  <a:cubicBezTo>
                    <a:pt x="98807" y="319"/>
                    <a:pt x="88728" y="10221"/>
                    <a:pt x="84444" y="17400"/>
                  </a:cubicBezTo>
                  <a:cubicBezTo>
                    <a:pt x="78900" y="4032"/>
                    <a:pt x="69072" y="71"/>
                    <a:pt x="61009" y="71"/>
                  </a:cubicBezTo>
                  <a:cubicBezTo>
                    <a:pt x="31274" y="71"/>
                    <a:pt x="280" y="36709"/>
                    <a:pt x="280" y="72603"/>
                  </a:cubicBezTo>
                  <a:cubicBezTo>
                    <a:pt x="280" y="96863"/>
                    <a:pt x="15147" y="112211"/>
                    <a:pt x="33542" y="112211"/>
                  </a:cubicBezTo>
                  <a:cubicBezTo>
                    <a:pt x="44378" y="112211"/>
                    <a:pt x="54205" y="106270"/>
                    <a:pt x="63277" y="97358"/>
                  </a:cubicBezTo>
                  <a:cubicBezTo>
                    <a:pt x="61009" y="106023"/>
                    <a:pt x="52693" y="139442"/>
                    <a:pt x="51937" y="141670"/>
                  </a:cubicBezTo>
                  <a:cubicBezTo>
                    <a:pt x="49921" y="148601"/>
                    <a:pt x="47906" y="149591"/>
                    <a:pt x="33794" y="149839"/>
                  </a:cubicBezTo>
                  <a:cubicBezTo>
                    <a:pt x="30518" y="149839"/>
                    <a:pt x="27998" y="149839"/>
                    <a:pt x="27998" y="154790"/>
                  </a:cubicBezTo>
                  <a:cubicBezTo>
                    <a:pt x="27998" y="155038"/>
                    <a:pt x="27998" y="157513"/>
                    <a:pt x="31274" y="157513"/>
                  </a:cubicBezTo>
                  <a:cubicBezTo>
                    <a:pt x="39338" y="157513"/>
                    <a:pt x="48158" y="156770"/>
                    <a:pt x="56473" y="156770"/>
                  </a:cubicBezTo>
                  <a:cubicBezTo>
                    <a:pt x="65041" y="156770"/>
                    <a:pt x="74112" y="157513"/>
                    <a:pt x="82428" y="157513"/>
                  </a:cubicBezTo>
                  <a:cubicBezTo>
                    <a:pt x="83688" y="157513"/>
                    <a:pt x="86964" y="157513"/>
                    <a:pt x="86964" y="152562"/>
                  </a:cubicBezTo>
                  <a:cubicBezTo>
                    <a:pt x="86964" y="149839"/>
                    <a:pt x="84444" y="149839"/>
                    <a:pt x="80412" y="149839"/>
                  </a:cubicBezTo>
                  <a:cubicBezTo>
                    <a:pt x="68317" y="149839"/>
                    <a:pt x="68317" y="148106"/>
                    <a:pt x="68317" y="145878"/>
                  </a:cubicBezTo>
                  <a:cubicBezTo>
                    <a:pt x="68317" y="144145"/>
                    <a:pt x="68821" y="142660"/>
                    <a:pt x="69324" y="140432"/>
                  </a:cubicBezTo>
                  <a:lnTo>
                    <a:pt x="104099" y="2794"/>
                  </a:lnTo>
                  <a:close/>
                  <a:moveTo>
                    <a:pt x="34298" y="106765"/>
                  </a:moveTo>
                  <a:cubicBezTo>
                    <a:pt x="19179" y="106765"/>
                    <a:pt x="18171" y="87704"/>
                    <a:pt x="18171" y="83496"/>
                  </a:cubicBezTo>
                  <a:cubicBezTo>
                    <a:pt x="18171" y="71613"/>
                    <a:pt x="25479" y="44630"/>
                    <a:pt x="29762" y="34233"/>
                  </a:cubicBezTo>
                  <a:cubicBezTo>
                    <a:pt x="37574" y="15914"/>
                    <a:pt x="50677" y="5517"/>
                    <a:pt x="61009" y="5517"/>
                  </a:cubicBezTo>
                  <a:cubicBezTo>
                    <a:pt x="77388" y="5517"/>
                    <a:pt x="80916" y="25569"/>
                    <a:pt x="80916" y="27302"/>
                  </a:cubicBezTo>
                  <a:cubicBezTo>
                    <a:pt x="80916" y="28787"/>
                    <a:pt x="67057" y="83000"/>
                    <a:pt x="66301" y="83991"/>
                  </a:cubicBezTo>
                  <a:cubicBezTo>
                    <a:pt x="62521" y="90922"/>
                    <a:pt x="48410" y="106765"/>
                    <a:pt x="34298" y="106765"/>
                  </a:cubicBezTo>
                  <a:close/>
                </a:path>
              </a:pathLst>
            </a:custGeom>
            <a:solidFill>
              <a:srgbClr val="000000"/>
            </a:solidFill>
            <a:ln w="25293" cap="flat">
              <a:noFill/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7" name="Figura a mano libera: forma 26">
              <a:extLst>
                <a:ext uri="{FF2B5EF4-FFF2-40B4-BE49-F238E27FC236}">
                  <a16:creationId xmlns:a16="http://schemas.microsoft.com/office/drawing/2014/main" id="{D2AA7C2E-C727-E746-22DE-F17337E76785}"/>
                </a:ext>
              </a:extLst>
            </p:cNvPr>
            <p:cNvSpPr/>
            <p:nvPr>
              <p:custDataLst>
                <p:tags r:id="rId23"/>
              </p:custDataLst>
            </p:nvPr>
          </p:nvSpPr>
          <p:spPr>
            <a:xfrm>
              <a:off x="9737179" y="4225121"/>
              <a:ext cx="98602" cy="121992"/>
            </a:xfrm>
            <a:custGeom>
              <a:avLst/>
              <a:gdLst>
                <a:gd name="csX0" fmla="*/ 62374 w 98602"/>
                <a:gd name="csY0" fmla="*/ 46860 h 121992"/>
                <a:gd name="csX1" fmla="*/ 59199 w 98602"/>
                <a:gd name="csY1" fmla="*/ 47206 h 121992"/>
                <a:gd name="csX2" fmla="*/ 56024 w 98602"/>
                <a:gd name="csY2" fmla="*/ 47380 h 121992"/>
                <a:gd name="csX3" fmla="*/ 27978 w 98602"/>
                <a:gd name="csY3" fmla="*/ 47380 h 121992"/>
                <a:gd name="csX4" fmla="*/ 27978 w 98602"/>
                <a:gd name="csY4" fmla="*/ 28491 h 121992"/>
                <a:gd name="csX5" fmla="*/ 58317 w 98602"/>
                <a:gd name="csY5" fmla="*/ 4925 h 121992"/>
                <a:gd name="csX6" fmla="*/ 74898 w 98602"/>
                <a:gd name="csY6" fmla="*/ 9777 h 121992"/>
                <a:gd name="csX7" fmla="*/ 68019 w 98602"/>
                <a:gd name="csY7" fmla="*/ 18094 h 121992"/>
                <a:gd name="csX8" fmla="*/ 76662 w 98602"/>
                <a:gd name="csY8" fmla="*/ 26585 h 121992"/>
                <a:gd name="csX9" fmla="*/ 85305 w 98602"/>
                <a:gd name="csY9" fmla="*/ 17748 h 121992"/>
                <a:gd name="csX10" fmla="*/ 59023 w 98602"/>
                <a:gd name="csY10" fmla="*/ 73 h 121992"/>
                <a:gd name="csX11" fmla="*/ 15454 w 98602"/>
                <a:gd name="csY11" fmla="*/ 28318 h 121992"/>
                <a:gd name="csX12" fmla="*/ 15454 w 98602"/>
                <a:gd name="csY12" fmla="*/ 47380 h 121992"/>
                <a:gd name="csX13" fmla="*/ 284 w 98602"/>
                <a:gd name="csY13" fmla="*/ 47380 h 121992"/>
                <a:gd name="csX14" fmla="*/ 284 w 98602"/>
                <a:gd name="csY14" fmla="*/ 53618 h 121992"/>
                <a:gd name="csX15" fmla="*/ 15454 w 98602"/>
                <a:gd name="csY15" fmla="*/ 53618 h 121992"/>
                <a:gd name="csX16" fmla="*/ 15454 w 98602"/>
                <a:gd name="csY16" fmla="*/ 108376 h 121992"/>
                <a:gd name="csX17" fmla="*/ 2225 w 98602"/>
                <a:gd name="csY17" fmla="*/ 115827 h 121992"/>
                <a:gd name="csX18" fmla="*/ 2225 w 98602"/>
                <a:gd name="csY18" fmla="*/ 122065 h 121992"/>
                <a:gd name="csX19" fmla="*/ 21980 w 98602"/>
                <a:gd name="csY19" fmla="*/ 121372 h 121992"/>
                <a:gd name="csX20" fmla="*/ 41913 w 98602"/>
                <a:gd name="csY20" fmla="*/ 122065 h 121992"/>
                <a:gd name="csX21" fmla="*/ 41913 w 98602"/>
                <a:gd name="csY21" fmla="*/ 115827 h 121992"/>
                <a:gd name="csX22" fmla="*/ 28683 w 98602"/>
                <a:gd name="csY22" fmla="*/ 108376 h 121992"/>
                <a:gd name="csX23" fmla="*/ 28683 w 98602"/>
                <a:gd name="csY23" fmla="*/ 53618 h 121992"/>
                <a:gd name="csX24" fmla="*/ 63785 w 98602"/>
                <a:gd name="csY24" fmla="*/ 53618 h 121992"/>
                <a:gd name="csX25" fmla="*/ 72428 w 98602"/>
                <a:gd name="csY25" fmla="*/ 62975 h 121992"/>
                <a:gd name="csX26" fmla="*/ 72428 w 98602"/>
                <a:gd name="csY26" fmla="*/ 108376 h 121992"/>
                <a:gd name="csX27" fmla="*/ 59199 w 98602"/>
                <a:gd name="csY27" fmla="*/ 115827 h 121992"/>
                <a:gd name="csX28" fmla="*/ 59199 w 98602"/>
                <a:gd name="csY28" fmla="*/ 122065 h 121992"/>
                <a:gd name="csX29" fmla="*/ 78955 w 98602"/>
                <a:gd name="csY29" fmla="*/ 121372 h 121992"/>
                <a:gd name="csX30" fmla="*/ 98887 w 98602"/>
                <a:gd name="csY30" fmla="*/ 122065 h 121992"/>
                <a:gd name="csX31" fmla="*/ 98887 w 98602"/>
                <a:gd name="csY31" fmla="*/ 115827 h 121992"/>
                <a:gd name="csX32" fmla="*/ 85658 w 98602"/>
                <a:gd name="csY32" fmla="*/ 108376 h 121992"/>
                <a:gd name="csX33" fmla="*/ 85658 w 98602"/>
                <a:gd name="csY33" fmla="*/ 45300 h 121992"/>
                <a:gd name="csX34" fmla="*/ 62374 w 98602"/>
                <a:gd name="csY34" fmla="*/ 46860 h 12199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</a:cxnLst>
              <a:rect l="l" t="t" r="r" b="b"/>
              <a:pathLst>
                <a:path w="98602" h="121992">
                  <a:moveTo>
                    <a:pt x="62374" y="46860"/>
                  </a:moveTo>
                  <a:cubicBezTo>
                    <a:pt x="60434" y="47033"/>
                    <a:pt x="59552" y="47033"/>
                    <a:pt x="59199" y="47206"/>
                  </a:cubicBezTo>
                  <a:cubicBezTo>
                    <a:pt x="58846" y="47380"/>
                    <a:pt x="58493" y="47380"/>
                    <a:pt x="56024" y="47380"/>
                  </a:cubicBezTo>
                  <a:lnTo>
                    <a:pt x="27978" y="47380"/>
                  </a:lnTo>
                  <a:lnTo>
                    <a:pt x="27978" y="28491"/>
                  </a:lnTo>
                  <a:cubicBezTo>
                    <a:pt x="27978" y="11336"/>
                    <a:pt x="46146" y="4925"/>
                    <a:pt x="58317" y="4925"/>
                  </a:cubicBezTo>
                  <a:cubicBezTo>
                    <a:pt x="64314" y="4925"/>
                    <a:pt x="70312" y="6138"/>
                    <a:pt x="74898" y="9777"/>
                  </a:cubicBezTo>
                  <a:cubicBezTo>
                    <a:pt x="68548" y="11163"/>
                    <a:pt x="68019" y="16015"/>
                    <a:pt x="68019" y="18094"/>
                  </a:cubicBezTo>
                  <a:cubicBezTo>
                    <a:pt x="68019" y="23466"/>
                    <a:pt x="72428" y="26585"/>
                    <a:pt x="76662" y="26585"/>
                  </a:cubicBezTo>
                  <a:cubicBezTo>
                    <a:pt x="79837" y="26585"/>
                    <a:pt x="85305" y="24506"/>
                    <a:pt x="85305" y="17748"/>
                  </a:cubicBezTo>
                  <a:cubicBezTo>
                    <a:pt x="85305" y="8217"/>
                    <a:pt x="75427" y="73"/>
                    <a:pt x="59023" y="73"/>
                  </a:cubicBezTo>
                  <a:cubicBezTo>
                    <a:pt x="40678" y="73"/>
                    <a:pt x="15454" y="8217"/>
                    <a:pt x="15454" y="28318"/>
                  </a:cubicBezTo>
                  <a:lnTo>
                    <a:pt x="15454" y="47380"/>
                  </a:lnTo>
                  <a:lnTo>
                    <a:pt x="284" y="47380"/>
                  </a:lnTo>
                  <a:lnTo>
                    <a:pt x="284" y="53618"/>
                  </a:lnTo>
                  <a:lnTo>
                    <a:pt x="15454" y="53618"/>
                  </a:lnTo>
                  <a:lnTo>
                    <a:pt x="15454" y="108376"/>
                  </a:lnTo>
                  <a:cubicBezTo>
                    <a:pt x="15454" y="115827"/>
                    <a:pt x="13690" y="115827"/>
                    <a:pt x="2225" y="115827"/>
                  </a:cubicBezTo>
                  <a:lnTo>
                    <a:pt x="2225" y="122065"/>
                  </a:lnTo>
                  <a:cubicBezTo>
                    <a:pt x="2577" y="122065"/>
                    <a:pt x="14925" y="121372"/>
                    <a:pt x="21980" y="121372"/>
                  </a:cubicBezTo>
                  <a:cubicBezTo>
                    <a:pt x="28683" y="121372"/>
                    <a:pt x="35210" y="121545"/>
                    <a:pt x="41913" y="122065"/>
                  </a:cubicBezTo>
                  <a:lnTo>
                    <a:pt x="41913" y="115827"/>
                  </a:lnTo>
                  <a:cubicBezTo>
                    <a:pt x="30447" y="115827"/>
                    <a:pt x="28683" y="115827"/>
                    <a:pt x="28683" y="108376"/>
                  </a:cubicBezTo>
                  <a:lnTo>
                    <a:pt x="28683" y="53618"/>
                  </a:lnTo>
                  <a:lnTo>
                    <a:pt x="63785" y="53618"/>
                  </a:lnTo>
                  <a:cubicBezTo>
                    <a:pt x="71017" y="53618"/>
                    <a:pt x="72428" y="55351"/>
                    <a:pt x="72428" y="62975"/>
                  </a:cubicBezTo>
                  <a:lnTo>
                    <a:pt x="72428" y="108376"/>
                  </a:lnTo>
                  <a:cubicBezTo>
                    <a:pt x="72428" y="115827"/>
                    <a:pt x="70664" y="115827"/>
                    <a:pt x="59199" y="115827"/>
                  </a:cubicBezTo>
                  <a:lnTo>
                    <a:pt x="59199" y="122065"/>
                  </a:lnTo>
                  <a:cubicBezTo>
                    <a:pt x="59552" y="122065"/>
                    <a:pt x="71899" y="121372"/>
                    <a:pt x="78955" y="121372"/>
                  </a:cubicBezTo>
                  <a:cubicBezTo>
                    <a:pt x="85658" y="121372"/>
                    <a:pt x="92184" y="121545"/>
                    <a:pt x="98887" y="122065"/>
                  </a:cubicBezTo>
                  <a:lnTo>
                    <a:pt x="98887" y="115827"/>
                  </a:lnTo>
                  <a:cubicBezTo>
                    <a:pt x="87422" y="115827"/>
                    <a:pt x="85658" y="115827"/>
                    <a:pt x="85658" y="108376"/>
                  </a:cubicBezTo>
                  <a:lnTo>
                    <a:pt x="85658" y="45300"/>
                  </a:lnTo>
                  <a:lnTo>
                    <a:pt x="62374" y="46860"/>
                  </a:lnTo>
                  <a:close/>
                </a:path>
              </a:pathLst>
            </a:custGeom>
            <a:solidFill>
              <a:srgbClr val="000000"/>
            </a:solidFill>
            <a:ln w="25293" cap="flat">
              <a:noFill/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8" name="Figura a mano libera: forma 27">
              <a:extLst>
                <a:ext uri="{FF2B5EF4-FFF2-40B4-BE49-F238E27FC236}">
                  <a16:creationId xmlns:a16="http://schemas.microsoft.com/office/drawing/2014/main" id="{76493040-5F7C-D375-DFF3-2AD27653A51C}"/>
                </a:ext>
              </a:extLst>
            </p:cNvPr>
            <p:cNvSpPr/>
            <p:nvPr>
              <p:custDataLst>
                <p:tags r:id="rId24"/>
              </p:custDataLst>
            </p:nvPr>
          </p:nvSpPr>
          <p:spPr>
            <a:xfrm>
              <a:off x="9849687" y="4240543"/>
              <a:ext cx="61031" cy="108303"/>
            </a:xfrm>
            <a:custGeom>
              <a:avLst/>
              <a:gdLst>
                <a:gd name="csX0" fmla="*/ 30628 w 61031"/>
                <a:gd name="csY0" fmla="*/ 38195 h 108303"/>
                <a:gd name="csX1" fmla="*/ 58145 w 61031"/>
                <a:gd name="csY1" fmla="*/ 38195 h 108303"/>
                <a:gd name="csX2" fmla="*/ 58145 w 61031"/>
                <a:gd name="csY2" fmla="*/ 31957 h 108303"/>
                <a:gd name="csX3" fmla="*/ 30628 w 61031"/>
                <a:gd name="csY3" fmla="*/ 31957 h 108303"/>
                <a:gd name="csX4" fmla="*/ 30628 w 61031"/>
                <a:gd name="csY4" fmla="*/ 73 h 108303"/>
                <a:gd name="csX5" fmla="*/ 24631 w 61031"/>
                <a:gd name="csY5" fmla="*/ 73 h 108303"/>
                <a:gd name="csX6" fmla="*/ 289 w 61031"/>
                <a:gd name="csY6" fmla="*/ 33343 h 108303"/>
                <a:gd name="csX7" fmla="*/ 289 w 61031"/>
                <a:gd name="csY7" fmla="*/ 38195 h 108303"/>
                <a:gd name="csX8" fmla="*/ 16693 w 61031"/>
                <a:gd name="csY8" fmla="*/ 38195 h 108303"/>
                <a:gd name="csX9" fmla="*/ 16693 w 61031"/>
                <a:gd name="csY9" fmla="*/ 84982 h 108303"/>
                <a:gd name="csX10" fmla="*/ 41388 w 61031"/>
                <a:gd name="csY10" fmla="*/ 108376 h 108303"/>
                <a:gd name="csX11" fmla="*/ 61320 w 61031"/>
                <a:gd name="csY11" fmla="*/ 84809 h 108303"/>
                <a:gd name="csX12" fmla="*/ 61320 w 61031"/>
                <a:gd name="csY12" fmla="*/ 75278 h 108303"/>
                <a:gd name="csX13" fmla="*/ 55323 w 61031"/>
                <a:gd name="csY13" fmla="*/ 75278 h 108303"/>
                <a:gd name="csX14" fmla="*/ 55323 w 61031"/>
                <a:gd name="csY14" fmla="*/ 84636 h 108303"/>
                <a:gd name="csX15" fmla="*/ 42799 w 61031"/>
                <a:gd name="csY15" fmla="*/ 102831 h 108303"/>
                <a:gd name="csX16" fmla="*/ 30628 w 61031"/>
                <a:gd name="csY16" fmla="*/ 85156 h 108303"/>
                <a:gd name="csX17" fmla="*/ 30628 w 61031"/>
                <a:gd name="csY17" fmla="*/ 38195 h 10830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</a:cxnLst>
              <a:rect l="l" t="t" r="r" b="b"/>
              <a:pathLst>
                <a:path w="61031" h="108303">
                  <a:moveTo>
                    <a:pt x="30628" y="38195"/>
                  </a:moveTo>
                  <a:lnTo>
                    <a:pt x="58145" y="38195"/>
                  </a:lnTo>
                  <a:lnTo>
                    <a:pt x="58145" y="31957"/>
                  </a:lnTo>
                  <a:lnTo>
                    <a:pt x="30628" y="31957"/>
                  </a:lnTo>
                  <a:lnTo>
                    <a:pt x="30628" y="73"/>
                  </a:lnTo>
                  <a:lnTo>
                    <a:pt x="24631" y="73"/>
                  </a:lnTo>
                  <a:cubicBezTo>
                    <a:pt x="24454" y="15668"/>
                    <a:pt x="17222" y="32824"/>
                    <a:pt x="289" y="33343"/>
                  </a:cubicBezTo>
                  <a:lnTo>
                    <a:pt x="289" y="38195"/>
                  </a:lnTo>
                  <a:lnTo>
                    <a:pt x="16693" y="38195"/>
                  </a:lnTo>
                  <a:lnTo>
                    <a:pt x="16693" y="84982"/>
                  </a:lnTo>
                  <a:cubicBezTo>
                    <a:pt x="16693" y="104390"/>
                    <a:pt x="31510" y="108376"/>
                    <a:pt x="41388" y="108376"/>
                  </a:cubicBezTo>
                  <a:cubicBezTo>
                    <a:pt x="53206" y="108376"/>
                    <a:pt x="61320" y="98499"/>
                    <a:pt x="61320" y="84809"/>
                  </a:cubicBezTo>
                  <a:lnTo>
                    <a:pt x="61320" y="75278"/>
                  </a:lnTo>
                  <a:lnTo>
                    <a:pt x="55323" y="75278"/>
                  </a:lnTo>
                  <a:lnTo>
                    <a:pt x="55323" y="84636"/>
                  </a:lnTo>
                  <a:cubicBezTo>
                    <a:pt x="55323" y="96419"/>
                    <a:pt x="49678" y="102831"/>
                    <a:pt x="42799" y="102831"/>
                  </a:cubicBezTo>
                  <a:cubicBezTo>
                    <a:pt x="30628" y="102831"/>
                    <a:pt x="30628" y="88275"/>
                    <a:pt x="30628" y="85156"/>
                  </a:cubicBezTo>
                  <a:lnTo>
                    <a:pt x="30628" y="38195"/>
                  </a:lnTo>
                  <a:close/>
                </a:path>
              </a:pathLst>
            </a:custGeom>
            <a:solidFill>
              <a:srgbClr val="000000"/>
            </a:solidFill>
            <a:ln w="25293" cap="flat">
              <a:noFill/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9" name="Figura a mano libera: forma 28">
              <a:extLst>
                <a:ext uri="{FF2B5EF4-FFF2-40B4-BE49-F238E27FC236}">
                  <a16:creationId xmlns:a16="http://schemas.microsoft.com/office/drawing/2014/main" id="{5CAF2C6B-B784-B591-FE1D-DE57D6A6BE47}"/>
                </a:ext>
              </a:extLst>
            </p:cNvPr>
            <p:cNvSpPr/>
            <p:nvPr>
              <p:custDataLst>
                <p:tags r:id="rId25"/>
              </p:custDataLst>
            </p:nvPr>
          </p:nvSpPr>
          <p:spPr>
            <a:xfrm>
              <a:off x="8377995" y="4410613"/>
              <a:ext cx="1557921" cy="9901"/>
            </a:xfrm>
            <a:custGeom>
              <a:avLst/>
              <a:gdLst>
                <a:gd name="csX0" fmla="*/ 0 w 1557921"/>
                <a:gd name="csY0" fmla="*/ 0 h 9901"/>
                <a:gd name="csX1" fmla="*/ 1557922 w 1557921"/>
                <a:gd name="csY1" fmla="*/ 0 h 9901"/>
                <a:gd name="csX2" fmla="*/ 1557922 w 1557921"/>
                <a:gd name="csY2" fmla="*/ 9901 h 9901"/>
                <a:gd name="csX3" fmla="*/ 0 w 1557921"/>
                <a:gd name="csY3" fmla="*/ 9901 h 990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</a:cxnLst>
              <a:rect l="l" t="t" r="r" b="b"/>
              <a:pathLst>
                <a:path w="1557921" h="9901">
                  <a:moveTo>
                    <a:pt x="0" y="0"/>
                  </a:moveTo>
                  <a:lnTo>
                    <a:pt x="1557922" y="0"/>
                  </a:lnTo>
                  <a:lnTo>
                    <a:pt x="1557922" y="9901"/>
                  </a:lnTo>
                  <a:lnTo>
                    <a:pt x="0" y="9901"/>
                  </a:lnTo>
                  <a:close/>
                </a:path>
              </a:pathLst>
            </a:custGeom>
            <a:solidFill>
              <a:srgbClr val="000000"/>
            </a:solidFill>
            <a:ln w="25293" cap="flat">
              <a:noFill/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0" name="Figura a mano libera: forma 29">
              <a:extLst>
                <a:ext uri="{FF2B5EF4-FFF2-40B4-BE49-F238E27FC236}">
                  <a16:creationId xmlns:a16="http://schemas.microsoft.com/office/drawing/2014/main" id="{AB5DF4AE-361C-97FD-3297-56ED4EF6139A}"/>
                </a:ext>
              </a:extLst>
            </p:cNvPr>
            <p:cNvSpPr/>
            <p:nvPr>
              <p:custDataLst>
                <p:tags r:id="rId26"/>
              </p:custDataLst>
            </p:nvPr>
          </p:nvSpPr>
          <p:spPr>
            <a:xfrm>
              <a:off x="8950919" y="4537841"/>
              <a:ext cx="206378" cy="112140"/>
            </a:xfrm>
            <a:custGeom>
              <a:avLst/>
              <a:gdLst>
                <a:gd name="csX0" fmla="*/ 15120 w 206378"/>
                <a:gd name="csY0" fmla="*/ 94896 h 112140"/>
                <a:gd name="csX1" fmla="*/ 12853 w 206378"/>
                <a:gd name="csY1" fmla="*/ 105541 h 112140"/>
                <a:gd name="csX2" fmla="*/ 20160 w 206378"/>
                <a:gd name="csY2" fmla="*/ 112225 h 112140"/>
                <a:gd name="csX3" fmla="*/ 29484 w 206378"/>
                <a:gd name="csY3" fmla="*/ 105294 h 112140"/>
                <a:gd name="csX4" fmla="*/ 34272 w 206378"/>
                <a:gd name="csY4" fmla="*/ 86975 h 112140"/>
                <a:gd name="csX5" fmla="*/ 39815 w 206378"/>
                <a:gd name="csY5" fmla="*/ 64695 h 112140"/>
                <a:gd name="csX6" fmla="*/ 44099 w 206378"/>
                <a:gd name="csY6" fmla="*/ 48109 h 112140"/>
                <a:gd name="csX7" fmla="*/ 47375 w 206378"/>
                <a:gd name="csY7" fmla="*/ 35732 h 112140"/>
                <a:gd name="csX8" fmla="*/ 88449 w 206378"/>
                <a:gd name="csY8" fmla="*/ 5531 h 112140"/>
                <a:gd name="csX9" fmla="*/ 102056 w 206378"/>
                <a:gd name="csY9" fmla="*/ 22859 h 112140"/>
                <a:gd name="csX10" fmla="*/ 98276 w 206378"/>
                <a:gd name="csY10" fmla="*/ 43406 h 112140"/>
                <a:gd name="csX11" fmla="*/ 91221 w 206378"/>
                <a:gd name="csY11" fmla="*/ 72122 h 112140"/>
                <a:gd name="csX12" fmla="*/ 86181 w 206378"/>
                <a:gd name="csY12" fmla="*/ 90936 h 112140"/>
                <a:gd name="csX13" fmla="*/ 82905 w 206378"/>
                <a:gd name="csY13" fmla="*/ 105541 h 112140"/>
                <a:gd name="csX14" fmla="*/ 90213 w 206378"/>
                <a:gd name="csY14" fmla="*/ 112225 h 112140"/>
                <a:gd name="csX15" fmla="*/ 101552 w 206378"/>
                <a:gd name="csY15" fmla="*/ 98115 h 112140"/>
                <a:gd name="csX16" fmla="*/ 116672 w 206378"/>
                <a:gd name="csY16" fmla="*/ 38455 h 112140"/>
                <a:gd name="csX17" fmla="*/ 158250 w 206378"/>
                <a:gd name="csY17" fmla="*/ 5531 h 112140"/>
                <a:gd name="csX18" fmla="*/ 171857 w 206378"/>
                <a:gd name="csY18" fmla="*/ 22859 h 112140"/>
                <a:gd name="csX19" fmla="*/ 156234 w 206378"/>
                <a:gd name="csY19" fmla="*/ 78311 h 112140"/>
                <a:gd name="csX20" fmla="*/ 152958 w 206378"/>
                <a:gd name="csY20" fmla="*/ 91926 h 112140"/>
                <a:gd name="csX21" fmla="*/ 173621 w 206378"/>
                <a:gd name="csY21" fmla="*/ 112225 h 112140"/>
                <a:gd name="csX22" fmla="*/ 206631 w 206378"/>
                <a:gd name="csY22" fmla="*/ 74102 h 112140"/>
                <a:gd name="csX23" fmla="*/ 203607 w 206378"/>
                <a:gd name="csY23" fmla="*/ 71627 h 112140"/>
                <a:gd name="csX24" fmla="*/ 199828 w 206378"/>
                <a:gd name="csY24" fmla="*/ 76083 h 112140"/>
                <a:gd name="csX25" fmla="*/ 174125 w 206378"/>
                <a:gd name="csY25" fmla="*/ 106779 h 112140"/>
                <a:gd name="csX26" fmla="*/ 168077 w 206378"/>
                <a:gd name="csY26" fmla="*/ 98610 h 112140"/>
                <a:gd name="csX27" fmla="*/ 172613 w 206378"/>
                <a:gd name="csY27" fmla="*/ 81034 h 112140"/>
                <a:gd name="csX28" fmla="*/ 187984 w 206378"/>
                <a:gd name="csY28" fmla="*/ 26573 h 112140"/>
                <a:gd name="csX29" fmla="*/ 159006 w 206378"/>
                <a:gd name="csY29" fmla="*/ 85 h 112140"/>
                <a:gd name="csX30" fmla="*/ 117931 w 206378"/>
                <a:gd name="csY30" fmla="*/ 24097 h 112140"/>
                <a:gd name="csX31" fmla="*/ 109868 w 206378"/>
                <a:gd name="csY31" fmla="*/ 6521 h 112140"/>
                <a:gd name="csX32" fmla="*/ 89205 w 206378"/>
                <a:gd name="csY32" fmla="*/ 85 h 112140"/>
                <a:gd name="csX33" fmla="*/ 49895 w 206378"/>
                <a:gd name="csY33" fmla="*/ 21622 h 112140"/>
                <a:gd name="csX34" fmla="*/ 26712 w 206378"/>
                <a:gd name="csY34" fmla="*/ 85 h 112140"/>
                <a:gd name="csX35" fmla="*/ 8065 w 206378"/>
                <a:gd name="csY35" fmla="*/ 14195 h 112140"/>
                <a:gd name="csX36" fmla="*/ 253 w 206378"/>
                <a:gd name="csY36" fmla="*/ 38208 h 112140"/>
                <a:gd name="csX37" fmla="*/ 3277 w 206378"/>
                <a:gd name="csY37" fmla="*/ 40683 h 112140"/>
                <a:gd name="csX38" fmla="*/ 7561 w 206378"/>
                <a:gd name="csY38" fmla="*/ 34989 h 112140"/>
                <a:gd name="csX39" fmla="*/ 25956 w 206378"/>
                <a:gd name="csY39" fmla="*/ 5531 h 112140"/>
                <a:gd name="csX40" fmla="*/ 33768 w 206378"/>
                <a:gd name="csY40" fmla="*/ 16918 h 112140"/>
                <a:gd name="csX41" fmla="*/ 29736 w 206378"/>
                <a:gd name="csY41" fmla="*/ 37712 h 112140"/>
                <a:gd name="csX42" fmla="*/ 15120 w 206378"/>
                <a:gd name="csY42" fmla="*/ 94896 h 11214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</a:cxnLst>
              <a:rect l="l" t="t" r="r" b="b"/>
              <a:pathLst>
                <a:path w="206378" h="112140">
                  <a:moveTo>
                    <a:pt x="15120" y="94896"/>
                  </a:moveTo>
                  <a:cubicBezTo>
                    <a:pt x="14364" y="98610"/>
                    <a:pt x="12853" y="104303"/>
                    <a:pt x="12853" y="105541"/>
                  </a:cubicBezTo>
                  <a:cubicBezTo>
                    <a:pt x="12853" y="109997"/>
                    <a:pt x="16380" y="112225"/>
                    <a:pt x="20160" y="112225"/>
                  </a:cubicBezTo>
                  <a:cubicBezTo>
                    <a:pt x="23184" y="112225"/>
                    <a:pt x="27720" y="110245"/>
                    <a:pt x="29484" y="105294"/>
                  </a:cubicBezTo>
                  <a:cubicBezTo>
                    <a:pt x="29736" y="104798"/>
                    <a:pt x="32760" y="93164"/>
                    <a:pt x="34272" y="86975"/>
                  </a:cubicBezTo>
                  <a:lnTo>
                    <a:pt x="39815" y="64695"/>
                  </a:lnTo>
                  <a:cubicBezTo>
                    <a:pt x="41327" y="59249"/>
                    <a:pt x="42839" y="53803"/>
                    <a:pt x="44099" y="48109"/>
                  </a:cubicBezTo>
                  <a:cubicBezTo>
                    <a:pt x="45107" y="43901"/>
                    <a:pt x="47123" y="36722"/>
                    <a:pt x="47375" y="35732"/>
                  </a:cubicBezTo>
                  <a:cubicBezTo>
                    <a:pt x="51155" y="28058"/>
                    <a:pt x="64510" y="5531"/>
                    <a:pt x="88449" y="5531"/>
                  </a:cubicBezTo>
                  <a:cubicBezTo>
                    <a:pt x="99788" y="5531"/>
                    <a:pt x="102056" y="14690"/>
                    <a:pt x="102056" y="22859"/>
                  </a:cubicBezTo>
                  <a:cubicBezTo>
                    <a:pt x="102056" y="29048"/>
                    <a:pt x="100292" y="35980"/>
                    <a:pt x="98276" y="43406"/>
                  </a:cubicBezTo>
                  <a:lnTo>
                    <a:pt x="91221" y="72122"/>
                  </a:lnTo>
                  <a:lnTo>
                    <a:pt x="86181" y="90936"/>
                  </a:lnTo>
                  <a:cubicBezTo>
                    <a:pt x="85173" y="95887"/>
                    <a:pt x="82905" y="104303"/>
                    <a:pt x="82905" y="105541"/>
                  </a:cubicBezTo>
                  <a:cubicBezTo>
                    <a:pt x="82905" y="109997"/>
                    <a:pt x="86433" y="112225"/>
                    <a:pt x="90213" y="112225"/>
                  </a:cubicBezTo>
                  <a:cubicBezTo>
                    <a:pt x="98024" y="112225"/>
                    <a:pt x="99536" y="106036"/>
                    <a:pt x="101552" y="98115"/>
                  </a:cubicBezTo>
                  <a:cubicBezTo>
                    <a:pt x="105080" y="84252"/>
                    <a:pt x="114404" y="48109"/>
                    <a:pt x="116672" y="38455"/>
                  </a:cubicBezTo>
                  <a:cubicBezTo>
                    <a:pt x="117427" y="35237"/>
                    <a:pt x="130783" y="5531"/>
                    <a:pt x="158250" y="5531"/>
                  </a:cubicBezTo>
                  <a:cubicBezTo>
                    <a:pt x="169085" y="5531"/>
                    <a:pt x="171857" y="13948"/>
                    <a:pt x="171857" y="22859"/>
                  </a:cubicBezTo>
                  <a:cubicBezTo>
                    <a:pt x="171857" y="36970"/>
                    <a:pt x="161273" y="65190"/>
                    <a:pt x="156234" y="78311"/>
                  </a:cubicBezTo>
                  <a:cubicBezTo>
                    <a:pt x="153966" y="84252"/>
                    <a:pt x="152958" y="86975"/>
                    <a:pt x="152958" y="91926"/>
                  </a:cubicBezTo>
                  <a:cubicBezTo>
                    <a:pt x="152958" y="103561"/>
                    <a:pt x="161777" y="112225"/>
                    <a:pt x="173621" y="112225"/>
                  </a:cubicBezTo>
                  <a:cubicBezTo>
                    <a:pt x="197308" y="112225"/>
                    <a:pt x="206631" y="76083"/>
                    <a:pt x="206631" y="74102"/>
                  </a:cubicBezTo>
                  <a:cubicBezTo>
                    <a:pt x="206631" y="71627"/>
                    <a:pt x="204363" y="71627"/>
                    <a:pt x="203607" y="71627"/>
                  </a:cubicBezTo>
                  <a:cubicBezTo>
                    <a:pt x="201087" y="71627"/>
                    <a:pt x="201087" y="72369"/>
                    <a:pt x="199828" y="76083"/>
                  </a:cubicBezTo>
                  <a:cubicBezTo>
                    <a:pt x="196048" y="89203"/>
                    <a:pt x="187984" y="106779"/>
                    <a:pt x="174125" y="106779"/>
                  </a:cubicBezTo>
                  <a:cubicBezTo>
                    <a:pt x="169841" y="106779"/>
                    <a:pt x="168077" y="104303"/>
                    <a:pt x="168077" y="98610"/>
                  </a:cubicBezTo>
                  <a:cubicBezTo>
                    <a:pt x="168077" y="92421"/>
                    <a:pt x="170345" y="86480"/>
                    <a:pt x="172613" y="81034"/>
                  </a:cubicBezTo>
                  <a:cubicBezTo>
                    <a:pt x="177401" y="68161"/>
                    <a:pt x="187984" y="40683"/>
                    <a:pt x="187984" y="26573"/>
                  </a:cubicBezTo>
                  <a:cubicBezTo>
                    <a:pt x="187984" y="10482"/>
                    <a:pt x="177905" y="85"/>
                    <a:pt x="159006" y="85"/>
                  </a:cubicBezTo>
                  <a:cubicBezTo>
                    <a:pt x="140106" y="85"/>
                    <a:pt x="127255" y="10977"/>
                    <a:pt x="117931" y="24097"/>
                  </a:cubicBezTo>
                  <a:cubicBezTo>
                    <a:pt x="117679" y="20879"/>
                    <a:pt x="116924" y="12462"/>
                    <a:pt x="109868" y="6521"/>
                  </a:cubicBezTo>
                  <a:cubicBezTo>
                    <a:pt x="103568" y="1323"/>
                    <a:pt x="95505" y="85"/>
                    <a:pt x="89205" y="85"/>
                  </a:cubicBezTo>
                  <a:cubicBezTo>
                    <a:pt x="66526" y="85"/>
                    <a:pt x="54179" y="15928"/>
                    <a:pt x="49895" y="21622"/>
                  </a:cubicBezTo>
                  <a:cubicBezTo>
                    <a:pt x="48635" y="7511"/>
                    <a:pt x="38051" y="85"/>
                    <a:pt x="26712" y="85"/>
                  </a:cubicBezTo>
                  <a:cubicBezTo>
                    <a:pt x="15120" y="85"/>
                    <a:pt x="10333" y="9739"/>
                    <a:pt x="8065" y="14195"/>
                  </a:cubicBezTo>
                  <a:cubicBezTo>
                    <a:pt x="3529" y="22859"/>
                    <a:pt x="253" y="37465"/>
                    <a:pt x="253" y="38208"/>
                  </a:cubicBezTo>
                  <a:cubicBezTo>
                    <a:pt x="253" y="40683"/>
                    <a:pt x="2773" y="40683"/>
                    <a:pt x="3277" y="40683"/>
                  </a:cubicBezTo>
                  <a:cubicBezTo>
                    <a:pt x="5797" y="40683"/>
                    <a:pt x="6049" y="40435"/>
                    <a:pt x="7561" y="34989"/>
                  </a:cubicBezTo>
                  <a:cubicBezTo>
                    <a:pt x="11845" y="17413"/>
                    <a:pt x="16884" y="5531"/>
                    <a:pt x="25956" y="5531"/>
                  </a:cubicBezTo>
                  <a:cubicBezTo>
                    <a:pt x="29988" y="5531"/>
                    <a:pt x="33768" y="7511"/>
                    <a:pt x="33768" y="16918"/>
                  </a:cubicBezTo>
                  <a:cubicBezTo>
                    <a:pt x="33768" y="22117"/>
                    <a:pt x="33012" y="24840"/>
                    <a:pt x="29736" y="37712"/>
                  </a:cubicBezTo>
                  <a:lnTo>
                    <a:pt x="15120" y="94896"/>
                  </a:lnTo>
                  <a:close/>
                </a:path>
              </a:pathLst>
            </a:custGeom>
            <a:solidFill>
              <a:srgbClr val="000000"/>
            </a:solidFill>
            <a:ln w="25293" cap="flat">
              <a:noFill/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1" name="Figura a mano libera: forma 30">
              <a:extLst>
                <a:ext uri="{FF2B5EF4-FFF2-40B4-BE49-F238E27FC236}">
                  <a16:creationId xmlns:a16="http://schemas.microsoft.com/office/drawing/2014/main" id="{06555576-0DE8-1BD3-7935-0FC4955D39CE}"/>
                </a:ext>
              </a:extLst>
            </p:cNvPr>
            <p:cNvSpPr/>
            <p:nvPr>
              <p:custDataLst>
                <p:tags r:id="rId27"/>
              </p:custDataLst>
            </p:nvPr>
          </p:nvSpPr>
          <p:spPr>
            <a:xfrm>
              <a:off x="9171563" y="4562397"/>
              <a:ext cx="98602" cy="121992"/>
            </a:xfrm>
            <a:custGeom>
              <a:avLst/>
              <a:gdLst>
                <a:gd name="csX0" fmla="*/ 62352 w 98602"/>
                <a:gd name="csY0" fmla="*/ 46873 h 121992"/>
                <a:gd name="csX1" fmla="*/ 59177 w 98602"/>
                <a:gd name="csY1" fmla="*/ 47220 h 121992"/>
                <a:gd name="csX2" fmla="*/ 56002 w 98602"/>
                <a:gd name="csY2" fmla="*/ 47393 h 121992"/>
                <a:gd name="csX3" fmla="*/ 27955 w 98602"/>
                <a:gd name="csY3" fmla="*/ 47393 h 121992"/>
                <a:gd name="csX4" fmla="*/ 27955 w 98602"/>
                <a:gd name="csY4" fmla="*/ 28505 h 121992"/>
                <a:gd name="csX5" fmla="*/ 58295 w 98602"/>
                <a:gd name="csY5" fmla="*/ 4938 h 121992"/>
                <a:gd name="csX6" fmla="*/ 74876 w 98602"/>
                <a:gd name="csY6" fmla="*/ 9790 h 121992"/>
                <a:gd name="csX7" fmla="*/ 67996 w 98602"/>
                <a:gd name="csY7" fmla="*/ 18108 h 121992"/>
                <a:gd name="csX8" fmla="*/ 76639 w 98602"/>
                <a:gd name="csY8" fmla="*/ 26599 h 121992"/>
                <a:gd name="csX9" fmla="*/ 85283 w 98602"/>
                <a:gd name="csY9" fmla="*/ 17761 h 121992"/>
                <a:gd name="csX10" fmla="*/ 59000 w 98602"/>
                <a:gd name="csY10" fmla="*/ 86 h 121992"/>
                <a:gd name="csX11" fmla="*/ 15432 w 98602"/>
                <a:gd name="csY11" fmla="*/ 28332 h 121992"/>
                <a:gd name="csX12" fmla="*/ 15432 w 98602"/>
                <a:gd name="csY12" fmla="*/ 47393 h 121992"/>
                <a:gd name="csX13" fmla="*/ 262 w 98602"/>
                <a:gd name="csY13" fmla="*/ 47393 h 121992"/>
                <a:gd name="csX14" fmla="*/ 262 w 98602"/>
                <a:gd name="csY14" fmla="*/ 53631 h 121992"/>
                <a:gd name="csX15" fmla="*/ 15432 w 98602"/>
                <a:gd name="csY15" fmla="*/ 53631 h 121992"/>
                <a:gd name="csX16" fmla="*/ 15432 w 98602"/>
                <a:gd name="csY16" fmla="*/ 108389 h 121992"/>
                <a:gd name="csX17" fmla="*/ 2202 w 98602"/>
                <a:gd name="csY17" fmla="*/ 115841 h 121992"/>
                <a:gd name="csX18" fmla="*/ 2202 w 98602"/>
                <a:gd name="csY18" fmla="*/ 122079 h 121992"/>
                <a:gd name="csX19" fmla="*/ 21958 w 98602"/>
                <a:gd name="csY19" fmla="*/ 121386 h 121992"/>
                <a:gd name="csX20" fmla="*/ 41890 w 98602"/>
                <a:gd name="csY20" fmla="*/ 122079 h 121992"/>
                <a:gd name="csX21" fmla="*/ 41890 w 98602"/>
                <a:gd name="csY21" fmla="*/ 115841 h 121992"/>
                <a:gd name="csX22" fmla="*/ 28661 w 98602"/>
                <a:gd name="csY22" fmla="*/ 108389 h 121992"/>
                <a:gd name="csX23" fmla="*/ 28661 w 98602"/>
                <a:gd name="csY23" fmla="*/ 53631 h 121992"/>
                <a:gd name="csX24" fmla="*/ 63763 w 98602"/>
                <a:gd name="csY24" fmla="*/ 53631 h 121992"/>
                <a:gd name="csX25" fmla="*/ 72406 w 98602"/>
                <a:gd name="csY25" fmla="*/ 62989 h 121992"/>
                <a:gd name="csX26" fmla="*/ 72406 w 98602"/>
                <a:gd name="csY26" fmla="*/ 108389 h 121992"/>
                <a:gd name="csX27" fmla="*/ 59177 w 98602"/>
                <a:gd name="csY27" fmla="*/ 115841 h 121992"/>
                <a:gd name="csX28" fmla="*/ 59177 w 98602"/>
                <a:gd name="csY28" fmla="*/ 122079 h 121992"/>
                <a:gd name="csX29" fmla="*/ 78933 w 98602"/>
                <a:gd name="csY29" fmla="*/ 121386 h 121992"/>
                <a:gd name="csX30" fmla="*/ 98865 w 98602"/>
                <a:gd name="csY30" fmla="*/ 122079 h 121992"/>
                <a:gd name="csX31" fmla="*/ 98865 w 98602"/>
                <a:gd name="csY31" fmla="*/ 115841 h 121992"/>
                <a:gd name="csX32" fmla="*/ 85635 w 98602"/>
                <a:gd name="csY32" fmla="*/ 108389 h 121992"/>
                <a:gd name="csX33" fmla="*/ 85635 w 98602"/>
                <a:gd name="csY33" fmla="*/ 45314 h 121992"/>
                <a:gd name="csX34" fmla="*/ 62352 w 98602"/>
                <a:gd name="csY34" fmla="*/ 46873 h 12199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</a:cxnLst>
              <a:rect l="l" t="t" r="r" b="b"/>
              <a:pathLst>
                <a:path w="98602" h="121992">
                  <a:moveTo>
                    <a:pt x="62352" y="46873"/>
                  </a:moveTo>
                  <a:cubicBezTo>
                    <a:pt x="60411" y="47047"/>
                    <a:pt x="59529" y="47047"/>
                    <a:pt x="59177" y="47220"/>
                  </a:cubicBezTo>
                  <a:cubicBezTo>
                    <a:pt x="58824" y="47393"/>
                    <a:pt x="58471" y="47393"/>
                    <a:pt x="56002" y="47393"/>
                  </a:cubicBezTo>
                  <a:lnTo>
                    <a:pt x="27955" y="47393"/>
                  </a:lnTo>
                  <a:lnTo>
                    <a:pt x="27955" y="28505"/>
                  </a:lnTo>
                  <a:cubicBezTo>
                    <a:pt x="27955" y="11350"/>
                    <a:pt x="46124" y="4938"/>
                    <a:pt x="58295" y="4938"/>
                  </a:cubicBezTo>
                  <a:cubicBezTo>
                    <a:pt x="64292" y="4938"/>
                    <a:pt x="70289" y="6151"/>
                    <a:pt x="74876" y="9790"/>
                  </a:cubicBezTo>
                  <a:cubicBezTo>
                    <a:pt x="68525" y="11177"/>
                    <a:pt x="67996" y="16029"/>
                    <a:pt x="67996" y="18108"/>
                  </a:cubicBezTo>
                  <a:cubicBezTo>
                    <a:pt x="67996" y="23480"/>
                    <a:pt x="72406" y="26599"/>
                    <a:pt x="76639" y="26599"/>
                  </a:cubicBezTo>
                  <a:cubicBezTo>
                    <a:pt x="79814" y="26599"/>
                    <a:pt x="85283" y="24519"/>
                    <a:pt x="85283" y="17761"/>
                  </a:cubicBezTo>
                  <a:cubicBezTo>
                    <a:pt x="85283" y="8231"/>
                    <a:pt x="75405" y="86"/>
                    <a:pt x="59000" y="86"/>
                  </a:cubicBezTo>
                  <a:cubicBezTo>
                    <a:pt x="40656" y="86"/>
                    <a:pt x="15432" y="8231"/>
                    <a:pt x="15432" y="28332"/>
                  </a:cubicBezTo>
                  <a:lnTo>
                    <a:pt x="15432" y="47393"/>
                  </a:lnTo>
                  <a:lnTo>
                    <a:pt x="262" y="47393"/>
                  </a:lnTo>
                  <a:lnTo>
                    <a:pt x="262" y="53631"/>
                  </a:lnTo>
                  <a:lnTo>
                    <a:pt x="15432" y="53631"/>
                  </a:lnTo>
                  <a:lnTo>
                    <a:pt x="15432" y="108389"/>
                  </a:lnTo>
                  <a:cubicBezTo>
                    <a:pt x="15432" y="115841"/>
                    <a:pt x="13668" y="115841"/>
                    <a:pt x="2202" y="115841"/>
                  </a:cubicBezTo>
                  <a:lnTo>
                    <a:pt x="2202" y="122079"/>
                  </a:lnTo>
                  <a:cubicBezTo>
                    <a:pt x="2555" y="122079"/>
                    <a:pt x="14902" y="121386"/>
                    <a:pt x="21958" y="121386"/>
                  </a:cubicBezTo>
                  <a:cubicBezTo>
                    <a:pt x="28661" y="121386"/>
                    <a:pt x="35187" y="121559"/>
                    <a:pt x="41890" y="122079"/>
                  </a:cubicBezTo>
                  <a:lnTo>
                    <a:pt x="41890" y="115841"/>
                  </a:lnTo>
                  <a:cubicBezTo>
                    <a:pt x="30425" y="115841"/>
                    <a:pt x="28661" y="115841"/>
                    <a:pt x="28661" y="108389"/>
                  </a:cubicBezTo>
                  <a:lnTo>
                    <a:pt x="28661" y="53631"/>
                  </a:lnTo>
                  <a:lnTo>
                    <a:pt x="63763" y="53631"/>
                  </a:lnTo>
                  <a:cubicBezTo>
                    <a:pt x="70995" y="53631"/>
                    <a:pt x="72406" y="55364"/>
                    <a:pt x="72406" y="62989"/>
                  </a:cubicBezTo>
                  <a:lnTo>
                    <a:pt x="72406" y="108389"/>
                  </a:lnTo>
                  <a:cubicBezTo>
                    <a:pt x="72406" y="115841"/>
                    <a:pt x="70642" y="115841"/>
                    <a:pt x="59177" y="115841"/>
                  </a:cubicBezTo>
                  <a:lnTo>
                    <a:pt x="59177" y="122079"/>
                  </a:lnTo>
                  <a:cubicBezTo>
                    <a:pt x="59529" y="122079"/>
                    <a:pt x="71877" y="121386"/>
                    <a:pt x="78933" y="121386"/>
                  </a:cubicBezTo>
                  <a:cubicBezTo>
                    <a:pt x="85635" y="121386"/>
                    <a:pt x="92162" y="121559"/>
                    <a:pt x="98865" y="122079"/>
                  </a:cubicBezTo>
                  <a:lnTo>
                    <a:pt x="98865" y="115841"/>
                  </a:lnTo>
                  <a:cubicBezTo>
                    <a:pt x="87399" y="115841"/>
                    <a:pt x="85635" y="115841"/>
                    <a:pt x="85635" y="108389"/>
                  </a:cubicBezTo>
                  <a:lnTo>
                    <a:pt x="85635" y="45314"/>
                  </a:lnTo>
                  <a:lnTo>
                    <a:pt x="62352" y="46873"/>
                  </a:lnTo>
                  <a:close/>
                </a:path>
              </a:pathLst>
            </a:custGeom>
            <a:solidFill>
              <a:srgbClr val="000000"/>
            </a:solidFill>
            <a:ln w="25293" cap="flat">
              <a:noFill/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2" name="Figura a mano libera: forma 31">
              <a:extLst>
                <a:ext uri="{FF2B5EF4-FFF2-40B4-BE49-F238E27FC236}">
                  <a16:creationId xmlns:a16="http://schemas.microsoft.com/office/drawing/2014/main" id="{6FFD979D-6DAE-CB69-EF1C-139A34826AA6}"/>
                </a:ext>
              </a:extLst>
            </p:cNvPr>
            <p:cNvSpPr/>
            <p:nvPr>
              <p:custDataLst>
                <p:tags r:id="rId28"/>
              </p:custDataLst>
            </p:nvPr>
          </p:nvSpPr>
          <p:spPr>
            <a:xfrm>
              <a:off x="9284070" y="4577820"/>
              <a:ext cx="61031" cy="108303"/>
            </a:xfrm>
            <a:custGeom>
              <a:avLst/>
              <a:gdLst>
                <a:gd name="csX0" fmla="*/ 30606 w 61031"/>
                <a:gd name="csY0" fmla="*/ 38209 h 108303"/>
                <a:gd name="csX1" fmla="*/ 58123 w 61031"/>
                <a:gd name="csY1" fmla="*/ 38209 h 108303"/>
                <a:gd name="csX2" fmla="*/ 58123 w 61031"/>
                <a:gd name="csY2" fmla="*/ 31971 h 108303"/>
                <a:gd name="csX3" fmla="*/ 30606 w 61031"/>
                <a:gd name="csY3" fmla="*/ 31971 h 108303"/>
                <a:gd name="csX4" fmla="*/ 30606 w 61031"/>
                <a:gd name="csY4" fmla="*/ 86 h 108303"/>
                <a:gd name="csX5" fmla="*/ 24608 w 61031"/>
                <a:gd name="csY5" fmla="*/ 86 h 108303"/>
                <a:gd name="csX6" fmla="*/ 266 w 61031"/>
                <a:gd name="csY6" fmla="*/ 33357 h 108303"/>
                <a:gd name="csX7" fmla="*/ 266 w 61031"/>
                <a:gd name="csY7" fmla="*/ 38209 h 108303"/>
                <a:gd name="csX8" fmla="*/ 16671 w 61031"/>
                <a:gd name="csY8" fmla="*/ 38209 h 108303"/>
                <a:gd name="csX9" fmla="*/ 16671 w 61031"/>
                <a:gd name="csY9" fmla="*/ 84996 h 108303"/>
                <a:gd name="csX10" fmla="*/ 41366 w 61031"/>
                <a:gd name="csY10" fmla="*/ 108389 h 108303"/>
                <a:gd name="csX11" fmla="*/ 61298 w 61031"/>
                <a:gd name="csY11" fmla="*/ 84823 h 108303"/>
                <a:gd name="csX12" fmla="*/ 61298 w 61031"/>
                <a:gd name="csY12" fmla="*/ 75292 h 108303"/>
                <a:gd name="csX13" fmla="*/ 55301 w 61031"/>
                <a:gd name="csY13" fmla="*/ 75292 h 108303"/>
                <a:gd name="csX14" fmla="*/ 55301 w 61031"/>
                <a:gd name="csY14" fmla="*/ 84649 h 108303"/>
                <a:gd name="csX15" fmla="*/ 42777 w 61031"/>
                <a:gd name="csY15" fmla="*/ 102844 h 108303"/>
                <a:gd name="csX16" fmla="*/ 30606 w 61031"/>
                <a:gd name="csY16" fmla="*/ 85169 h 108303"/>
                <a:gd name="csX17" fmla="*/ 30606 w 61031"/>
                <a:gd name="csY17" fmla="*/ 38209 h 10830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</a:cxnLst>
              <a:rect l="l" t="t" r="r" b="b"/>
              <a:pathLst>
                <a:path w="61031" h="108303">
                  <a:moveTo>
                    <a:pt x="30606" y="38209"/>
                  </a:moveTo>
                  <a:lnTo>
                    <a:pt x="58123" y="38209"/>
                  </a:lnTo>
                  <a:lnTo>
                    <a:pt x="58123" y="31971"/>
                  </a:lnTo>
                  <a:lnTo>
                    <a:pt x="30606" y="31971"/>
                  </a:lnTo>
                  <a:lnTo>
                    <a:pt x="30606" y="86"/>
                  </a:lnTo>
                  <a:lnTo>
                    <a:pt x="24608" y="86"/>
                  </a:lnTo>
                  <a:cubicBezTo>
                    <a:pt x="24432" y="15682"/>
                    <a:pt x="17200" y="32837"/>
                    <a:pt x="266" y="33357"/>
                  </a:cubicBezTo>
                  <a:lnTo>
                    <a:pt x="266" y="38209"/>
                  </a:lnTo>
                  <a:lnTo>
                    <a:pt x="16671" y="38209"/>
                  </a:lnTo>
                  <a:lnTo>
                    <a:pt x="16671" y="84996"/>
                  </a:lnTo>
                  <a:cubicBezTo>
                    <a:pt x="16671" y="104404"/>
                    <a:pt x="31488" y="108389"/>
                    <a:pt x="41366" y="108389"/>
                  </a:cubicBezTo>
                  <a:cubicBezTo>
                    <a:pt x="53184" y="108389"/>
                    <a:pt x="61298" y="98512"/>
                    <a:pt x="61298" y="84823"/>
                  </a:cubicBezTo>
                  <a:lnTo>
                    <a:pt x="61298" y="75292"/>
                  </a:lnTo>
                  <a:lnTo>
                    <a:pt x="55301" y="75292"/>
                  </a:lnTo>
                  <a:lnTo>
                    <a:pt x="55301" y="84649"/>
                  </a:lnTo>
                  <a:cubicBezTo>
                    <a:pt x="55301" y="96433"/>
                    <a:pt x="49656" y="102844"/>
                    <a:pt x="42777" y="102844"/>
                  </a:cubicBezTo>
                  <a:cubicBezTo>
                    <a:pt x="30606" y="102844"/>
                    <a:pt x="30606" y="88288"/>
                    <a:pt x="30606" y="85169"/>
                  </a:cubicBezTo>
                  <a:lnTo>
                    <a:pt x="30606" y="38209"/>
                  </a:lnTo>
                  <a:close/>
                </a:path>
              </a:pathLst>
            </a:custGeom>
            <a:solidFill>
              <a:srgbClr val="000000"/>
            </a:solidFill>
            <a:ln w="25293" cap="flat">
              <a:noFill/>
              <a:prstDash val="solid"/>
              <a:miter/>
            </a:ln>
          </p:spPr>
          <p:txBody>
            <a:bodyPr/>
            <a:lstStyle/>
            <a:p>
              <a:endParaRPr lang="it-IT"/>
            </a:p>
          </p:txBody>
        </p:sp>
      </p:grp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1B6B3B54-F53D-2DF6-5A16-6BBEDDC7E9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B92E7-661B-4B34-B5C8-D7B667A450FE}" type="slidenum">
              <a:rPr lang="it-IT" smtClean="0"/>
              <a:t>12</a:t>
            </a:fld>
            <a:endParaRPr lang="it-IT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23640483-C62D-316C-7B3D-DA2ECB254A3C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9563" y="4320611"/>
            <a:ext cx="5946914" cy="2173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521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po 7">
            <a:extLst>
              <a:ext uri="{FF2B5EF4-FFF2-40B4-BE49-F238E27FC236}">
                <a16:creationId xmlns:a16="http://schemas.microsoft.com/office/drawing/2014/main" id="{944EFD6C-D1C0-F1B7-58F5-3B1161EE42F4}"/>
              </a:ext>
            </a:extLst>
          </p:cNvPr>
          <p:cNvGrpSpPr/>
          <p:nvPr/>
        </p:nvGrpSpPr>
        <p:grpSpPr>
          <a:xfrm>
            <a:off x="1263606" y="945232"/>
            <a:ext cx="9984486" cy="5912768"/>
            <a:chOff x="1335073" y="1020417"/>
            <a:chExt cx="9521853" cy="5638799"/>
          </a:xfrm>
        </p:grpSpPr>
        <p:pic>
          <p:nvPicPr>
            <p:cNvPr id="7" name="Immagine 6">
              <a:extLst>
                <a:ext uri="{FF2B5EF4-FFF2-40B4-BE49-F238E27FC236}">
                  <a16:creationId xmlns:a16="http://schemas.microsoft.com/office/drawing/2014/main" id="{00F4668E-FD8F-9C54-F0F1-97F75D66C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335073" y="1020417"/>
              <a:ext cx="9521853" cy="5638799"/>
            </a:xfrm>
            <a:prstGeom prst="rect">
              <a:avLst/>
            </a:prstGeom>
          </p:spPr>
        </p:pic>
        <p:pic>
          <p:nvPicPr>
            <p:cNvPr id="2" name="Immagine 1">
              <a:extLst>
                <a:ext uri="{FF2B5EF4-FFF2-40B4-BE49-F238E27FC236}">
                  <a16:creationId xmlns:a16="http://schemas.microsoft.com/office/drawing/2014/main" id="{81A5253A-0F34-D4E7-16A9-53387ACF03B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26" t="4703" r="21428" b="15753"/>
            <a:stretch>
              <a:fillRect/>
            </a:stretch>
          </p:blipFill>
          <p:spPr>
            <a:xfrm>
              <a:off x="7781309" y="2345980"/>
              <a:ext cx="747523" cy="749808"/>
            </a:xfrm>
            <a:prstGeom prst="rect">
              <a:avLst/>
            </a:prstGeom>
            <a:effectLst>
              <a:glow rad="50800">
                <a:schemeClr val="tx2">
                  <a:lumMod val="25000"/>
                  <a:lumOff val="75000"/>
                  <a:alpha val="98000"/>
                </a:schemeClr>
              </a:glow>
            </a:effectLst>
          </p:spPr>
        </p:pic>
        <p:cxnSp>
          <p:nvCxnSpPr>
            <p:cNvPr id="4" name="Connettore 2 3">
              <a:extLst>
                <a:ext uri="{FF2B5EF4-FFF2-40B4-BE49-F238E27FC236}">
                  <a16:creationId xmlns:a16="http://schemas.microsoft.com/office/drawing/2014/main" id="{28BCAF2C-C6DD-DEE6-8C17-1A36F658EAE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242179" y="3095788"/>
              <a:ext cx="1539130" cy="893826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itolo 1">
            <a:extLst>
              <a:ext uri="{FF2B5EF4-FFF2-40B4-BE49-F238E27FC236}">
                <a16:creationId xmlns:a16="http://schemas.microsoft.com/office/drawing/2014/main" id="{9356CD52-2B69-018E-F49F-FD180662AEB4}"/>
              </a:ext>
            </a:extLst>
          </p:cNvPr>
          <p:cNvSpPr txBox="1">
            <a:spLocks/>
          </p:cNvSpPr>
          <p:nvPr/>
        </p:nvSpPr>
        <p:spPr>
          <a:xfrm>
            <a:off x="838200" y="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/>
              <a:t>Tecnica dello stacking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037AEB6B-C91B-9B4F-2602-7D369B73C4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B92E7-661B-4B34-B5C8-D7B667A450FE}" type="slidenum">
              <a:rPr lang="it-IT" smtClean="0"/>
              <a:t>13</a:t>
            </a:fld>
            <a:endParaRPr lang="it-IT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24EF841C-1FD8-376A-9AAF-A39352F846EE}"/>
              </a:ext>
            </a:extLst>
          </p:cNvPr>
          <p:cNvSpPr txBox="1"/>
          <p:nvPr/>
        </p:nvSpPr>
        <p:spPr>
          <a:xfrm>
            <a:off x="7461239" y="2027421"/>
            <a:ext cx="19074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b="1">
                <a:solidFill>
                  <a:srgbClr val="FF0000"/>
                </a:solidFill>
              </a:rPr>
              <a:t>Crab Nebula</a:t>
            </a:r>
          </a:p>
        </p:txBody>
      </p:sp>
    </p:spTree>
    <p:extLst>
      <p:ext uri="{BB962C8B-B14F-4D97-AF65-F5344CB8AC3E}">
        <p14:creationId xmlns:p14="http://schemas.microsoft.com/office/powerpoint/2010/main" val="1446391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192BAD3-57E5-2F0F-F568-20F8019382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it-IT"/>
              <a:t>Stacking Nebulosa del Granchio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D61E370E-456F-3F99-1618-F17BC913ED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5" t="11661" r="13043" b="1147"/>
          <a:stretch>
            <a:fillRect/>
          </a:stretch>
        </p:blipFill>
        <p:spPr>
          <a:xfrm>
            <a:off x="406020" y="2317409"/>
            <a:ext cx="4956165" cy="4056794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606E5F2E-206C-357B-CE4A-F808D240AE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20762" y="2317409"/>
            <a:ext cx="5711319" cy="4209297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0CBF09BA-D108-FE2E-956C-997746D89716}"/>
              </a:ext>
            </a:extLst>
          </p:cNvPr>
          <p:cNvSpPr txBox="1"/>
          <p:nvPr/>
        </p:nvSpPr>
        <p:spPr>
          <a:xfrm>
            <a:off x="1272248" y="1756719"/>
            <a:ext cx="3585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/>
              <a:t>1 immagine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AF53DBDD-0229-8679-82BA-DAE1D76B3459}"/>
              </a:ext>
            </a:extLst>
          </p:cNvPr>
          <p:cNvSpPr txBox="1"/>
          <p:nvPr/>
        </p:nvSpPr>
        <p:spPr>
          <a:xfrm>
            <a:off x="6854036" y="1808781"/>
            <a:ext cx="3585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/>
              <a:t>339 immagini</a:t>
            </a:r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1420393E-657E-14F5-EDDE-47EF9FE58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B92E7-661B-4B34-B5C8-D7B667A450FE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71267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magine 10">
            <a:extLst>
              <a:ext uri="{FF2B5EF4-FFF2-40B4-BE49-F238E27FC236}">
                <a16:creationId xmlns:a16="http://schemas.microsoft.com/office/drawing/2014/main" id="{EDD01048-6549-E20C-2E75-10C362EB3A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321" y="1418462"/>
            <a:ext cx="11052738" cy="4912327"/>
          </a:xfrm>
          <a:prstGeom prst="rect">
            <a:avLst/>
          </a:prstGeom>
        </p:spPr>
      </p:pic>
      <p:sp>
        <p:nvSpPr>
          <p:cNvPr id="3" name="Titolo 1">
            <a:extLst>
              <a:ext uri="{FF2B5EF4-FFF2-40B4-BE49-F238E27FC236}">
                <a16:creationId xmlns:a16="http://schemas.microsoft.com/office/drawing/2014/main" id="{E72D9092-15D1-B9AC-4FD3-1C420A21D9BA}"/>
              </a:ext>
            </a:extLst>
          </p:cNvPr>
          <p:cNvSpPr txBox="1">
            <a:spLocks/>
          </p:cNvSpPr>
          <p:nvPr/>
        </p:nvSpPr>
        <p:spPr>
          <a:xfrm>
            <a:off x="838200" y="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/>
              <a:t>Stacking AGN Markarian 421</a:t>
            </a:r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id="{197FAEC8-0448-B794-17DD-623A8542AF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29397" y="2202557"/>
            <a:ext cx="2215210" cy="1720144"/>
          </a:xfrm>
          <a:prstGeom prst="rect">
            <a:avLst/>
          </a:prstGeom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AFDD85FB-03CE-45EC-85C1-55E623D2BC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9387" y="3449572"/>
            <a:ext cx="2380907" cy="1848810"/>
          </a:xfrm>
          <a:prstGeom prst="rect">
            <a:avLst/>
          </a:prstGeom>
        </p:spPr>
      </p:pic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06E677D7-0DC3-1355-34ED-A5B68C1719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B92E7-661B-4B34-B5C8-D7B667A450FE}" type="slidenum">
              <a:rPr lang="it-IT" smtClean="0"/>
              <a:t>15</a:t>
            </a:fld>
            <a:endParaRPr lang="it-IT"/>
          </a:p>
        </p:txBody>
      </p:sp>
      <p:cxnSp>
        <p:nvCxnSpPr>
          <p:cNvPr id="4" name="Connettore 2 3">
            <a:extLst>
              <a:ext uri="{FF2B5EF4-FFF2-40B4-BE49-F238E27FC236}">
                <a16:creationId xmlns:a16="http://schemas.microsoft.com/office/drawing/2014/main" id="{37DB1189-C768-91C4-C1EC-322729784C65}"/>
              </a:ext>
            </a:extLst>
          </p:cNvPr>
          <p:cNvCxnSpPr>
            <a:cxnSpLocks/>
          </p:cNvCxnSpPr>
          <p:nvPr/>
        </p:nvCxnSpPr>
        <p:spPr>
          <a:xfrm flipV="1">
            <a:off x="8757138" y="5439538"/>
            <a:ext cx="842702" cy="891251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5538DC8C-1F68-BE3C-DAB6-6C4B75428F90}"/>
              </a:ext>
            </a:extLst>
          </p:cNvPr>
          <p:cNvSpPr txBox="1"/>
          <p:nvPr/>
        </p:nvSpPr>
        <p:spPr>
          <a:xfrm>
            <a:off x="7294306" y="6356350"/>
            <a:ext cx="21925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/>
              <a:t>Allerta di VERITAS</a:t>
            </a:r>
          </a:p>
        </p:txBody>
      </p:sp>
    </p:spTree>
    <p:extLst>
      <p:ext uri="{BB962C8B-B14F-4D97-AF65-F5344CB8AC3E}">
        <p14:creationId xmlns:p14="http://schemas.microsoft.com/office/powerpoint/2010/main" val="154091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D04E341-7F05-9A74-F93F-9994DC916E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it-IT"/>
              <a:t>Conclusioni</a:t>
            </a:r>
          </a:p>
        </p:txBody>
      </p:sp>
      <p:graphicFrame>
        <p:nvGraphicFramePr>
          <p:cNvPr id="16" name="Segnaposto contenuto 15">
            <a:extLst>
              <a:ext uri="{FF2B5EF4-FFF2-40B4-BE49-F238E27FC236}">
                <a16:creationId xmlns:a16="http://schemas.microsoft.com/office/drawing/2014/main" id="{342E9672-3B1F-C164-094A-B8F0A6F40BC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4621025"/>
              </p:ext>
            </p:extLst>
          </p:nvPr>
        </p:nvGraphicFramePr>
        <p:xfrm>
          <a:off x="2504958" y="1085222"/>
          <a:ext cx="9095041" cy="55768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5" name="Immagine 14">
            <a:extLst>
              <a:ext uri="{FF2B5EF4-FFF2-40B4-BE49-F238E27FC236}">
                <a16:creationId xmlns:a16="http://schemas.microsoft.com/office/drawing/2014/main" id="{83873BAC-2D30-DCCF-DE20-3CF8237D2AB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0" t="7858" r="24348" b="4763"/>
          <a:stretch>
            <a:fillRect/>
          </a:stretch>
        </p:blipFill>
        <p:spPr>
          <a:xfrm>
            <a:off x="894424" y="1085222"/>
            <a:ext cx="1336293" cy="941644"/>
          </a:xfrm>
          <a:prstGeom prst="rect">
            <a:avLst/>
          </a:prstGeom>
          <a:effectLst>
            <a:glow rad="101600">
              <a:srgbClr val="0F9ED5"/>
            </a:glow>
          </a:effectLst>
        </p:spPr>
      </p:pic>
      <p:pic>
        <p:nvPicPr>
          <p:cNvPr id="18" name="Immagine 17">
            <a:extLst>
              <a:ext uri="{FF2B5EF4-FFF2-40B4-BE49-F238E27FC236}">
                <a16:creationId xmlns:a16="http://schemas.microsoft.com/office/drawing/2014/main" id="{D97DB695-977C-7A78-3570-402CF07464C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466702"/>
            <a:ext cx="1448737" cy="724369"/>
          </a:xfrm>
          <a:prstGeom prst="rect">
            <a:avLst/>
          </a:prstGeom>
          <a:effectLst>
            <a:glow rad="101600">
              <a:srgbClr val="5821B4">
                <a:alpha val="98000"/>
              </a:srgbClr>
            </a:glow>
          </a:effectLst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CAE1E996-C933-C0D6-EAEA-704F70056E2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88809" y="4628815"/>
            <a:ext cx="747522" cy="854170"/>
          </a:xfrm>
          <a:prstGeom prst="rect">
            <a:avLst/>
          </a:prstGeom>
          <a:effectLst>
            <a:glow rad="101600">
              <a:srgbClr val="8826AA">
                <a:alpha val="98000"/>
              </a:srgbClr>
            </a:glow>
          </a:effectLst>
        </p:spPr>
      </p:pic>
      <p:pic>
        <p:nvPicPr>
          <p:cNvPr id="20" name="Immagine 19">
            <a:extLst>
              <a:ext uri="{FF2B5EF4-FFF2-40B4-BE49-F238E27FC236}">
                <a16:creationId xmlns:a16="http://schemas.microsoft.com/office/drawing/2014/main" id="{C7190C9A-7480-3483-EA9E-8F0A6AA097B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26" t="4703" r="21428" b="15753"/>
          <a:stretch>
            <a:fillRect/>
          </a:stretch>
        </p:blipFill>
        <p:spPr>
          <a:xfrm>
            <a:off x="1188808" y="5772778"/>
            <a:ext cx="747523" cy="749808"/>
          </a:xfrm>
          <a:prstGeom prst="rect">
            <a:avLst/>
          </a:prstGeom>
          <a:effectLst>
            <a:glow rad="101600">
              <a:srgbClr val="A02B93">
                <a:alpha val="98000"/>
              </a:srgbClr>
            </a:glow>
          </a:effectLst>
        </p:spPr>
      </p:pic>
      <p:sp>
        <p:nvSpPr>
          <p:cNvPr id="23" name="Segnaposto numero diapositiva 22">
            <a:extLst>
              <a:ext uri="{FF2B5EF4-FFF2-40B4-BE49-F238E27FC236}">
                <a16:creationId xmlns:a16="http://schemas.microsoft.com/office/drawing/2014/main" id="{B9482309-FC03-34AC-7B9D-4D2252D35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62310" y="6356350"/>
            <a:ext cx="2743200" cy="365125"/>
          </a:xfrm>
        </p:spPr>
        <p:txBody>
          <a:bodyPr/>
          <a:lstStyle/>
          <a:p>
            <a:fld id="{3A8B92E7-661B-4B34-B5C8-D7B667A450FE}" type="slidenum">
              <a:rPr lang="it-IT" smtClean="0"/>
              <a:t>16</a:t>
            </a:fld>
            <a:endParaRPr lang="it-IT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2D23E8E5-EF19-C8FB-6142-A03D5BF7814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" r="709"/>
          <a:stretch/>
        </p:blipFill>
        <p:spPr>
          <a:xfrm>
            <a:off x="944522" y="2282901"/>
            <a:ext cx="1236098" cy="894008"/>
          </a:xfrm>
          <a:prstGeom prst="rect">
            <a:avLst/>
          </a:prstGeom>
          <a:effectLst>
            <a:glow rad="101600">
              <a:srgbClr val="1D1BBF"/>
            </a:glow>
          </a:effectLst>
        </p:spPr>
      </p:pic>
    </p:spTree>
    <p:extLst>
      <p:ext uri="{BB962C8B-B14F-4D97-AF65-F5344CB8AC3E}">
        <p14:creationId xmlns:p14="http://schemas.microsoft.com/office/powerpoint/2010/main" val="1205824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E160F64-C8AD-53F5-4C7B-494B1F701E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7100" y="-180618"/>
            <a:ext cx="5257800" cy="1325563"/>
          </a:xfrm>
        </p:spPr>
        <p:txBody>
          <a:bodyPr/>
          <a:lstStyle/>
          <a:p>
            <a:pPr algn="ctr"/>
            <a:r>
              <a:rPr lang="it-IT"/>
              <a:t>Image segmentation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C14AA136-844C-67D6-0D13-728E3E582C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48" r="1650"/>
          <a:stretch>
            <a:fillRect/>
          </a:stretch>
        </p:blipFill>
        <p:spPr>
          <a:xfrm>
            <a:off x="7469717" y="1009022"/>
            <a:ext cx="3674765" cy="2337460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3DAC4937-A294-72A8-67B0-3CD9F226B6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64" t="4356" r="23910"/>
          <a:stretch>
            <a:fillRect/>
          </a:stretch>
        </p:blipFill>
        <p:spPr>
          <a:xfrm>
            <a:off x="313978" y="1009022"/>
            <a:ext cx="3674765" cy="2602247"/>
          </a:xfrm>
          <a:prstGeom prst="rect">
            <a:avLst/>
          </a:prstGeom>
        </p:spPr>
      </p:pic>
      <p:sp>
        <p:nvSpPr>
          <p:cNvPr id="10" name="Freccia a destra 9">
            <a:extLst>
              <a:ext uri="{FF2B5EF4-FFF2-40B4-BE49-F238E27FC236}">
                <a16:creationId xmlns:a16="http://schemas.microsoft.com/office/drawing/2014/main" id="{D6036360-C151-FB79-AD27-10203C4B6D65}"/>
              </a:ext>
            </a:extLst>
          </p:cNvPr>
          <p:cNvSpPr/>
          <p:nvPr/>
        </p:nvSpPr>
        <p:spPr>
          <a:xfrm>
            <a:off x="4227312" y="1918672"/>
            <a:ext cx="3108960" cy="51816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8C587CE7-DBF2-9DDD-5011-14E955A258D3}"/>
              </a:ext>
            </a:extLst>
          </p:cNvPr>
          <p:cNvSpPr txBox="1"/>
          <p:nvPr/>
        </p:nvSpPr>
        <p:spPr>
          <a:xfrm>
            <a:off x="4161414" y="1641773"/>
            <a:ext cx="38691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/>
              <a:t>Convoluzione con kernel gaussiano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3A531AD3-1006-A32F-E87F-919367F7995E}"/>
              </a:ext>
            </a:extLst>
          </p:cNvPr>
          <p:cNvSpPr txBox="1"/>
          <p:nvPr/>
        </p:nvSpPr>
        <p:spPr>
          <a:xfrm>
            <a:off x="4161414" y="2405954"/>
            <a:ext cx="38691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/>
              <a:t>Impostare FWHM e dimensione</a:t>
            </a:r>
            <a:endParaRPr lang="it-IT" sz="1400"/>
          </a:p>
        </p:txBody>
      </p:sp>
      <p:grpSp>
        <p:nvGrpSpPr>
          <p:cNvPr id="20" name="Gruppo 19">
            <a:extLst>
              <a:ext uri="{FF2B5EF4-FFF2-40B4-BE49-F238E27FC236}">
                <a16:creationId xmlns:a16="http://schemas.microsoft.com/office/drawing/2014/main" id="{68F64F26-18A9-F6C4-CB44-6A02ACB8B29B}"/>
              </a:ext>
            </a:extLst>
          </p:cNvPr>
          <p:cNvGrpSpPr/>
          <p:nvPr/>
        </p:nvGrpSpPr>
        <p:grpSpPr>
          <a:xfrm>
            <a:off x="6759093" y="3346481"/>
            <a:ext cx="4437647" cy="3390258"/>
            <a:chOff x="6759093" y="3346481"/>
            <a:chExt cx="4437647" cy="3390258"/>
          </a:xfrm>
        </p:grpSpPr>
        <p:pic>
          <p:nvPicPr>
            <p:cNvPr id="7" name="Immagine 6">
              <a:extLst>
                <a:ext uri="{FF2B5EF4-FFF2-40B4-BE49-F238E27FC236}">
                  <a16:creationId xmlns:a16="http://schemas.microsoft.com/office/drawing/2014/main" id="{6C5BDB1D-9FB1-157E-9349-6BC24A55807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17" b="717"/>
            <a:stretch/>
          </p:blipFill>
          <p:spPr>
            <a:xfrm>
              <a:off x="7614499" y="4399279"/>
              <a:ext cx="3582241" cy="2337460"/>
            </a:xfrm>
            <a:prstGeom prst="rect">
              <a:avLst/>
            </a:prstGeom>
          </p:spPr>
        </p:pic>
        <p:sp>
          <p:nvSpPr>
            <p:cNvPr id="13" name="Freccia in giù 12">
              <a:extLst>
                <a:ext uri="{FF2B5EF4-FFF2-40B4-BE49-F238E27FC236}">
                  <a16:creationId xmlns:a16="http://schemas.microsoft.com/office/drawing/2014/main" id="{73278A1D-3E7C-777E-2E46-43EEBFD31DAA}"/>
                </a:ext>
              </a:extLst>
            </p:cNvPr>
            <p:cNvSpPr/>
            <p:nvPr/>
          </p:nvSpPr>
          <p:spPr>
            <a:xfrm>
              <a:off x="9253219" y="3346481"/>
              <a:ext cx="304800" cy="1052797"/>
            </a:xfrm>
            <a:prstGeom prst="down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4" name="CasellaDiTesto 13">
              <a:extLst>
                <a:ext uri="{FF2B5EF4-FFF2-40B4-BE49-F238E27FC236}">
                  <a16:creationId xmlns:a16="http://schemas.microsoft.com/office/drawing/2014/main" id="{CBCD6C9E-955D-9BFB-A0EF-CF702EB828A0}"/>
                </a:ext>
              </a:extLst>
            </p:cNvPr>
            <p:cNvSpPr txBox="1"/>
            <p:nvPr/>
          </p:nvSpPr>
          <p:spPr>
            <a:xfrm>
              <a:off x="9650841" y="3611269"/>
              <a:ext cx="154589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400"/>
                <a:t>Immagine segmentata</a:t>
              </a:r>
            </a:p>
          </p:txBody>
        </p:sp>
        <p:sp>
          <p:nvSpPr>
            <p:cNvPr id="15" name="CasellaDiTesto 14">
              <a:extLst>
                <a:ext uri="{FF2B5EF4-FFF2-40B4-BE49-F238E27FC236}">
                  <a16:creationId xmlns:a16="http://schemas.microsoft.com/office/drawing/2014/main" id="{AE54FFBA-3156-AE37-326A-4B42285CBF68}"/>
                </a:ext>
              </a:extLst>
            </p:cNvPr>
            <p:cNvSpPr txBox="1"/>
            <p:nvPr/>
          </p:nvSpPr>
          <p:spPr>
            <a:xfrm>
              <a:off x="6759093" y="3621050"/>
              <a:ext cx="249412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400"/>
                <a:t>Impostare soglia e n. pixel adiacenti minimo sopra soglia</a:t>
              </a:r>
            </a:p>
          </p:txBody>
        </p:sp>
      </p:grpSp>
      <p:grpSp>
        <p:nvGrpSpPr>
          <p:cNvPr id="21" name="Gruppo 20">
            <a:extLst>
              <a:ext uri="{FF2B5EF4-FFF2-40B4-BE49-F238E27FC236}">
                <a16:creationId xmlns:a16="http://schemas.microsoft.com/office/drawing/2014/main" id="{074487DA-98A4-465A-F9CF-3A6933B94D1C}"/>
              </a:ext>
            </a:extLst>
          </p:cNvPr>
          <p:cNvGrpSpPr/>
          <p:nvPr/>
        </p:nvGrpSpPr>
        <p:grpSpPr>
          <a:xfrm>
            <a:off x="442909" y="4277993"/>
            <a:ext cx="7171590" cy="2337459"/>
            <a:chOff x="442909" y="4277993"/>
            <a:chExt cx="7171590" cy="2337459"/>
          </a:xfrm>
        </p:grpSpPr>
        <p:pic>
          <p:nvPicPr>
            <p:cNvPr id="9" name="Immagine 8">
              <a:extLst>
                <a:ext uri="{FF2B5EF4-FFF2-40B4-BE49-F238E27FC236}">
                  <a16:creationId xmlns:a16="http://schemas.microsoft.com/office/drawing/2014/main" id="{0632B4A8-9066-EBBE-F508-A40C27A75C7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2193" b="2955"/>
            <a:stretch>
              <a:fillRect/>
            </a:stretch>
          </p:blipFill>
          <p:spPr>
            <a:xfrm>
              <a:off x="442909" y="4277993"/>
              <a:ext cx="3545834" cy="2337459"/>
            </a:xfrm>
            <a:prstGeom prst="rect">
              <a:avLst/>
            </a:prstGeom>
          </p:spPr>
        </p:pic>
        <p:sp>
          <p:nvSpPr>
            <p:cNvPr id="17" name="Freccia a destra 16">
              <a:extLst>
                <a:ext uri="{FF2B5EF4-FFF2-40B4-BE49-F238E27FC236}">
                  <a16:creationId xmlns:a16="http://schemas.microsoft.com/office/drawing/2014/main" id="{84AE7D7E-17EB-F3D0-81EA-0D5C624BFBED}"/>
                </a:ext>
              </a:extLst>
            </p:cNvPr>
            <p:cNvSpPr/>
            <p:nvPr/>
          </p:nvSpPr>
          <p:spPr>
            <a:xfrm rot="10800000">
              <a:off x="4227312" y="5207807"/>
              <a:ext cx="3108960" cy="518160"/>
            </a:xfrm>
            <a:prstGeom prst="righ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8" name="CasellaDiTesto 17">
              <a:extLst>
                <a:ext uri="{FF2B5EF4-FFF2-40B4-BE49-F238E27FC236}">
                  <a16:creationId xmlns:a16="http://schemas.microsoft.com/office/drawing/2014/main" id="{0CF6C31A-A25D-96FF-BD4C-FE30506B1386}"/>
                </a:ext>
              </a:extLst>
            </p:cNvPr>
            <p:cNvSpPr txBox="1"/>
            <p:nvPr/>
          </p:nvSpPr>
          <p:spPr>
            <a:xfrm>
              <a:off x="3745327" y="4908451"/>
              <a:ext cx="38691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400"/>
                <a:t>Creazione tabella di posizioni</a:t>
              </a:r>
            </a:p>
          </p:txBody>
        </p:sp>
      </p:grp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DD40BF96-E83C-BF4B-FADA-FDCA3E54E120}"/>
              </a:ext>
            </a:extLst>
          </p:cNvPr>
          <p:cNvSpPr txBox="1"/>
          <p:nvPr/>
        </p:nvSpPr>
        <p:spPr>
          <a:xfrm>
            <a:off x="1047518" y="835700"/>
            <a:ext cx="38691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/>
              <a:t>Immagine con fondo sottratto</a:t>
            </a:r>
          </a:p>
        </p:txBody>
      </p:sp>
      <p:sp>
        <p:nvSpPr>
          <p:cNvPr id="16" name="Segnaposto numero diapositiva 15">
            <a:extLst>
              <a:ext uri="{FF2B5EF4-FFF2-40B4-BE49-F238E27FC236}">
                <a16:creationId xmlns:a16="http://schemas.microsoft.com/office/drawing/2014/main" id="{A2A71014-B70D-C934-EA6A-1F0239D84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B92E7-661B-4B34-B5C8-D7B667A450FE}" type="slidenum">
              <a:rPr lang="it-IT" smtClean="0"/>
              <a:t>17</a:t>
            </a:fld>
            <a:endParaRPr lang="it-IT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9DDE542A-4F81-4E5F-699B-3C2716F80623}"/>
              </a:ext>
            </a:extLst>
          </p:cNvPr>
          <p:cNvSpPr txBox="1"/>
          <p:nvPr/>
        </p:nvSpPr>
        <p:spPr>
          <a:xfrm>
            <a:off x="7614499" y="678850"/>
            <a:ext cx="38691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/>
              <a:t>Immagine convoluta</a:t>
            </a:r>
          </a:p>
        </p:txBody>
      </p:sp>
    </p:spTree>
    <p:extLst>
      <p:ext uri="{BB962C8B-B14F-4D97-AF65-F5344CB8AC3E}">
        <p14:creationId xmlns:p14="http://schemas.microsoft.com/office/powerpoint/2010/main" val="2742229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0A5080C-9261-6D4A-F7A2-E055CC85B2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6057" y="180448"/>
            <a:ext cx="10515600" cy="1325563"/>
          </a:xfrm>
        </p:spPr>
        <p:txBody>
          <a:bodyPr/>
          <a:lstStyle/>
          <a:p>
            <a:r>
              <a:rPr lang="it-IT"/>
              <a:t>Curve di luce di oggetti noti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0BE96E6E-671A-E386-2E03-00582CE25A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158" y="4052805"/>
            <a:ext cx="5186266" cy="1919147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B029E87F-2122-7F06-3967-5B96E1DA50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9" y="4052805"/>
            <a:ext cx="5249944" cy="1944913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D9B34A33-1ED9-B187-6B8E-9BD2EDC021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158" y="1879624"/>
            <a:ext cx="5249944" cy="1970265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BA715584-5267-BC05-3D8A-FEA2006E440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905182"/>
            <a:ext cx="5249943" cy="1919147"/>
          </a:xfrm>
          <a:prstGeom prst="rect">
            <a:avLst/>
          </a:prstGeom>
        </p:spPr>
      </p:pic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63D9DA9-F10F-BBF3-7672-59EFA50B4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B92E7-661B-4B34-B5C8-D7B667A450FE}" type="slidenum">
              <a:rPr lang="it-IT" smtClean="0"/>
              <a:t>18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53122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46A732D2-10CF-AC0E-671D-6148F5CBD0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B92E7-661B-4B34-B5C8-D7B667A450FE}" type="slidenum">
              <a:rPr lang="it-IT" smtClean="0"/>
              <a:t>19</a:t>
            </a:fld>
            <a:endParaRPr lang="it-IT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71082F4E-A254-53BC-9F34-C0E6EB8170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0044" y="855857"/>
            <a:ext cx="6851912" cy="5146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490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D04E341-7F05-9A74-F93F-9994DC916E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246185"/>
            <a:ext cx="10515600" cy="1325563"/>
          </a:xfrm>
        </p:spPr>
        <p:txBody>
          <a:bodyPr/>
          <a:lstStyle/>
          <a:p>
            <a:pPr algn="ctr"/>
            <a:r>
              <a:rPr lang="it-IT"/>
              <a:t>Sommario</a:t>
            </a:r>
          </a:p>
        </p:txBody>
      </p:sp>
      <p:graphicFrame>
        <p:nvGraphicFramePr>
          <p:cNvPr id="4" name="Segnaposto contenuto 3">
            <a:extLst>
              <a:ext uri="{FF2B5EF4-FFF2-40B4-BE49-F238E27FC236}">
                <a16:creationId xmlns:a16="http://schemas.microsoft.com/office/drawing/2014/main" id="{AEA5E2D7-BF04-124D-636A-62AF3CAC31D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02277529"/>
              </p:ext>
            </p:extLst>
          </p:nvPr>
        </p:nvGraphicFramePr>
        <p:xfrm>
          <a:off x="838200" y="940102"/>
          <a:ext cx="10515600" cy="58017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4BB78968-E54B-A796-CB7B-F5A9EF74AF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9B1FA-37DB-4451-9ADD-7CAF76C101BD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492260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FE6915E-A84C-5504-DEBE-EC356B947D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DB016A7F-49F7-CBD3-6D99-27E78129CA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89" y="685794"/>
            <a:ext cx="10972822" cy="5486411"/>
          </a:xfrm>
          <a:prstGeom prst="rect">
            <a:avLst/>
          </a:prstGeom>
        </p:spPr>
      </p:pic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30774D1F-952A-0D23-0692-248889B02F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B92E7-661B-4B34-B5C8-D7B667A450FE}" type="slidenum">
              <a:rPr lang="it-IT" smtClean="0"/>
              <a:t>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32008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asellaDiTesto 2">
                <a:extLst>
                  <a:ext uri="{FF2B5EF4-FFF2-40B4-BE49-F238E27FC236}">
                    <a16:creationId xmlns:a16="http://schemas.microsoft.com/office/drawing/2014/main" id="{750B4E4C-C15B-D05C-B002-4C07206C8E4A}"/>
                  </a:ext>
                </a:extLst>
              </p:cNvPr>
              <p:cNvSpPr txBox="1"/>
              <p:nvPr/>
            </p:nvSpPr>
            <p:spPr>
              <a:xfrm>
                <a:off x="2503188" y="5267725"/>
                <a:ext cx="8259097" cy="7733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it-IT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it-IT" i="1">
                              <a:latin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it-IT" i="1">
                              <a:latin typeface="Cambria Math" panose="02040503050406030204" pitchFamily="18" charset="0"/>
                            </a:rPr>
                            <m:t>𝑀</m:t>
                          </m:r>
                        </m:sub>
                        <m:sup>
                          <m:r>
                            <a:rPr lang="it-IT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  <m:r>
                        <a:rPr lang="it-IT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it-IT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it-IT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it-IT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it-IT" i="1">
                                      <a:latin typeface="Cambria Math" panose="02040503050406030204" pitchFamily="18" charset="0"/>
                                    </a:rPr>
                                    <m:t>𝜕</m:t>
                                  </m:r>
                                  <m:r>
                                    <a:rPr lang="it-IT" i="1">
                                      <a:latin typeface="Cambria Math" panose="02040503050406030204" pitchFamily="18" charset="0"/>
                                    </a:rPr>
                                    <m:t>𝑀</m:t>
                                  </m:r>
                                </m:num>
                                <m:den>
                                  <m:r>
                                    <a:rPr lang="it-IT" i="1">
                                      <a:latin typeface="Cambria Math" panose="02040503050406030204" pitchFamily="18" charset="0"/>
                                    </a:rPr>
                                    <m:t>𝜕</m:t>
                                  </m:r>
                                  <m:r>
                                    <a:rPr lang="it-IT" i="1">
                                      <a:latin typeface="Cambria Math" panose="02040503050406030204" pitchFamily="18" charset="0"/>
                                    </a:rPr>
                                    <m:t>𝐹</m:t>
                                  </m:r>
                                </m:den>
                              </m:f>
                              <m:sSub>
                                <m:sSubPr>
                                  <m:ctrlPr>
                                    <a:rPr lang="it-IT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it-IT" i="1">
                                      <a:latin typeface="Cambria Math" panose="02040503050406030204" pitchFamily="18" charset="0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lang="it-IT" i="1">
                                      <a:latin typeface="Cambria Math" panose="02040503050406030204" pitchFamily="18" charset="0"/>
                                    </a:rPr>
                                    <m:t>𝐹</m:t>
                                  </m:r>
                                </m:sub>
                              </m:sSub>
                            </m:e>
                          </m:d>
                        </m:e>
                        <m:sup>
                          <m:r>
                            <a:rPr lang="it-IT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it-IT" i="1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it-IT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it-IT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it-IT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it-IT" i="1">
                                      <a:latin typeface="Cambria Math" panose="02040503050406030204" pitchFamily="18" charset="0"/>
                                    </a:rPr>
                                    <m:t>𝜕</m:t>
                                  </m:r>
                                  <m:r>
                                    <a:rPr lang="it-IT" i="1">
                                      <a:latin typeface="Cambria Math" panose="02040503050406030204" pitchFamily="18" charset="0"/>
                                    </a:rPr>
                                    <m:t>𝑀</m:t>
                                  </m:r>
                                </m:num>
                                <m:den>
                                  <m:r>
                                    <a:rPr lang="it-IT" i="1">
                                      <a:latin typeface="Cambria Math" panose="02040503050406030204" pitchFamily="18" charset="0"/>
                                    </a:rPr>
                                    <m:t>𝜕</m:t>
                                  </m:r>
                                  <m:sSub>
                                    <m:sSubPr>
                                      <m:ctrlPr>
                                        <a:rPr lang="it-IT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it-IT" i="1">
                                          <a:latin typeface="Cambria Math" panose="02040503050406030204" pitchFamily="18" charset="0"/>
                                        </a:rPr>
                                        <m:t>𝑞</m:t>
                                      </m:r>
                                    </m:e>
                                    <m:sub>
                                      <m:r>
                                        <m:rPr>
                                          <m:nor/>
                                        </m:rPr>
                                        <a:rPr lang="it-IT" i="0">
                                          <a:latin typeface="Cambria Math" panose="02040503050406030204" pitchFamily="18" charset="0"/>
                                        </a:rPr>
                                        <m:t>fit</m:t>
                                      </m:r>
                                    </m:sub>
                                  </m:sSub>
                                </m:den>
                              </m:f>
                              <m:sSub>
                                <m:sSubPr>
                                  <m:ctrlPr>
                                    <a:rPr lang="it-IT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it-IT" i="1">
                                      <a:latin typeface="Cambria Math" panose="02040503050406030204" pitchFamily="18" charset="0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lang="it-IT" i="1">
                                      <a:latin typeface="Cambria Math" panose="02040503050406030204" pitchFamily="18" charset="0"/>
                                    </a:rPr>
                                    <m:t>𝑞</m:t>
                                  </m:r>
                                </m:sub>
                              </m:sSub>
                            </m:e>
                          </m:d>
                        </m:e>
                        <m:sup>
                          <m:r>
                            <a:rPr lang="it-IT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it-IT" i="1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it-IT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it-IT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it-IT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it-IT" i="1">
                                      <a:latin typeface="Cambria Math" panose="02040503050406030204" pitchFamily="18" charset="0"/>
                                    </a:rPr>
                                    <m:t>𝜕</m:t>
                                  </m:r>
                                  <m:r>
                                    <a:rPr lang="it-IT" i="1">
                                      <a:latin typeface="Cambria Math" panose="02040503050406030204" pitchFamily="18" charset="0"/>
                                    </a:rPr>
                                    <m:t>𝑀</m:t>
                                  </m:r>
                                </m:num>
                                <m:den>
                                  <m:r>
                                    <a:rPr lang="it-IT" i="1">
                                      <a:latin typeface="Cambria Math" panose="02040503050406030204" pitchFamily="18" charset="0"/>
                                    </a:rPr>
                                    <m:t>𝜕</m:t>
                                  </m:r>
                                  <m:sSub>
                                    <m:sSubPr>
                                      <m:ctrlPr>
                                        <a:rPr lang="it-IT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it-IT" i="1">
                                          <a:latin typeface="Cambria Math" panose="02040503050406030204" pitchFamily="18" charset="0"/>
                                        </a:rPr>
                                        <m:t>𝑚</m:t>
                                      </m:r>
                                    </m:e>
                                    <m:sub>
                                      <m:r>
                                        <m:rPr>
                                          <m:nor/>
                                        </m:rPr>
                                        <a:rPr lang="it-IT" i="0">
                                          <a:latin typeface="Cambria Math" panose="02040503050406030204" pitchFamily="18" charset="0"/>
                                        </a:rPr>
                                        <m:t>fit</m:t>
                                      </m:r>
                                    </m:sub>
                                  </m:sSub>
                                </m:den>
                              </m:f>
                              <m:sSub>
                                <m:sSubPr>
                                  <m:ctrlPr>
                                    <a:rPr lang="it-IT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it-IT" i="1">
                                      <a:latin typeface="Cambria Math" panose="02040503050406030204" pitchFamily="18" charset="0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lang="it-IT" i="1"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sub>
                              </m:sSub>
                            </m:e>
                          </m:d>
                        </m:e>
                        <m:sup>
                          <m:r>
                            <a:rPr lang="it-IT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it-IT" i="1">
                          <a:latin typeface="Cambria Math" panose="02040503050406030204" pitchFamily="18" charset="0"/>
                        </a:rPr>
                        <m:t>+2</m:t>
                      </m:r>
                      <m:d>
                        <m:dPr>
                          <m:ctrlPr>
                            <a:rPr lang="it-IT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it-IT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it-IT" i="1">
                                  <a:latin typeface="Cambria Math" panose="02040503050406030204" pitchFamily="18" charset="0"/>
                                </a:rPr>
                                <m:t>𝜕</m:t>
                              </m:r>
                              <m:r>
                                <a:rPr lang="it-IT" i="1">
                                  <a:latin typeface="Cambria Math" panose="02040503050406030204" pitchFamily="18" charset="0"/>
                                </a:rPr>
                                <m:t>𝑀</m:t>
                              </m:r>
                            </m:num>
                            <m:den>
                              <m:r>
                                <a:rPr lang="it-IT" i="1">
                                  <a:latin typeface="Cambria Math" panose="02040503050406030204" pitchFamily="18" charset="0"/>
                                </a:rPr>
                                <m:t>𝜕</m:t>
                              </m:r>
                              <m:sSub>
                                <m:sSubPr>
                                  <m:ctrlPr>
                                    <a:rPr lang="it-IT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it-IT" i="1">
                                      <a:latin typeface="Cambria Math" panose="020405030504060302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it-IT" i="0">
                                      <a:latin typeface="Cambria Math" panose="02040503050406030204" pitchFamily="18" charset="0"/>
                                    </a:rPr>
                                    <m:t>fit</m:t>
                                  </m:r>
                                </m:sub>
                              </m:sSub>
                            </m:den>
                          </m:f>
                        </m:e>
                      </m:d>
                      <m:d>
                        <m:dPr>
                          <m:ctrlPr>
                            <a:rPr lang="it-IT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it-IT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it-IT" i="1">
                                  <a:latin typeface="Cambria Math" panose="02040503050406030204" pitchFamily="18" charset="0"/>
                                </a:rPr>
                                <m:t>𝜕</m:t>
                              </m:r>
                              <m:r>
                                <a:rPr lang="it-IT" i="1">
                                  <a:latin typeface="Cambria Math" panose="02040503050406030204" pitchFamily="18" charset="0"/>
                                </a:rPr>
                                <m:t>𝑀</m:t>
                              </m:r>
                            </m:num>
                            <m:den>
                              <m:r>
                                <a:rPr lang="it-IT" i="1">
                                  <a:latin typeface="Cambria Math" panose="02040503050406030204" pitchFamily="18" charset="0"/>
                                </a:rPr>
                                <m:t>𝜕</m:t>
                              </m:r>
                              <m:sSub>
                                <m:sSubPr>
                                  <m:ctrlPr>
                                    <a:rPr lang="it-IT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it-IT" i="1"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it-IT" i="0">
                                      <a:latin typeface="Cambria Math" panose="02040503050406030204" pitchFamily="18" charset="0"/>
                                    </a:rPr>
                                    <m:t>fit</m:t>
                                  </m:r>
                                </m:sub>
                              </m:sSub>
                            </m:den>
                          </m:f>
                        </m:e>
                      </m:d>
                      <m:r>
                        <m:rPr>
                          <m:nor/>
                        </m:rPr>
                        <a:rPr lang="it-IT" i="0">
                          <a:latin typeface="Cambria Math" panose="02040503050406030204" pitchFamily="18" charset="0"/>
                        </a:rPr>
                        <m:t>cov</m:t>
                      </m:r>
                      <m:d>
                        <m:dPr>
                          <m:ctrlPr>
                            <a:rPr lang="it-IT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it-IT" i="1">
                              <a:latin typeface="Cambria Math" panose="02040503050406030204" pitchFamily="18" charset="0"/>
                            </a:rPr>
                            <m:t>𝑚</m:t>
                          </m:r>
                          <m:r>
                            <a:rPr lang="it-IT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it-IT" i="1"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</m:d>
                    </m:oMath>
                  </m:oMathPara>
                </a14:m>
                <a:endParaRPr lang="it-IT"/>
              </a:p>
            </p:txBody>
          </p:sp>
        </mc:Choice>
        <mc:Fallback xmlns="">
          <p:sp>
            <p:nvSpPr>
              <p:cNvPr id="3" name="CasellaDiTesto 2">
                <a:extLst>
                  <a:ext uri="{FF2B5EF4-FFF2-40B4-BE49-F238E27FC236}">
                    <a16:creationId xmlns:a16="http://schemas.microsoft.com/office/drawing/2014/main" id="{750B4E4C-C15B-D05C-B002-4C07206C8E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03188" y="5267725"/>
                <a:ext cx="8259097" cy="77335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CasellaDiTesto 8">
                <a:extLst>
                  <a:ext uri="{FF2B5EF4-FFF2-40B4-BE49-F238E27FC236}">
                    <a16:creationId xmlns:a16="http://schemas.microsoft.com/office/drawing/2014/main" id="{9B9EB72E-55C1-CE30-3FF4-DD9FCEA6CCEB}"/>
                  </a:ext>
                </a:extLst>
              </p:cNvPr>
              <p:cNvSpPr txBox="1"/>
              <p:nvPr/>
            </p:nvSpPr>
            <p:spPr>
              <a:xfrm>
                <a:off x="4088657" y="554351"/>
                <a:ext cx="2432116" cy="78213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it-IT" i="0">
                              <a:latin typeface="Cambria Math" panose="02040503050406030204" pitchFamily="18" charset="0"/>
                            </a:rPr>
                            <m:t>A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it-IT" i="0">
                              <a:latin typeface="Cambria Math" panose="02040503050406030204" pitchFamily="18" charset="0"/>
                            </a:rPr>
                            <m:t>i</m:t>
                          </m:r>
                        </m:sub>
                      </m:sSub>
                      <m:r>
                        <a:rPr lang="it-IT" i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trlPr>
                            <a:rPr lang="it-IT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sSub>
                            <m:sSubPr>
                              <m:ctrlPr>
                                <a:rPr lang="it-IT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it-IT" i="0">
                                  <a:latin typeface="Cambria Math" panose="02040503050406030204" pitchFamily="18" charset="0"/>
                                </a:rPr>
                                <m:t>λ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it-IT" i="0">
                                  <a:latin typeface="Cambria Math" panose="02040503050406030204" pitchFamily="18" charset="0"/>
                                </a:rPr>
                                <m:t>min</m:t>
                              </m:r>
                              <m:r>
                                <a:rPr lang="it-IT" i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m:rPr>
                                  <m:sty m:val="p"/>
                                </m:rPr>
                                <a:rPr lang="it-IT" i="0">
                                  <a:latin typeface="Cambria Math" panose="02040503050406030204" pitchFamily="18" charset="0"/>
                                </a:rPr>
                                <m:t>i</m:t>
                              </m:r>
                            </m:sub>
                          </m:sSub>
                        </m:sub>
                        <m:sup>
                          <m:sSub>
                            <m:sSubPr>
                              <m:ctrlPr>
                                <a:rPr lang="it-IT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it-IT" i="0">
                                  <a:latin typeface="Cambria Math" panose="02040503050406030204" pitchFamily="18" charset="0"/>
                                </a:rPr>
                                <m:t>λ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it-IT" i="0">
                                  <a:latin typeface="Cambria Math" panose="02040503050406030204" pitchFamily="18" charset="0"/>
                                </a:rPr>
                                <m:t>max</m:t>
                              </m:r>
                              <m:r>
                                <a:rPr lang="it-IT" i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m:rPr>
                                  <m:sty m:val="p"/>
                                </m:rPr>
                                <a:rPr lang="it-IT" i="0">
                                  <a:latin typeface="Cambria Math" panose="02040503050406030204" pitchFamily="18" charset="0"/>
                                </a:rPr>
                                <m:t>i</m:t>
                              </m:r>
                            </m:sub>
                          </m:sSub>
                        </m:sup>
                        <m:e>
                          <m:r>
                            <m:rPr>
                              <m:sty m:val="p"/>
                            </m:rPr>
                            <a:rPr lang="it-IT" i="0">
                              <a:latin typeface="Cambria Math" panose="02040503050406030204" pitchFamily="18" charset="0"/>
                            </a:rPr>
                            <m:t>E</m:t>
                          </m:r>
                          <m:d>
                            <m:dPr>
                              <m:ctrlPr>
                                <a:rPr lang="it-IT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sty m:val="p"/>
                                </m:rPr>
                                <a:rPr lang="it-IT" i="0">
                                  <a:latin typeface="Cambria Math" panose="02040503050406030204" pitchFamily="18" charset="0"/>
                                </a:rPr>
                                <m:t>λ</m:t>
                              </m:r>
                            </m:e>
                          </m:d>
                          <m:r>
                            <m:rPr>
                              <m:sty m:val="p"/>
                            </m:rPr>
                            <a:rPr lang="it-IT" i="0">
                              <a:latin typeface="Cambria Math" panose="02040503050406030204" pitchFamily="18" charset="0"/>
                            </a:rPr>
                            <m:t>dλ</m:t>
                          </m:r>
                        </m:e>
                      </m:nary>
                    </m:oMath>
                  </m:oMathPara>
                </a14:m>
                <a:endParaRPr lang="it-IT"/>
              </a:p>
            </p:txBody>
          </p:sp>
        </mc:Choice>
        <mc:Fallback xmlns="">
          <p:sp>
            <p:nvSpPr>
              <p:cNvPr id="9" name="CasellaDiTesto 8">
                <a:extLst>
                  <a:ext uri="{FF2B5EF4-FFF2-40B4-BE49-F238E27FC236}">
                    <a16:creationId xmlns:a16="http://schemas.microsoft.com/office/drawing/2014/main" id="{9B9EB72E-55C1-CE30-3FF4-DD9FCEA6CC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88657" y="554351"/>
                <a:ext cx="2432116" cy="78213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CasellaDiTesto 19">
                <a:extLst>
                  <a:ext uri="{FF2B5EF4-FFF2-40B4-BE49-F238E27FC236}">
                    <a16:creationId xmlns:a16="http://schemas.microsoft.com/office/drawing/2014/main" id="{9158C431-8AB7-F250-2961-3F54A9E27C24}"/>
                  </a:ext>
                </a:extLst>
              </p:cNvPr>
              <p:cNvSpPr txBox="1"/>
              <p:nvPr/>
            </p:nvSpPr>
            <p:spPr>
              <a:xfrm>
                <a:off x="3755320" y="1571110"/>
                <a:ext cx="1090298" cy="61542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l-PL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pl-PL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pl-PL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pl-PL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pl-PL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pl-PL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pl-PL" i="1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pl-PL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num>
                        <m:den>
                          <m:nary>
                            <m:naryPr>
                              <m:chr m:val="∑"/>
                              <m:supHide m:val="on"/>
                              <m:ctrlPr>
                                <a:rPr lang="pl-PL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pl-PL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  <m:sup/>
                            <m:e>
                              <m:sSub>
                                <m:sSubPr>
                                  <m:ctrlPr>
                                    <a:rPr lang="pl-PL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pl-PL" i="1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e>
                                <m:sub>
                                  <m:r>
                                    <a:rPr lang="pl-PL" i="1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</m:sSub>
                            </m:e>
                          </m:nary>
                        </m:den>
                      </m:f>
                    </m:oMath>
                  </m:oMathPara>
                </a14:m>
                <a:endParaRPr lang="it-IT"/>
              </a:p>
            </p:txBody>
          </p:sp>
        </mc:Choice>
        <mc:Fallback xmlns="">
          <p:sp>
            <p:nvSpPr>
              <p:cNvPr id="20" name="CasellaDiTesto 19">
                <a:extLst>
                  <a:ext uri="{FF2B5EF4-FFF2-40B4-BE49-F238E27FC236}">
                    <a16:creationId xmlns:a16="http://schemas.microsoft.com/office/drawing/2014/main" id="{9158C431-8AB7-F250-2961-3F54A9E27C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55320" y="1571110"/>
                <a:ext cx="1090298" cy="61542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CasellaDiTesto 20">
                <a:extLst>
                  <a:ext uri="{FF2B5EF4-FFF2-40B4-BE49-F238E27FC236}">
                    <a16:creationId xmlns:a16="http://schemas.microsoft.com/office/drawing/2014/main" id="{E44B19A8-5CC4-045F-7D13-28C46B46CBD6}"/>
                  </a:ext>
                </a:extLst>
              </p:cNvPr>
              <p:cNvSpPr txBox="1"/>
              <p:nvPr/>
            </p:nvSpPr>
            <p:spPr>
              <a:xfrm>
                <a:off x="5795235" y="1576931"/>
                <a:ext cx="1057404" cy="67076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lang="it-IT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sSub>
                            <m:sSubPr>
                              <m:ctrlPr>
                                <a:rPr lang="it-IT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it-IT" i="1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it-IT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nary>
                      <m:r>
                        <a:rPr lang="it-IT" i="1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it-IT"/>
              </a:p>
            </p:txBody>
          </p:sp>
        </mc:Choice>
        <mc:Fallback xmlns="">
          <p:sp>
            <p:nvSpPr>
              <p:cNvPr id="21" name="CasellaDiTesto 20">
                <a:extLst>
                  <a:ext uri="{FF2B5EF4-FFF2-40B4-BE49-F238E27FC236}">
                    <a16:creationId xmlns:a16="http://schemas.microsoft.com/office/drawing/2014/main" id="{E44B19A8-5CC4-045F-7D13-28C46B46CB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5235" y="1576931"/>
                <a:ext cx="1057404" cy="67076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CasellaDiTesto 22">
                <a:extLst>
                  <a:ext uri="{FF2B5EF4-FFF2-40B4-BE49-F238E27FC236}">
                    <a16:creationId xmlns:a16="http://schemas.microsoft.com/office/drawing/2014/main" id="{36A1E95A-52DA-A457-1A8B-33599A2D5906}"/>
                  </a:ext>
                </a:extLst>
              </p:cNvPr>
              <p:cNvSpPr txBox="1"/>
              <p:nvPr/>
            </p:nvSpPr>
            <p:spPr>
              <a:xfrm>
                <a:off x="3756792" y="2810963"/>
                <a:ext cx="2951897" cy="7083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nn-NO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nn-NO" i="1"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it-IT" b="0" i="1" smtClean="0">
                              <a:latin typeface="Cambria Math" panose="02040503050406030204" pitchFamily="18" charset="0"/>
                            </a:rPr>
                            <m:t>tot</m:t>
                          </m:r>
                        </m:sub>
                      </m:sSub>
                      <m:r>
                        <a:rPr lang="nn-NO" i="1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supHide m:val="on"/>
                          <m:ctrlPr>
                            <a:rPr lang="nn-NO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nn-NO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nn-NO" i="1"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m:rPr>
                              <m:lit/>
                            </m:rPr>
                            <a:rPr lang="nn-NO" i="1">
                              <a:latin typeface="Cambria Math" panose="02040503050406030204" pitchFamily="18" charset="0"/>
                            </a:rPr>
                            <m:t>{</m:t>
                          </m:r>
                          <m:r>
                            <a:rPr lang="nn-NO" i="1">
                              <a:latin typeface="Cambria Math" panose="02040503050406030204" pitchFamily="18" charset="0"/>
                            </a:rPr>
                            <m:t>𝑔</m:t>
                          </m:r>
                          <m:r>
                            <a:rPr lang="nn-NO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nn-NO" i="1">
                              <a:latin typeface="Cambria Math" panose="02040503050406030204" pitchFamily="18" charset="0"/>
                            </a:rPr>
                            <m:t>𝑟</m:t>
                          </m:r>
                          <m:r>
                            <a:rPr lang="nn-NO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nn-NO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nn-NO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nn-NO" i="1">
                              <a:latin typeface="Cambria Math" panose="02040503050406030204" pitchFamily="18" charset="0"/>
                            </a:rPr>
                            <m:t>𝑧</m:t>
                          </m:r>
                          <m:r>
                            <a:rPr lang="nn-NO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nn-NO" i="1"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m:rPr>
                              <m:lit/>
                            </m:rPr>
                            <a:rPr lang="nn-NO" i="1">
                              <a:latin typeface="Cambria Math" panose="02040503050406030204" pitchFamily="18" charset="0"/>
                            </a:rPr>
                            <m:t>}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nn-NO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nn-NO" i="1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nn-NO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nary>
                      <m:r>
                        <a:rPr lang="nn-NO" i="1">
                          <a:latin typeface="Cambria Math" panose="02040503050406030204" pitchFamily="18" charset="0"/>
                        </a:rPr>
                        <m:t>⋅</m:t>
                      </m:r>
                      <m:sSup>
                        <m:sSupPr>
                          <m:ctrlPr>
                            <a:rPr lang="nn-NO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nn-NO" i="1">
                              <a:latin typeface="Cambria Math" panose="020405030504060302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nn-NO" i="1">
                              <a:latin typeface="Cambria Math" panose="02040503050406030204" pitchFamily="18" charset="0"/>
                            </a:rPr>
                            <m:t>−0.4⋅</m:t>
                          </m:r>
                          <m:sSub>
                            <m:sSubPr>
                              <m:ctrlPr>
                                <a:rPr lang="nn-NO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nn-NO" i="1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e>
                            <m:sub>
                              <m:r>
                                <a:rPr lang="nn-NO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sup>
                      </m:sSup>
                    </m:oMath>
                  </m:oMathPara>
                </a14:m>
                <a:endParaRPr lang="it-IT"/>
              </a:p>
            </p:txBody>
          </p:sp>
        </mc:Choice>
        <mc:Fallback xmlns="">
          <p:sp>
            <p:nvSpPr>
              <p:cNvPr id="23" name="CasellaDiTesto 22">
                <a:extLst>
                  <a:ext uri="{FF2B5EF4-FFF2-40B4-BE49-F238E27FC236}">
                    <a16:creationId xmlns:a16="http://schemas.microsoft.com/office/drawing/2014/main" id="{36A1E95A-52DA-A457-1A8B-33599A2D59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56792" y="2810963"/>
                <a:ext cx="2951897" cy="70839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6AF9EA9D-C35B-9F49-CCDE-A85081641E8A}"/>
              </a:ext>
            </a:extLst>
          </p:cNvPr>
          <p:cNvSpPr txBox="1"/>
          <p:nvPr/>
        </p:nvSpPr>
        <p:spPr>
          <a:xfrm>
            <a:off x="6852640" y="1555656"/>
            <a:ext cx="17997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/>
              <a:t>Peso spettrale normalizzato</a:t>
            </a:r>
          </a:p>
        </p:txBody>
      </p:sp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3780EE9B-E05D-CE99-C2CF-8569C7993CDE}"/>
              </a:ext>
            </a:extLst>
          </p:cNvPr>
          <p:cNvSpPr txBox="1"/>
          <p:nvPr/>
        </p:nvSpPr>
        <p:spPr>
          <a:xfrm>
            <a:off x="6852640" y="2918181"/>
            <a:ext cx="15736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/>
              <a:t>Flusso totale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348EF11E-A5E9-37C7-7D70-E1F70E1F75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B92E7-661B-4B34-B5C8-D7B667A450FE}" type="slidenum">
              <a:rPr lang="it-IT" smtClean="0"/>
              <a:t>21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10511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E774081A-82C1-7F26-7702-2443101B83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B92E7-661B-4B34-B5C8-D7B667A450FE}" type="slidenum">
              <a:rPr lang="it-IT" smtClean="0"/>
              <a:t>22</a:t>
            </a:fld>
            <a:endParaRPr lang="it-IT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5EACB50C-42BA-6DD8-ADD0-625C3A8AD0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91" y="685794"/>
            <a:ext cx="9144018" cy="5486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426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A5A915E7-4567-8363-4D73-94B284AC2D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862" y="1077746"/>
            <a:ext cx="4850275" cy="5632770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C7A528BC-B732-E8FE-0F77-12574E82292D}"/>
              </a:ext>
            </a:extLst>
          </p:cNvPr>
          <p:cNvSpPr txBox="1"/>
          <p:nvPr/>
        </p:nvSpPr>
        <p:spPr>
          <a:xfrm>
            <a:off x="4149213" y="167148"/>
            <a:ext cx="4267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400"/>
              <a:t>Header</a:t>
            </a:r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089B5C9-08E7-8199-FB94-957F51D55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B92E7-661B-4B34-B5C8-D7B667A450FE}" type="slidenum">
              <a:rPr lang="it-IT" smtClean="0"/>
              <a:t>23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15135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FDFB4EC-3D88-EBEA-0925-4E9DAEAD45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8" y="-189110"/>
            <a:ext cx="10515600" cy="1325563"/>
          </a:xfrm>
        </p:spPr>
        <p:txBody>
          <a:bodyPr/>
          <a:lstStyle/>
          <a:p>
            <a:pPr algn="ctr"/>
            <a:r>
              <a:rPr lang="it-IT"/>
              <a:t>L’astronomia nel dominio del tempo</a:t>
            </a:r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2FD59679-2EAA-5B99-A590-EEED24ADB6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9B1FA-37DB-4451-9ADD-7CAF76C101BD}" type="slidenum">
              <a:rPr lang="it-IT" smtClean="0"/>
              <a:t>3</a:t>
            </a:fld>
            <a:endParaRPr lang="it-IT"/>
          </a:p>
        </p:txBody>
      </p:sp>
      <p:graphicFrame>
        <p:nvGraphicFramePr>
          <p:cNvPr id="4" name="Diagramma 3">
            <a:extLst>
              <a:ext uri="{FF2B5EF4-FFF2-40B4-BE49-F238E27FC236}">
                <a16:creationId xmlns:a16="http://schemas.microsoft.com/office/drawing/2014/main" id="{393190B1-B4B0-80A8-AB18-490E138A7E9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39042190"/>
              </p:ext>
            </p:extLst>
          </p:nvPr>
        </p:nvGraphicFramePr>
        <p:xfrm>
          <a:off x="873369" y="2176084"/>
          <a:ext cx="5111260" cy="27391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5" name="CasellaDiTesto 4">
                <a:extLst>
                  <a:ext uri="{FF2B5EF4-FFF2-40B4-BE49-F238E27FC236}">
                    <a16:creationId xmlns:a16="http://schemas.microsoft.com/office/drawing/2014/main" id="{E395B11D-B088-B720-F059-90857543D6BB}"/>
                  </a:ext>
                </a:extLst>
              </p:cNvPr>
              <p:cNvSpPr txBox="1"/>
              <p:nvPr/>
            </p:nvSpPr>
            <p:spPr>
              <a:xfrm>
                <a:off x="-764412" y="4940900"/>
                <a:ext cx="8386823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t-IT" sz="2400"/>
                  <a:t>Tempo come fonte di informazioni:</a:t>
                </a:r>
              </a:p>
              <a:p>
                <a:pPr algn="ctr"/>
                <a:r>
                  <a:rPr lang="it-IT" sz="2400"/>
                  <a:t> </a:t>
                </a:r>
                <a14:m>
                  <m:oMath xmlns:m="http://schemas.openxmlformats.org/officeDocument/2006/math">
                    <m:r>
                      <a:rPr lang="it-IT" sz="2400" b="0" i="1" smtClean="0">
                        <a:latin typeface="Cambria Math" panose="02040503050406030204" pitchFamily="18" charset="0"/>
                      </a:rPr>
                      <m:t>𝑑</m:t>
                    </m:r>
                    <m:r>
                      <a:rPr lang="it-IT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it-IT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𝑐</m:t>
                    </m:r>
                    <m:r>
                      <a:rPr lang="it-IT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a:rPr lang="it-IT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𝑡</m:t>
                    </m:r>
                  </m:oMath>
                </a14:m>
                <a:endParaRPr lang="it-IT" sz="2400" b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5" name="CasellaDiTesto 4">
                <a:extLst>
                  <a:ext uri="{FF2B5EF4-FFF2-40B4-BE49-F238E27FC236}">
                    <a16:creationId xmlns:a16="http://schemas.microsoft.com/office/drawing/2014/main" id="{E395B11D-B088-B720-F059-90857543D6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764412" y="4940900"/>
                <a:ext cx="8386823" cy="830997"/>
              </a:xfrm>
              <a:prstGeom prst="rect">
                <a:avLst/>
              </a:prstGeom>
              <a:blipFill>
                <a:blip r:embed="rId7"/>
                <a:stretch>
                  <a:fillRect t="-5882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Segnaposto contenuto 2">
            <a:extLst>
              <a:ext uri="{FF2B5EF4-FFF2-40B4-BE49-F238E27FC236}">
                <a16:creationId xmlns:a16="http://schemas.microsoft.com/office/drawing/2014/main" id="{50899556-EF24-6AAA-322D-B1C86EA5F951}"/>
              </a:ext>
            </a:extLst>
          </p:cNvPr>
          <p:cNvSpPr txBox="1">
            <a:spLocks/>
          </p:cNvSpPr>
          <p:nvPr/>
        </p:nvSpPr>
        <p:spPr>
          <a:xfrm>
            <a:off x="838200" y="914400"/>
            <a:ext cx="5181600" cy="5262563"/>
          </a:xfrm>
          <a:prstGeom prst="rect">
            <a:avLst/>
          </a:prstGeom>
          <a:ln w="38100">
            <a:solidFill>
              <a:schemeClr val="tx2">
                <a:lumMod val="75000"/>
                <a:lumOff val="25000"/>
              </a:schemeClr>
            </a:solidFill>
          </a:ln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it-IT" sz="4400"/>
          </a:p>
        </p:txBody>
      </p:sp>
      <p:sp>
        <p:nvSpPr>
          <p:cNvPr id="7" name="Segnaposto contenuto 3">
            <a:extLst>
              <a:ext uri="{FF2B5EF4-FFF2-40B4-BE49-F238E27FC236}">
                <a16:creationId xmlns:a16="http://schemas.microsoft.com/office/drawing/2014/main" id="{FEA5EE78-2620-AC22-216C-770751ADA1C1}"/>
              </a:ext>
            </a:extLst>
          </p:cNvPr>
          <p:cNvSpPr txBox="1">
            <a:spLocks/>
          </p:cNvSpPr>
          <p:nvPr/>
        </p:nvSpPr>
        <p:spPr>
          <a:xfrm>
            <a:off x="6172200" y="914400"/>
            <a:ext cx="5181600" cy="5262563"/>
          </a:xfrm>
          <a:prstGeom prst="rect">
            <a:avLst/>
          </a:prstGeom>
          <a:ln w="38100">
            <a:solidFill>
              <a:schemeClr val="tx2">
                <a:lumMod val="75000"/>
                <a:lumOff val="25000"/>
              </a:schemeClr>
            </a:solidFill>
          </a:ln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it-IT" sz="4400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9436DCF5-2067-8FA3-6B37-91D731869258}"/>
              </a:ext>
            </a:extLst>
          </p:cNvPr>
          <p:cNvSpPr txBox="1"/>
          <p:nvPr/>
        </p:nvSpPr>
        <p:spPr>
          <a:xfrm>
            <a:off x="8165094" y="1485709"/>
            <a:ext cx="24925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/>
              <a:t>Supernovae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8C773F13-75E4-7231-1BEB-D282C132D16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8172" y="1046327"/>
            <a:ext cx="1336639" cy="1336639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B42D1DF1-5720-4350-0768-2F0A439A5DB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8172" y="2479687"/>
            <a:ext cx="1340264" cy="1107528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7496B9DF-E1E7-0052-BD0B-74127478772B}"/>
              </a:ext>
            </a:extLst>
          </p:cNvPr>
          <p:cNvSpPr txBox="1"/>
          <p:nvPr/>
        </p:nvSpPr>
        <p:spPr>
          <a:xfrm>
            <a:off x="8537785" y="2829964"/>
            <a:ext cx="17947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/>
              <a:t>Novae</a:t>
            </a:r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8C71F537-6931-B892-9979-C2EB42EAD0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7925" y="3649324"/>
            <a:ext cx="1336639" cy="1336639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AF217AB8-8292-41E9-F833-956FA2EE613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27" t="1546" r="13379" b="-1546"/>
          <a:stretch>
            <a:fillRect/>
          </a:stretch>
        </p:blipFill>
        <p:spPr>
          <a:xfrm>
            <a:off x="6420330" y="5030951"/>
            <a:ext cx="1336639" cy="1066589"/>
          </a:xfrm>
          <a:prstGeom prst="rect">
            <a:avLst/>
          </a:prstGeom>
        </p:spPr>
      </p:pic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C1327C1C-2924-1931-2085-CD0502D3F39B}"/>
              </a:ext>
            </a:extLst>
          </p:cNvPr>
          <p:cNvSpPr txBox="1"/>
          <p:nvPr/>
        </p:nvSpPr>
        <p:spPr>
          <a:xfrm>
            <a:off x="8537785" y="4915278"/>
            <a:ext cx="211985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/>
              <a:t>Lampi gamma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8DB507E9-96A9-6314-40FA-919F2E4CE707}"/>
              </a:ext>
            </a:extLst>
          </p:cNvPr>
          <p:cNvSpPr txBox="1"/>
          <p:nvPr/>
        </p:nvSpPr>
        <p:spPr>
          <a:xfrm>
            <a:off x="7836966" y="3784260"/>
            <a:ext cx="344443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/>
              <a:t>Nuclei galattici attivi</a:t>
            </a:r>
          </a:p>
        </p:txBody>
      </p:sp>
    </p:spTree>
    <p:extLst>
      <p:ext uri="{BB962C8B-B14F-4D97-AF65-F5344CB8AC3E}">
        <p14:creationId xmlns:p14="http://schemas.microsoft.com/office/powerpoint/2010/main" val="40571427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1851461-CAB7-5ECC-3A90-D3818E2C2E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it-IT" sz="6000"/>
              <a:t>ASTRI-Mini Array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271B4F8E-C3DE-15F7-E75D-B70C1BE729A5}"/>
              </a:ext>
            </a:extLst>
          </p:cNvPr>
          <p:cNvSpPr txBox="1"/>
          <p:nvPr/>
        </p:nvSpPr>
        <p:spPr>
          <a:xfrm>
            <a:off x="7471288" y="1325563"/>
            <a:ext cx="36686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it-IT" sz="2400"/>
              <a:t>Progetto internazione a guida INAF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it-IT" sz="2400"/>
              <a:t>Monte Teide, Tenerife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it-IT" sz="2400"/>
              <a:t>9 telescopi cherenkov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it-IT" sz="2400"/>
              <a:t>FOV di 10,5 deg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it-IT" sz="2400"/>
              <a:t>Energie 0,3-200 TeV</a:t>
            </a:r>
          </a:p>
        </p:txBody>
      </p:sp>
      <p:sp>
        <p:nvSpPr>
          <p:cNvPr id="8" name="Segnaposto numero diapositiva 7">
            <a:extLst>
              <a:ext uri="{FF2B5EF4-FFF2-40B4-BE49-F238E27FC236}">
                <a16:creationId xmlns:a16="http://schemas.microsoft.com/office/drawing/2014/main" id="{065EDBC6-D1D3-8E7B-8D6E-A0744E2D30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B92E7-661B-4B34-B5C8-D7B667A450FE}" type="slidenum">
              <a:rPr lang="it-IT" smtClean="0"/>
              <a:t>4</a:t>
            </a:fld>
            <a:endParaRPr lang="it-IT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4814CF31-7C46-A1EB-E970-DBA0194904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1343" y="3545194"/>
            <a:ext cx="3598606" cy="2399071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6B149E85-0BD1-6A62-7733-67A7BC886A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89" y="1471961"/>
            <a:ext cx="6586247" cy="4489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121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AB3BBC1-01C8-B8C1-A500-E3A0E404A4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681" y="-36338"/>
            <a:ext cx="10515600" cy="1325563"/>
          </a:xfrm>
        </p:spPr>
        <p:txBody>
          <a:bodyPr/>
          <a:lstStyle/>
          <a:p>
            <a:pPr algn="ctr"/>
            <a:r>
              <a:rPr lang="it-IT"/>
              <a:t>Modello di puntamento</a:t>
            </a:r>
          </a:p>
        </p:txBody>
      </p:sp>
      <p:grpSp>
        <p:nvGrpSpPr>
          <p:cNvPr id="3" name="Gruppo 2">
            <a:extLst>
              <a:ext uri="{FF2B5EF4-FFF2-40B4-BE49-F238E27FC236}">
                <a16:creationId xmlns:a16="http://schemas.microsoft.com/office/drawing/2014/main" id="{7005EA5A-81A6-24B6-9F17-F620D4D76FC0}"/>
              </a:ext>
            </a:extLst>
          </p:cNvPr>
          <p:cNvGrpSpPr/>
          <p:nvPr/>
        </p:nvGrpSpPr>
        <p:grpSpPr>
          <a:xfrm>
            <a:off x="299078" y="1404724"/>
            <a:ext cx="6894038" cy="4836126"/>
            <a:chOff x="4713762" y="1370331"/>
            <a:chExt cx="6894038" cy="4836126"/>
          </a:xfrm>
        </p:grpSpPr>
        <p:pic>
          <p:nvPicPr>
            <p:cNvPr id="7" name="Immagine 6">
              <a:extLst>
                <a:ext uri="{FF2B5EF4-FFF2-40B4-BE49-F238E27FC236}">
                  <a16:creationId xmlns:a16="http://schemas.microsoft.com/office/drawing/2014/main" id="{C632447E-B0BA-8965-EF52-0D1CDFC4EBF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5228" t="49225" r="10172" b="7852"/>
            <a:stretch/>
          </p:blipFill>
          <p:spPr>
            <a:xfrm>
              <a:off x="8978423" y="2295561"/>
              <a:ext cx="1728154" cy="1021357"/>
            </a:xfrm>
            <a:prstGeom prst="rect">
              <a:avLst/>
            </a:prstGeom>
          </p:spPr>
        </p:pic>
        <p:grpSp>
          <p:nvGrpSpPr>
            <p:cNvPr id="11" name="Gruppo 10">
              <a:extLst>
                <a:ext uri="{FF2B5EF4-FFF2-40B4-BE49-F238E27FC236}">
                  <a16:creationId xmlns:a16="http://schemas.microsoft.com/office/drawing/2014/main" id="{4F485A18-734A-AE22-3AA5-16260ACFBA64}"/>
                </a:ext>
              </a:extLst>
            </p:cNvPr>
            <p:cNvGrpSpPr/>
            <p:nvPr/>
          </p:nvGrpSpPr>
          <p:grpSpPr>
            <a:xfrm>
              <a:off x="4713762" y="1522965"/>
              <a:ext cx="3530600" cy="2630762"/>
              <a:chOff x="5506242" y="1074177"/>
              <a:chExt cx="3530600" cy="2630762"/>
            </a:xfrm>
          </p:grpSpPr>
          <p:pic>
            <p:nvPicPr>
              <p:cNvPr id="6" name="Immagine 5">
                <a:extLst>
                  <a:ext uri="{FF2B5EF4-FFF2-40B4-BE49-F238E27FC236}">
                    <a16:creationId xmlns:a16="http://schemas.microsoft.com/office/drawing/2014/main" id="{5DA4E292-6E6D-1B16-4B55-D3596F24018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 rot="5400000">
                <a:off x="6020531" y="1597390"/>
                <a:ext cx="2197222" cy="1150795"/>
              </a:xfrm>
              <a:prstGeom prst="rect">
                <a:avLst/>
              </a:prstGeom>
            </p:spPr>
          </p:pic>
          <p:sp>
            <p:nvSpPr>
              <p:cNvPr id="8" name="CasellaDiTesto 7">
                <a:extLst>
                  <a:ext uri="{FF2B5EF4-FFF2-40B4-BE49-F238E27FC236}">
                    <a16:creationId xmlns:a16="http://schemas.microsoft.com/office/drawing/2014/main" id="{53FBA8C2-B861-0869-38B4-DB67DCF96D9D}"/>
                  </a:ext>
                </a:extLst>
              </p:cNvPr>
              <p:cNvSpPr txBox="1"/>
              <p:nvPr/>
            </p:nvSpPr>
            <p:spPr>
              <a:xfrm>
                <a:off x="5506242" y="3335607"/>
                <a:ext cx="3530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t-IT" b="1"/>
                  <a:t>Pointing Monitoring Camera</a:t>
                </a:r>
              </a:p>
            </p:txBody>
          </p:sp>
        </p:grpSp>
        <p:sp>
          <p:nvSpPr>
            <p:cNvPr id="9" name="CasellaDiTesto 8">
              <a:extLst>
                <a:ext uri="{FF2B5EF4-FFF2-40B4-BE49-F238E27FC236}">
                  <a16:creationId xmlns:a16="http://schemas.microsoft.com/office/drawing/2014/main" id="{837B104B-B582-A8E6-B01A-D290CE0BAAD1}"/>
                </a:ext>
              </a:extLst>
            </p:cNvPr>
            <p:cNvSpPr txBox="1"/>
            <p:nvPr/>
          </p:nvSpPr>
          <p:spPr>
            <a:xfrm>
              <a:off x="8077200" y="3784395"/>
              <a:ext cx="3530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/>
                <a:t>PC di controllo locale</a:t>
              </a:r>
            </a:p>
          </p:txBody>
        </p:sp>
        <p:sp>
          <p:nvSpPr>
            <p:cNvPr id="10" name="CasellaDiTesto 9">
              <a:extLst>
                <a:ext uri="{FF2B5EF4-FFF2-40B4-BE49-F238E27FC236}">
                  <a16:creationId xmlns:a16="http://schemas.microsoft.com/office/drawing/2014/main" id="{ABE8674D-3B3B-F96C-B732-BE6490A9B899}"/>
                </a:ext>
              </a:extLst>
            </p:cNvPr>
            <p:cNvSpPr txBox="1"/>
            <p:nvPr/>
          </p:nvSpPr>
          <p:spPr>
            <a:xfrm>
              <a:off x="6395481" y="5283127"/>
              <a:ext cx="35306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/>
                <a:t>Astrometria</a:t>
              </a:r>
              <a:r>
                <a:rPr lang="it-IT"/>
                <a:t>:</a:t>
              </a:r>
              <a:br>
                <a:rPr lang="it-IT"/>
              </a:br>
              <a:r>
                <a:rPr lang="it-IT"/>
                <a:t>acquisizione e controllo con ~1’’ di risoluzione</a:t>
              </a:r>
              <a:endParaRPr lang="it-IT" b="1"/>
            </a:p>
          </p:txBody>
        </p:sp>
        <p:sp>
          <p:nvSpPr>
            <p:cNvPr id="12" name="Rettangolo 11">
              <a:extLst>
                <a:ext uri="{FF2B5EF4-FFF2-40B4-BE49-F238E27FC236}">
                  <a16:creationId xmlns:a16="http://schemas.microsoft.com/office/drawing/2014/main" id="{1E9749C6-BF10-946A-D582-42C641794F5B}"/>
                </a:ext>
              </a:extLst>
            </p:cNvPr>
            <p:cNvSpPr/>
            <p:nvPr/>
          </p:nvSpPr>
          <p:spPr>
            <a:xfrm>
              <a:off x="4797343" y="1370332"/>
              <a:ext cx="3363438" cy="2871819"/>
            </a:xfrm>
            <a:prstGeom prst="rect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3" name="Rettangolo 12">
              <a:extLst>
                <a:ext uri="{FF2B5EF4-FFF2-40B4-BE49-F238E27FC236}">
                  <a16:creationId xmlns:a16="http://schemas.microsoft.com/office/drawing/2014/main" id="{2A44BD2B-D698-A0D1-252D-9A0B379A9EC5}"/>
                </a:ext>
              </a:extLst>
            </p:cNvPr>
            <p:cNvSpPr/>
            <p:nvPr/>
          </p:nvSpPr>
          <p:spPr>
            <a:xfrm>
              <a:off x="8160781" y="1370331"/>
              <a:ext cx="3363438" cy="2871819"/>
            </a:xfrm>
            <a:prstGeom prst="rect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15" name="Connettore a gomito 14">
              <a:extLst>
                <a:ext uri="{FF2B5EF4-FFF2-40B4-BE49-F238E27FC236}">
                  <a16:creationId xmlns:a16="http://schemas.microsoft.com/office/drawing/2014/main" id="{6FF26675-9D39-ADDD-111D-A347DF6095F5}"/>
                </a:ext>
              </a:extLst>
            </p:cNvPr>
            <p:cNvCxnSpPr>
              <a:stCxn id="12" idx="2"/>
              <a:endCxn id="10" idx="0"/>
            </p:cNvCxnSpPr>
            <p:nvPr/>
          </p:nvCxnSpPr>
          <p:spPr>
            <a:xfrm rot="16200000" flipH="1">
              <a:off x="6799433" y="3921779"/>
              <a:ext cx="1040976" cy="1681719"/>
            </a:xfrm>
            <a:prstGeom prst="bentConnector3">
              <a:avLst/>
            </a:prstGeom>
            <a:ln>
              <a:solidFill>
                <a:schemeClr val="accent1">
                  <a:lumMod val="75000"/>
                </a:schemeClr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ttore a gomito 16">
              <a:extLst>
                <a:ext uri="{FF2B5EF4-FFF2-40B4-BE49-F238E27FC236}">
                  <a16:creationId xmlns:a16="http://schemas.microsoft.com/office/drawing/2014/main" id="{C82C71B9-23FC-C44A-A52E-428380B30E9B}"/>
                </a:ext>
              </a:extLst>
            </p:cNvPr>
            <p:cNvCxnSpPr>
              <a:stCxn id="13" idx="2"/>
              <a:endCxn id="10" idx="0"/>
            </p:cNvCxnSpPr>
            <p:nvPr/>
          </p:nvCxnSpPr>
          <p:spPr>
            <a:xfrm rot="5400000">
              <a:off x="8481153" y="3921779"/>
              <a:ext cx="1040977" cy="1681719"/>
            </a:xfrm>
            <a:prstGeom prst="bentConnector3">
              <a:avLst/>
            </a:prstGeom>
            <a:ln>
              <a:solidFill>
                <a:schemeClr val="accent1">
                  <a:lumMod val="75000"/>
                </a:schemeClr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Segnaposto numero diapositiva 15">
            <a:extLst>
              <a:ext uri="{FF2B5EF4-FFF2-40B4-BE49-F238E27FC236}">
                <a16:creationId xmlns:a16="http://schemas.microsoft.com/office/drawing/2014/main" id="{F8A87F35-784F-E32A-E497-62F9000B9E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B92E7-661B-4B34-B5C8-D7B667A450FE}" type="slidenum">
              <a:rPr lang="it-IT" smtClean="0"/>
              <a:t>5</a:t>
            </a:fld>
            <a:endParaRPr lang="it-IT"/>
          </a:p>
        </p:txBody>
      </p:sp>
      <p:grpSp>
        <p:nvGrpSpPr>
          <p:cNvPr id="14" name="Gruppo 13">
            <a:extLst>
              <a:ext uri="{FF2B5EF4-FFF2-40B4-BE49-F238E27FC236}">
                <a16:creationId xmlns:a16="http://schemas.microsoft.com/office/drawing/2014/main" id="{49D0171C-178D-0A04-4183-3C074AD9CC2F}"/>
              </a:ext>
            </a:extLst>
          </p:cNvPr>
          <p:cNvGrpSpPr/>
          <p:nvPr/>
        </p:nvGrpSpPr>
        <p:grpSpPr>
          <a:xfrm>
            <a:off x="7673005" y="1404724"/>
            <a:ext cx="3611969" cy="4589116"/>
            <a:chOff x="6386750" y="1690688"/>
            <a:chExt cx="3611969" cy="4589116"/>
          </a:xfrm>
        </p:grpSpPr>
        <p:pic>
          <p:nvPicPr>
            <p:cNvPr id="18" name="Immagine 17">
              <a:extLst>
                <a:ext uri="{FF2B5EF4-FFF2-40B4-BE49-F238E27FC236}">
                  <a16:creationId xmlns:a16="http://schemas.microsoft.com/office/drawing/2014/main" id="{BDD0595E-7AE2-DD1E-7E9D-F0D65BE0A2B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386750" y="1690688"/>
              <a:ext cx="3611969" cy="3609921"/>
            </a:xfrm>
            <a:prstGeom prst="rect">
              <a:avLst/>
            </a:prstGeom>
          </p:spPr>
        </p:pic>
        <p:sp>
          <p:nvSpPr>
            <p:cNvPr id="19" name="CasellaDiTesto 18">
              <a:extLst>
                <a:ext uri="{FF2B5EF4-FFF2-40B4-BE49-F238E27FC236}">
                  <a16:creationId xmlns:a16="http://schemas.microsoft.com/office/drawing/2014/main" id="{E748E1A1-2BF6-6E9F-653F-34F14EDD4E5A}"/>
                </a:ext>
              </a:extLst>
            </p:cNvPr>
            <p:cNvSpPr txBox="1"/>
            <p:nvPr/>
          </p:nvSpPr>
          <p:spPr>
            <a:xfrm>
              <a:off x="6803283" y="5571918"/>
              <a:ext cx="319543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2000"/>
                <a:t>Tecnica Wobble: leggero offset per stimare il fondo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35058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>
            <a:extLst>
              <a:ext uri="{FF2B5EF4-FFF2-40B4-BE49-F238E27FC236}">
                <a16:creationId xmlns:a16="http://schemas.microsoft.com/office/drawing/2014/main" id="{ACE61725-0599-2FEE-895E-3ACB3C5205E9}"/>
              </a:ext>
            </a:extLst>
          </p:cNvPr>
          <p:cNvSpPr txBox="1">
            <a:spLocks/>
          </p:cNvSpPr>
          <p:nvPr/>
        </p:nvSpPr>
        <p:spPr>
          <a:xfrm>
            <a:off x="990600" y="30416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/>
              <a:t>Caratterizzazione PMC </a:t>
            </a:r>
            <a:br>
              <a:rPr lang="it-IT"/>
            </a:br>
            <a:r>
              <a:rPr lang="it-IT"/>
              <a:t>per uso astronomico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5F5447F4-34F1-A8B5-76A4-90A03B633B48}"/>
              </a:ext>
            </a:extLst>
          </p:cNvPr>
          <p:cNvSpPr txBox="1"/>
          <p:nvPr/>
        </p:nvSpPr>
        <p:spPr>
          <a:xfrm>
            <a:off x="7743902" y="2299568"/>
            <a:ext cx="4470400" cy="3917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t-IT" sz="2400"/>
              <a:t>Info principali: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sz="2400"/>
              <a:t>Sensore CMOS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sz="2400"/>
              <a:t>File fits distribuiti per run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sz="2400"/>
              <a:t>Un’immagine ogni 30 secondi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sz="2400"/>
              <a:t>Esposizione 1 secondo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sz="2400"/>
              <a:t>3072x2048 pixel a 8 bit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sz="2400"/>
              <a:t>FOV di 20,94 deg²</a:t>
            </a:r>
          </a:p>
        </p:txBody>
      </p:sp>
      <p:sp>
        <p:nvSpPr>
          <p:cNvPr id="7" name="Segnaposto numero diapositiva 5">
            <a:extLst>
              <a:ext uri="{FF2B5EF4-FFF2-40B4-BE49-F238E27FC236}">
                <a16:creationId xmlns:a16="http://schemas.microsoft.com/office/drawing/2014/main" id="{CEC7824A-00D9-20B2-CAEC-206E2D9173A2}"/>
              </a:ext>
            </a:extLst>
          </p:cNvPr>
          <p:cNvSpPr txBox="1">
            <a:spLocks/>
          </p:cNvSpPr>
          <p:nvPr/>
        </p:nvSpPr>
        <p:spPr>
          <a:xfrm>
            <a:off x="8763000" y="65087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A8B92E7-661B-4B34-B5C8-D7B667A450FE}" type="slidenum">
              <a:rPr lang="it-IT" smtClean="0"/>
              <a:pPr/>
              <a:t>6</a:t>
            </a:fld>
            <a:endParaRPr lang="it-IT"/>
          </a:p>
        </p:txBody>
      </p:sp>
      <p:grpSp>
        <p:nvGrpSpPr>
          <p:cNvPr id="15" name="Gruppo 14">
            <a:extLst>
              <a:ext uri="{FF2B5EF4-FFF2-40B4-BE49-F238E27FC236}">
                <a16:creationId xmlns:a16="http://schemas.microsoft.com/office/drawing/2014/main" id="{3E23D06C-2004-0A41-AC61-CA00AD062B89}"/>
              </a:ext>
            </a:extLst>
          </p:cNvPr>
          <p:cNvGrpSpPr/>
          <p:nvPr/>
        </p:nvGrpSpPr>
        <p:grpSpPr>
          <a:xfrm>
            <a:off x="294967" y="1629728"/>
            <a:ext cx="7148052" cy="4834736"/>
            <a:chOff x="1151688" y="785056"/>
            <a:chExt cx="8907619" cy="5787733"/>
          </a:xfrm>
        </p:grpSpPr>
        <p:pic>
          <p:nvPicPr>
            <p:cNvPr id="9" name="Immagine 8">
              <a:extLst>
                <a:ext uri="{FF2B5EF4-FFF2-40B4-BE49-F238E27FC236}">
                  <a16:creationId xmlns:a16="http://schemas.microsoft.com/office/drawing/2014/main" id="{2A796450-4D51-BA10-F12D-268DE169949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503431" y="1477328"/>
              <a:ext cx="8555876" cy="5095461"/>
            </a:xfrm>
            <a:prstGeom prst="rect">
              <a:avLst/>
            </a:prstGeom>
          </p:spPr>
        </p:pic>
        <p:cxnSp>
          <p:nvCxnSpPr>
            <p:cNvPr id="10" name="Connettore 2 9">
              <a:extLst>
                <a:ext uri="{FF2B5EF4-FFF2-40B4-BE49-F238E27FC236}">
                  <a16:creationId xmlns:a16="http://schemas.microsoft.com/office/drawing/2014/main" id="{013C9A0B-4941-C5DF-E35D-3C900E0C472C}"/>
                </a:ext>
              </a:extLst>
            </p:cNvPr>
            <p:cNvCxnSpPr>
              <a:cxnSpLocks/>
            </p:cNvCxnSpPr>
            <p:nvPr/>
          </p:nvCxnSpPr>
          <p:spPr>
            <a:xfrm>
              <a:off x="8936358" y="3763254"/>
              <a:ext cx="695562" cy="935294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1" name="CasellaDiTesto 10">
              <a:extLst>
                <a:ext uri="{FF2B5EF4-FFF2-40B4-BE49-F238E27FC236}">
                  <a16:creationId xmlns:a16="http://schemas.microsoft.com/office/drawing/2014/main" id="{5602E202-6DA7-E9C9-1CDD-E92780656F60}"/>
                </a:ext>
              </a:extLst>
            </p:cNvPr>
            <p:cNvSpPr txBox="1"/>
            <p:nvPr/>
          </p:nvSpPr>
          <p:spPr>
            <a:xfrm>
              <a:off x="7138343" y="3256198"/>
              <a:ext cx="2275775" cy="5070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/>
                <a:t>Saturazione</a:t>
              </a:r>
            </a:p>
          </p:txBody>
        </p:sp>
        <p:cxnSp>
          <p:nvCxnSpPr>
            <p:cNvPr id="12" name="Connettore 2 11">
              <a:extLst>
                <a:ext uri="{FF2B5EF4-FFF2-40B4-BE49-F238E27FC236}">
                  <a16:creationId xmlns:a16="http://schemas.microsoft.com/office/drawing/2014/main" id="{C5B40393-8911-35DE-77F8-FBE949A3BDDA}"/>
                </a:ext>
              </a:extLst>
            </p:cNvPr>
            <p:cNvCxnSpPr>
              <a:cxnSpLocks/>
            </p:cNvCxnSpPr>
            <p:nvPr/>
          </p:nvCxnSpPr>
          <p:spPr>
            <a:xfrm>
              <a:off x="1986116" y="1200780"/>
              <a:ext cx="739667" cy="610603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CasellaDiTesto 12">
              <a:extLst>
                <a:ext uri="{FF2B5EF4-FFF2-40B4-BE49-F238E27FC236}">
                  <a16:creationId xmlns:a16="http://schemas.microsoft.com/office/drawing/2014/main" id="{62074BB0-2695-E2EB-0C34-8AAF5E81E7C4}"/>
                </a:ext>
              </a:extLst>
            </p:cNvPr>
            <p:cNvSpPr txBox="1"/>
            <p:nvPr/>
          </p:nvSpPr>
          <p:spPr>
            <a:xfrm>
              <a:off x="1151688" y="785056"/>
              <a:ext cx="14551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/>
                <a:t>Fondo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796004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o 2">
            <a:extLst>
              <a:ext uri="{FF2B5EF4-FFF2-40B4-BE49-F238E27FC236}">
                <a16:creationId xmlns:a16="http://schemas.microsoft.com/office/drawing/2014/main" id="{3354AC81-FA1E-64F1-BA6D-1CE1F7F675B5}"/>
              </a:ext>
            </a:extLst>
          </p:cNvPr>
          <p:cNvGrpSpPr/>
          <p:nvPr/>
        </p:nvGrpSpPr>
        <p:grpSpPr>
          <a:xfrm>
            <a:off x="487017" y="136525"/>
            <a:ext cx="11217965" cy="6921907"/>
            <a:chOff x="0" y="1823882"/>
            <a:chExt cx="7919886" cy="4882353"/>
          </a:xfrm>
        </p:grpSpPr>
        <p:pic>
          <p:nvPicPr>
            <p:cNvPr id="10" name="Immagine 9">
              <a:extLst>
                <a:ext uri="{FF2B5EF4-FFF2-40B4-BE49-F238E27FC236}">
                  <a16:creationId xmlns:a16="http://schemas.microsoft.com/office/drawing/2014/main" id="{AB347754-5B68-D700-00EC-477C3CD5612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750" t="10624" r="16936" b="6666"/>
            <a:stretch>
              <a:fillRect/>
            </a:stretch>
          </p:blipFill>
          <p:spPr>
            <a:xfrm>
              <a:off x="383458" y="1823882"/>
              <a:ext cx="7536428" cy="4489413"/>
            </a:xfrm>
            <a:prstGeom prst="rect">
              <a:avLst/>
            </a:prstGeom>
          </p:spPr>
        </p:pic>
        <p:sp>
          <p:nvSpPr>
            <p:cNvPr id="11" name="CasellaDiTesto 10">
              <a:extLst>
                <a:ext uri="{FF2B5EF4-FFF2-40B4-BE49-F238E27FC236}">
                  <a16:creationId xmlns:a16="http://schemas.microsoft.com/office/drawing/2014/main" id="{7C5A772C-2777-A09F-FC76-A48E5F50C596}"/>
                </a:ext>
              </a:extLst>
            </p:cNvPr>
            <p:cNvSpPr txBox="1"/>
            <p:nvPr/>
          </p:nvSpPr>
          <p:spPr>
            <a:xfrm>
              <a:off x="2739621" y="6183015"/>
              <a:ext cx="22410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2800"/>
                <a:t>X (pixel)</a:t>
              </a:r>
            </a:p>
          </p:txBody>
        </p:sp>
        <p:sp>
          <p:nvSpPr>
            <p:cNvPr id="12" name="CasellaDiTesto 11">
              <a:extLst>
                <a:ext uri="{FF2B5EF4-FFF2-40B4-BE49-F238E27FC236}">
                  <a16:creationId xmlns:a16="http://schemas.microsoft.com/office/drawing/2014/main" id="{2CB314DA-67C1-7647-3919-9E681F350C4B}"/>
                </a:ext>
              </a:extLst>
            </p:cNvPr>
            <p:cNvSpPr txBox="1"/>
            <p:nvPr/>
          </p:nvSpPr>
          <p:spPr>
            <a:xfrm rot="16200000">
              <a:off x="-750578" y="3806978"/>
              <a:ext cx="20243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2800"/>
                <a:t>Y (pixel)</a:t>
              </a:r>
            </a:p>
          </p:txBody>
        </p:sp>
      </p:grp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13ECFEF5-F05F-A52D-B54D-C01C43420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2AD0C-CE4C-4D75-8A7A-E093FB09B6BC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84620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>
            <a:extLst>
              <a:ext uri="{FF2B5EF4-FFF2-40B4-BE49-F238E27FC236}">
                <a16:creationId xmlns:a16="http://schemas.microsoft.com/office/drawing/2014/main" id="{C94B1704-2E94-EE9D-7255-2884820C14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719" y="2850356"/>
            <a:ext cx="2709572" cy="1931850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DE9182B7-29EB-22AE-6D16-53F34A106C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4" b="1714"/>
          <a:stretch/>
        </p:blipFill>
        <p:spPr>
          <a:xfrm>
            <a:off x="2544416" y="5068472"/>
            <a:ext cx="2250385" cy="1789528"/>
          </a:xfrm>
          <a:prstGeom prst="rect">
            <a:avLst/>
          </a:prstGeom>
        </p:spPr>
      </p:pic>
      <p:grpSp>
        <p:nvGrpSpPr>
          <p:cNvPr id="10" name="Gruppo 9">
            <a:extLst>
              <a:ext uri="{FF2B5EF4-FFF2-40B4-BE49-F238E27FC236}">
                <a16:creationId xmlns:a16="http://schemas.microsoft.com/office/drawing/2014/main" id="{FEBAFAF4-BA13-CC67-18D7-79B33152A02B}"/>
              </a:ext>
            </a:extLst>
          </p:cNvPr>
          <p:cNvGrpSpPr/>
          <p:nvPr/>
        </p:nvGrpSpPr>
        <p:grpSpPr>
          <a:xfrm>
            <a:off x="3087274" y="1139688"/>
            <a:ext cx="6017451" cy="5350674"/>
            <a:chOff x="3087274" y="1139688"/>
            <a:chExt cx="6017451" cy="5350674"/>
          </a:xfrm>
        </p:grpSpPr>
        <p:sp>
          <p:nvSpPr>
            <p:cNvPr id="11" name="Figura a mano libera: forma 10">
              <a:extLst>
                <a:ext uri="{FF2B5EF4-FFF2-40B4-BE49-F238E27FC236}">
                  <a16:creationId xmlns:a16="http://schemas.microsoft.com/office/drawing/2014/main" id="{5CFEE2FF-3F1C-76EF-631E-A46118F5F89C}"/>
                </a:ext>
              </a:extLst>
            </p:cNvPr>
            <p:cNvSpPr/>
            <p:nvPr/>
          </p:nvSpPr>
          <p:spPr>
            <a:xfrm>
              <a:off x="5139872" y="1139688"/>
              <a:ext cx="1912255" cy="1242966"/>
            </a:xfrm>
            <a:custGeom>
              <a:avLst/>
              <a:gdLst>
                <a:gd name="csX0" fmla="*/ 0 w 1912255"/>
                <a:gd name="csY0" fmla="*/ 207165 h 1242966"/>
                <a:gd name="csX1" fmla="*/ 207165 w 1912255"/>
                <a:gd name="csY1" fmla="*/ 0 h 1242966"/>
                <a:gd name="csX2" fmla="*/ 1705090 w 1912255"/>
                <a:gd name="csY2" fmla="*/ 0 h 1242966"/>
                <a:gd name="csX3" fmla="*/ 1912255 w 1912255"/>
                <a:gd name="csY3" fmla="*/ 207165 h 1242966"/>
                <a:gd name="csX4" fmla="*/ 1912255 w 1912255"/>
                <a:gd name="csY4" fmla="*/ 1035801 h 1242966"/>
                <a:gd name="csX5" fmla="*/ 1705090 w 1912255"/>
                <a:gd name="csY5" fmla="*/ 1242966 h 1242966"/>
                <a:gd name="csX6" fmla="*/ 207165 w 1912255"/>
                <a:gd name="csY6" fmla="*/ 1242966 h 1242966"/>
                <a:gd name="csX7" fmla="*/ 0 w 1912255"/>
                <a:gd name="csY7" fmla="*/ 1035801 h 1242966"/>
                <a:gd name="csX8" fmla="*/ 0 w 1912255"/>
                <a:gd name="csY8" fmla="*/ 207165 h 124296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</a:cxnLst>
              <a:rect l="l" t="t" r="r" b="b"/>
              <a:pathLst>
                <a:path w="1912255" h="1242966">
                  <a:moveTo>
                    <a:pt x="0" y="207165"/>
                  </a:moveTo>
                  <a:cubicBezTo>
                    <a:pt x="0" y="92751"/>
                    <a:pt x="92751" y="0"/>
                    <a:pt x="207165" y="0"/>
                  </a:cubicBezTo>
                  <a:lnTo>
                    <a:pt x="1705090" y="0"/>
                  </a:lnTo>
                  <a:cubicBezTo>
                    <a:pt x="1819504" y="0"/>
                    <a:pt x="1912255" y="92751"/>
                    <a:pt x="1912255" y="207165"/>
                  </a:cubicBezTo>
                  <a:lnTo>
                    <a:pt x="1912255" y="1035801"/>
                  </a:lnTo>
                  <a:cubicBezTo>
                    <a:pt x="1912255" y="1150215"/>
                    <a:pt x="1819504" y="1242966"/>
                    <a:pt x="1705090" y="1242966"/>
                  </a:cubicBezTo>
                  <a:lnTo>
                    <a:pt x="207165" y="1242966"/>
                  </a:lnTo>
                  <a:cubicBezTo>
                    <a:pt x="92751" y="1242966"/>
                    <a:pt x="0" y="1150215"/>
                    <a:pt x="0" y="1035801"/>
                  </a:cubicBezTo>
                  <a:lnTo>
                    <a:pt x="0" y="207165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3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0687" tIns="140687" rIns="140687" bIns="140687" numCol="1" spcCol="1270" anchor="ctr" anchorCtr="0">
              <a:noAutofit/>
            </a:bodyPr>
            <a:lstStyle/>
            <a:p>
              <a:pPr marL="0" lvl="0" indent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it-IT" sz="2100" kern="1200"/>
                <a:t>Parametri image segmentation</a:t>
              </a:r>
            </a:p>
          </p:txBody>
        </p:sp>
        <p:sp>
          <p:nvSpPr>
            <p:cNvPr id="12" name="Figura a mano libera: forma 11">
              <a:extLst>
                <a:ext uri="{FF2B5EF4-FFF2-40B4-BE49-F238E27FC236}">
                  <a16:creationId xmlns:a16="http://schemas.microsoft.com/office/drawing/2014/main" id="{A04AC8DD-CF31-650F-CFC8-53E9096CD940}"/>
                </a:ext>
              </a:extLst>
            </p:cNvPr>
            <p:cNvSpPr/>
            <p:nvPr/>
          </p:nvSpPr>
          <p:spPr>
            <a:xfrm>
              <a:off x="4042322" y="1760276"/>
              <a:ext cx="4105196" cy="410519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3273758" y="402771"/>
                  </a:moveTo>
                  <a:arcTo wR="2052598" hR="2052598" stAng="18390475" swAng="1635379"/>
                </a:path>
              </a:pathLst>
            </a:custGeom>
            <a:noFill/>
            <a:ln>
              <a:tailEnd type="arrow"/>
            </a:ln>
          </p:spPr>
          <p:style>
            <a:lnRef idx="1">
              <a:schemeClr val="accent2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it-IT"/>
            </a:p>
          </p:txBody>
        </p:sp>
        <p:sp>
          <p:nvSpPr>
            <p:cNvPr id="13" name="Figura a mano libera: forma 12">
              <a:extLst>
                <a:ext uri="{FF2B5EF4-FFF2-40B4-BE49-F238E27FC236}">
                  <a16:creationId xmlns:a16="http://schemas.microsoft.com/office/drawing/2014/main" id="{4D068037-AC8F-5D91-2107-3A56BCC242F7}"/>
                </a:ext>
              </a:extLst>
            </p:cNvPr>
            <p:cNvSpPr/>
            <p:nvPr/>
          </p:nvSpPr>
          <p:spPr>
            <a:xfrm>
              <a:off x="7192470" y="3194798"/>
              <a:ext cx="1912255" cy="1242966"/>
            </a:xfrm>
            <a:custGeom>
              <a:avLst/>
              <a:gdLst>
                <a:gd name="csX0" fmla="*/ 0 w 1912255"/>
                <a:gd name="csY0" fmla="*/ 207165 h 1242966"/>
                <a:gd name="csX1" fmla="*/ 207165 w 1912255"/>
                <a:gd name="csY1" fmla="*/ 0 h 1242966"/>
                <a:gd name="csX2" fmla="*/ 1705090 w 1912255"/>
                <a:gd name="csY2" fmla="*/ 0 h 1242966"/>
                <a:gd name="csX3" fmla="*/ 1912255 w 1912255"/>
                <a:gd name="csY3" fmla="*/ 207165 h 1242966"/>
                <a:gd name="csX4" fmla="*/ 1912255 w 1912255"/>
                <a:gd name="csY4" fmla="*/ 1035801 h 1242966"/>
                <a:gd name="csX5" fmla="*/ 1705090 w 1912255"/>
                <a:gd name="csY5" fmla="*/ 1242966 h 1242966"/>
                <a:gd name="csX6" fmla="*/ 207165 w 1912255"/>
                <a:gd name="csY6" fmla="*/ 1242966 h 1242966"/>
                <a:gd name="csX7" fmla="*/ 0 w 1912255"/>
                <a:gd name="csY7" fmla="*/ 1035801 h 1242966"/>
                <a:gd name="csX8" fmla="*/ 0 w 1912255"/>
                <a:gd name="csY8" fmla="*/ 207165 h 124296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</a:cxnLst>
              <a:rect l="l" t="t" r="r" b="b"/>
              <a:pathLst>
                <a:path w="1912255" h="1242966">
                  <a:moveTo>
                    <a:pt x="0" y="207165"/>
                  </a:moveTo>
                  <a:cubicBezTo>
                    <a:pt x="0" y="92751"/>
                    <a:pt x="92751" y="0"/>
                    <a:pt x="207165" y="0"/>
                  </a:cubicBezTo>
                  <a:lnTo>
                    <a:pt x="1705090" y="0"/>
                  </a:lnTo>
                  <a:cubicBezTo>
                    <a:pt x="1819504" y="0"/>
                    <a:pt x="1912255" y="92751"/>
                    <a:pt x="1912255" y="207165"/>
                  </a:cubicBezTo>
                  <a:lnTo>
                    <a:pt x="1912255" y="1035801"/>
                  </a:lnTo>
                  <a:cubicBezTo>
                    <a:pt x="1912255" y="1150215"/>
                    <a:pt x="1819504" y="1242966"/>
                    <a:pt x="1705090" y="1242966"/>
                  </a:cubicBezTo>
                  <a:lnTo>
                    <a:pt x="207165" y="1242966"/>
                  </a:lnTo>
                  <a:cubicBezTo>
                    <a:pt x="92751" y="1242966"/>
                    <a:pt x="0" y="1150215"/>
                    <a:pt x="0" y="1035801"/>
                  </a:cubicBezTo>
                  <a:lnTo>
                    <a:pt x="0" y="207165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0687" tIns="140687" rIns="140687" bIns="140687" numCol="1" spcCol="1270" anchor="ctr" anchorCtr="0">
              <a:noAutofit/>
            </a:bodyPr>
            <a:lstStyle/>
            <a:p>
              <a:pPr marL="0" lvl="0" indent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it-IT" sz="2100" kern="1200"/>
                <a:t>Definizione cataloghi</a:t>
              </a:r>
            </a:p>
          </p:txBody>
        </p:sp>
        <p:sp>
          <p:nvSpPr>
            <p:cNvPr id="14" name="Figura a mano libera: forma 13">
              <a:extLst>
                <a:ext uri="{FF2B5EF4-FFF2-40B4-BE49-F238E27FC236}">
                  <a16:creationId xmlns:a16="http://schemas.microsoft.com/office/drawing/2014/main" id="{A7B8D4A0-2331-5545-EC57-6AECD379AA14}"/>
                </a:ext>
              </a:extLst>
            </p:cNvPr>
            <p:cNvSpPr/>
            <p:nvPr/>
          </p:nvSpPr>
          <p:spPr>
            <a:xfrm>
              <a:off x="4043401" y="1763683"/>
              <a:ext cx="4105196" cy="410519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3892352" y="2962796"/>
                  </a:moveTo>
                  <a:arcTo wR="2052598" hR="2052598" stAng="1579404" swAng="1632894"/>
                </a:path>
              </a:pathLst>
            </a:custGeom>
            <a:noFill/>
            <a:ln>
              <a:tailEnd type="arrow"/>
            </a:ln>
          </p:spPr>
          <p:style>
            <a:lnRef idx="1">
              <a:schemeClr val="accent3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it-IT"/>
            </a:p>
          </p:txBody>
        </p:sp>
        <p:sp>
          <p:nvSpPr>
            <p:cNvPr id="15" name="Figura a mano libera: forma 14">
              <a:extLst>
                <a:ext uri="{FF2B5EF4-FFF2-40B4-BE49-F238E27FC236}">
                  <a16:creationId xmlns:a16="http://schemas.microsoft.com/office/drawing/2014/main" id="{C9A8638C-465A-9BE2-2CEA-69F3FA5167CB}"/>
                </a:ext>
              </a:extLst>
            </p:cNvPr>
            <p:cNvSpPr/>
            <p:nvPr/>
          </p:nvSpPr>
          <p:spPr>
            <a:xfrm>
              <a:off x="5139872" y="5247396"/>
              <a:ext cx="1912255" cy="1242966"/>
            </a:xfrm>
            <a:custGeom>
              <a:avLst/>
              <a:gdLst>
                <a:gd name="csX0" fmla="*/ 0 w 1912255"/>
                <a:gd name="csY0" fmla="*/ 207165 h 1242966"/>
                <a:gd name="csX1" fmla="*/ 207165 w 1912255"/>
                <a:gd name="csY1" fmla="*/ 0 h 1242966"/>
                <a:gd name="csX2" fmla="*/ 1705090 w 1912255"/>
                <a:gd name="csY2" fmla="*/ 0 h 1242966"/>
                <a:gd name="csX3" fmla="*/ 1912255 w 1912255"/>
                <a:gd name="csY3" fmla="*/ 207165 h 1242966"/>
                <a:gd name="csX4" fmla="*/ 1912255 w 1912255"/>
                <a:gd name="csY4" fmla="*/ 1035801 h 1242966"/>
                <a:gd name="csX5" fmla="*/ 1705090 w 1912255"/>
                <a:gd name="csY5" fmla="*/ 1242966 h 1242966"/>
                <a:gd name="csX6" fmla="*/ 207165 w 1912255"/>
                <a:gd name="csY6" fmla="*/ 1242966 h 1242966"/>
                <a:gd name="csX7" fmla="*/ 0 w 1912255"/>
                <a:gd name="csY7" fmla="*/ 1035801 h 1242966"/>
                <a:gd name="csX8" fmla="*/ 0 w 1912255"/>
                <a:gd name="csY8" fmla="*/ 207165 h 124296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</a:cxnLst>
              <a:rect l="l" t="t" r="r" b="b"/>
              <a:pathLst>
                <a:path w="1912255" h="1242966">
                  <a:moveTo>
                    <a:pt x="0" y="207165"/>
                  </a:moveTo>
                  <a:cubicBezTo>
                    <a:pt x="0" y="92751"/>
                    <a:pt x="92751" y="0"/>
                    <a:pt x="207165" y="0"/>
                  </a:cubicBezTo>
                  <a:lnTo>
                    <a:pt x="1705090" y="0"/>
                  </a:lnTo>
                  <a:cubicBezTo>
                    <a:pt x="1819504" y="0"/>
                    <a:pt x="1912255" y="92751"/>
                    <a:pt x="1912255" y="207165"/>
                  </a:cubicBezTo>
                  <a:lnTo>
                    <a:pt x="1912255" y="1035801"/>
                  </a:lnTo>
                  <a:cubicBezTo>
                    <a:pt x="1912255" y="1150215"/>
                    <a:pt x="1819504" y="1242966"/>
                    <a:pt x="1705090" y="1242966"/>
                  </a:cubicBezTo>
                  <a:lnTo>
                    <a:pt x="207165" y="1242966"/>
                  </a:lnTo>
                  <a:cubicBezTo>
                    <a:pt x="92751" y="1242966"/>
                    <a:pt x="0" y="1150215"/>
                    <a:pt x="0" y="1035801"/>
                  </a:cubicBezTo>
                  <a:lnTo>
                    <a:pt x="0" y="207165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3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0687" tIns="140687" rIns="140687" bIns="140687" numCol="1" spcCol="1270" anchor="ctr" anchorCtr="0">
              <a:noAutofit/>
            </a:bodyPr>
            <a:lstStyle/>
            <a:p>
              <a:pPr marL="0" lvl="0" indent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it-IT" sz="2100" kern="1200"/>
                <a:t>Range correlazione spaziale</a:t>
              </a:r>
            </a:p>
          </p:txBody>
        </p:sp>
        <p:sp>
          <p:nvSpPr>
            <p:cNvPr id="16" name="Figura a mano libera: forma 15">
              <a:extLst>
                <a:ext uri="{FF2B5EF4-FFF2-40B4-BE49-F238E27FC236}">
                  <a16:creationId xmlns:a16="http://schemas.microsoft.com/office/drawing/2014/main" id="{B031E936-62A5-66C4-4B9F-0E37E6952FE7}"/>
                </a:ext>
              </a:extLst>
            </p:cNvPr>
            <p:cNvSpPr/>
            <p:nvPr/>
          </p:nvSpPr>
          <p:spPr>
            <a:xfrm>
              <a:off x="4043401" y="1763683"/>
              <a:ext cx="4105196" cy="410519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832769" y="3703408"/>
                  </a:moveTo>
                  <a:arcTo wR="2052598" hR="2052598" stAng="7587702" swAng="1632894"/>
                </a:path>
              </a:pathLst>
            </a:custGeom>
            <a:noFill/>
            <a:ln>
              <a:tailEnd type="arrow"/>
            </a:ln>
          </p:spPr>
          <p:style>
            <a:lnRef idx="1">
              <a:schemeClr val="accent4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it-IT"/>
            </a:p>
          </p:txBody>
        </p:sp>
        <p:sp>
          <p:nvSpPr>
            <p:cNvPr id="17" name="Figura a mano libera: forma 16">
              <a:extLst>
                <a:ext uri="{FF2B5EF4-FFF2-40B4-BE49-F238E27FC236}">
                  <a16:creationId xmlns:a16="http://schemas.microsoft.com/office/drawing/2014/main" id="{D63E4394-9379-059A-376F-2BC94F1CC43C}"/>
                </a:ext>
              </a:extLst>
            </p:cNvPr>
            <p:cNvSpPr/>
            <p:nvPr/>
          </p:nvSpPr>
          <p:spPr>
            <a:xfrm>
              <a:off x="3087274" y="3194798"/>
              <a:ext cx="1912255" cy="1242966"/>
            </a:xfrm>
            <a:custGeom>
              <a:avLst/>
              <a:gdLst>
                <a:gd name="csX0" fmla="*/ 0 w 1912255"/>
                <a:gd name="csY0" fmla="*/ 207165 h 1242966"/>
                <a:gd name="csX1" fmla="*/ 207165 w 1912255"/>
                <a:gd name="csY1" fmla="*/ 0 h 1242966"/>
                <a:gd name="csX2" fmla="*/ 1705090 w 1912255"/>
                <a:gd name="csY2" fmla="*/ 0 h 1242966"/>
                <a:gd name="csX3" fmla="*/ 1912255 w 1912255"/>
                <a:gd name="csY3" fmla="*/ 207165 h 1242966"/>
                <a:gd name="csX4" fmla="*/ 1912255 w 1912255"/>
                <a:gd name="csY4" fmla="*/ 1035801 h 1242966"/>
                <a:gd name="csX5" fmla="*/ 1705090 w 1912255"/>
                <a:gd name="csY5" fmla="*/ 1242966 h 1242966"/>
                <a:gd name="csX6" fmla="*/ 207165 w 1912255"/>
                <a:gd name="csY6" fmla="*/ 1242966 h 1242966"/>
                <a:gd name="csX7" fmla="*/ 0 w 1912255"/>
                <a:gd name="csY7" fmla="*/ 1035801 h 1242966"/>
                <a:gd name="csX8" fmla="*/ 0 w 1912255"/>
                <a:gd name="csY8" fmla="*/ 207165 h 124296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</a:cxnLst>
              <a:rect l="l" t="t" r="r" b="b"/>
              <a:pathLst>
                <a:path w="1912255" h="1242966">
                  <a:moveTo>
                    <a:pt x="0" y="207165"/>
                  </a:moveTo>
                  <a:cubicBezTo>
                    <a:pt x="0" y="92751"/>
                    <a:pt x="92751" y="0"/>
                    <a:pt x="207165" y="0"/>
                  </a:cubicBezTo>
                  <a:lnTo>
                    <a:pt x="1705090" y="0"/>
                  </a:lnTo>
                  <a:cubicBezTo>
                    <a:pt x="1819504" y="0"/>
                    <a:pt x="1912255" y="92751"/>
                    <a:pt x="1912255" y="207165"/>
                  </a:cubicBezTo>
                  <a:lnTo>
                    <a:pt x="1912255" y="1035801"/>
                  </a:lnTo>
                  <a:cubicBezTo>
                    <a:pt x="1912255" y="1150215"/>
                    <a:pt x="1819504" y="1242966"/>
                    <a:pt x="1705090" y="1242966"/>
                  </a:cubicBezTo>
                  <a:lnTo>
                    <a:pt x="207165" y="1242966"/>
                  </a:lnTo>
                  <a:cubicBezTo>
                    <a:pt x="92751" y="1242966"/>
                    <a:pt x="0" y="1150215"/>
                    <a:pt x="0" y="1035801"/>
                  </a:cubicBezTo>
                  <a:lnTo>
                    <a:pt x="0" y="207165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3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0687" tIns="140687" rIns="140687" bIns="140687" numCol="1" spcCol="1270" anchor="ctr" anchorCtr="0">
              <a:noAutofit/>
            </a:bodyPr>
            <a:lstStyle/>
            <a:p>
              <a:pPr marL="0" lvl="0" indent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it-IT" sz="2100" kern="1200"/>
                <a:t>Sensibilità in magnitudine</a:t>
              </a:r>
            </a:p>
          </p:txBody>
        </p:sp>
        <p:sp>
          <p:nvSpPr>
            <p:cNvPr id="18" name="Figura a mano libera: forma 17">
              <a:extLst>
                <a:ext uri="{FF2B5EF4-FFF2-40B4-BE49-F238E27FC236}">
                  <a16:creationId xmlns:a16="http://schemas.microsoft.com/office/drawing/2014/main" id="{CB60BC27-F06E-E423-D0B5-09433894A4CE}"/>
                </a:ext>
              </a:extLst>
            </p:cNvPr>
            <p:cNvSpPr/>
            <p:nvPr/>
          </p:nvSpPr>
          <p:spPr>
            <a:xfrm>
              <a:off x="4044481" y="1760276"/>
              <a:ext cx="4105196" cy="4105196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211453" y="1145214"/>
                  </a:moveTo>
                  <a:arcTo wR="2052598" hR="2052598" stAng="12374146" swAng="1635379"/>
                </a:path>
              </a:pathLst>
            </a:custGeom>
            <a:noFill/>
            <a:ln>
              <a:tailEnd type="arrow"/>
            </a:ln>
          </p:spPr>
          <p:style>
            <a:lnRef idx="1">
              <a:schemeClr val="accent5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it-IT"/>
            </a:p>
          </p:txBody>
        </p:sp>
      </p:grpSp>
      <p:sp>
        <p:nvSpPr>
          <p:cNvPr id="2" name="Titolo 1">
            <a:extLst>
              <a:ext uri="{FF2B5EF4-FFF2-40B4-BE49-F238E27FC236}">
                <a16:creationId xmlns:a16="http://schemas.microsoft.com/office/drawing/2014/main" id="{B49DB599-3094-A9A7-B449-58F4DF2F4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1747"/>
            <a:ext cx="10515600" cy="1325563"/>
          </a:xfrm>
        </p:spPr>
        <p:txBody>
          <a:bodyPr/>
          <a:lstStyle/>
          <a:p>
            <a:r>
              <a:rPr lang="it-IT"/>
              <a:t>Ciclo di lavoro</a:t>
            </a:r>
          </a:p>
        </p:txBody>
      </p:sp>
      <p:pic>
        <p:nvPicPr>
          <p:cNvPr id="1026" name="Picture 2" descr="Astro Data Lab - Hipparcos">
            <a:extLst>
              <a:ext uri="{FF2B5EF4-FFF2-40B4-BE49-F238E27FC236}">
                <a16:creationId xmlns:a16="http://schemas.microsoft.com/office/drawing/2014/main" id="{15BD4995-5C09-7B97-A3A5-040F76303AB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/>
          <a:srcRect t="3659" b="21019"/>
          <a:stretch>
            <a:fillRect/>
          </a:stretch>
        </p:blipFill>
        <p:spPr bwMode="auto">
          <a:xfrm>
            <a:off x="9216482" y="3088367"/>
            <a:ext cx="2425478" cy="1455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Segnaposto numero diapositiva 7">
            <a:extLst>
              <a:ext uri="{FF2B5EF4-FFF2-40B4-BE49-F238E27FC236}">
                <a16:creationId xmlns:a16="http://schemas.microsoft.com/office/drawing/2014/main" id="{EBE54684-7278-5CB5-0FEF-A839881E3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B92E7-661B-4B34-B5C8-D7B667A450FE}" type="slidenum">
              <a:rPr lang="it-IT" smtClean="0"/>
              <a:t>8</a:t>
            </a:fld>
            <a:endParaRPr lang="it-IT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75FDDB28-2BF9-CD9A-BFE0-1E328DC1A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27291" y="1123184"/>
            <a:ext cx="1975275" cy="1079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834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84DF6EC-B5DB-DE0A-7D1A-4C2EEE31CC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20297"/>
            <a:ext cx="10515600" cy="1325563"/>
          </a:xfrm>
        </p:spPr>
        <p:txBody>
          <a:bodyPr/>
          <a:lstStyle/>
          <a:p>
            <a:r>
              <a:rPr lang="it-IT"/>
              <a:t>Sensibilità in magnitudine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1E135A22-EB36-72E9-FA93-2973030EAF35}"/>
              </a:ext>
            </a:extLst>
          </p:cNvPr>
          <p:cNvSpPr txBox="1"/>
          <p:nvPr/>
        </p:nvSpPr>
        <p:spPr>
          <a:xfrm>
            <a:off x="2444044" y="5892800"/>
            <a:ext cx="73039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/>
              <a:t>Corrispondenza quasi completa fino a ~ 10 di magnitudine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ADAC715A-1730-863E-DDE1-431C563FF8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19847" y="1021899"/>
            <a:ext cx="6752303" cy="4814201"/>
          </a:xfrm>
          <a:prstGeom prst="rect">
            <a:avLst/>
          </a:prstGeom>
        </p:spPr>
      </p:pic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301E132-4D10-6B66-337F-60FE8903EC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B92E7-661B-4B34-B5C8-D7B667A450FE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85890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 10.91579"/>
  <p:tag name="ORIGINALWIDTH" val=" 139.1306"/>
  <p:tag name="OUTPUTTYPE" val="SVG"/>
  <p:tag name="IGUANATEXVERSION" val="162"/>
  <p:tag name="LATEXADDIN" val="\documentclass{article}&#10;\usepackage{amsmath}&#10;\pagestyle{empty}&#10;\begin{document}&#10;&#10;$$\log_{10}(F) = m_{\text{fit}} \cdot M_{\text{brightest}} + q_{\text{fit}}$$&#10;&#10;&#10;\end{document}"/>
  <p:tag name="IGUANATEXSIZE" val="20"/>
  <p:tag name="IGUANATEXCURSOR" val="137"/>
  <p:tag name="TRANSPARENCY" val="Vero"/>
  <p:tag name="CHOOSECOLOR" val="Falso"/>
  <p:tag name="COLORHEX" val="000000"/>
  <p:tag name="LATEXENGINEID" val="1"/>
  <p:tag name="TEMPFOLDER" val="C:\Temp\"/>
  <p:tag name="LATEXFORMHEIGHT" val=" 320"/>
  <p:tag name="LATEXFORMWIDTH" val=" 385"/>
  <p:tag name="LATEXFORMWRAP" val="Vero"/>
  <p:tag name="BITMAPVECTO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 2.447809"/>
  <p:tag name="ORIGINALWIDTH" val=" 6.648985"/>
  <p:tag name="EMFCHILD" val="Vero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 4.738723"/>
  <p:tag name="ORIGINALWIDTH" val=" 8.188744"/>
  <p:tag name="EMFCHILD" val="Vero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 5.155047"/>
  <p:tag name="ORIGINALWIDTH" val=" 3.912398"/>
  <p:tag name="EMFCHILD" val="Vero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 4.57658"/>
  <p:tag name="ORIGINALWIDTH" val=" 2.421609"/>
  <p:tag name="EMFCHILD" val="Vero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 1.108829"/>
  <p:tag name="ORIGINALWIDTH" val=" 1.059836"/>
  <p:tag name="EMFCHILD" val="Vero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 7.144701"/>
  <p:tag name="ORIGINALWIDTH" val=" 10.01847"/>
  <p:tag name="EMFCHILD" val="Vero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 5.155047"/>
  <p:tag name="ORIGINALWIDTH" val=" 3.744422"/>
  <p:tag name="EMFCHILD" val="Vero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 3.229224"/>
  <p:tag name="ORIGINALWIDTH" val=" 2.505597"/>
  <p:tag name="EMFCHILD" val="Vero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 4.935372"/>
  <p:tag name="ORIGINALWIDTH" val=" 1.52576"/>
  <p:tag name="EMFCHILD" val="Vero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 4.803581"/>
  <p:tag name="ORIGINALWIDTH" val=" 3.541451"/>
  <p:tag name="EMFCHILD" val="Vero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 7.259765"/>
  <p:tag name="ORIGINALWIDTH" val=" 2.219641"/>
  <p:tag name="LATEXADDIN" val="\documentclass{article}&#10;\usepackage{amsmath}&#10;\pagestyle{empty}&#10;\begin{document}&#10;&#10;$$\log_{10}(F) = m_{\text{fit}} \cdot M_{\text{brightest}} + q_{\text{fit}}$$&#10;&#10;&#10;\end{document}"/>
  <p:tag name="IGUANATEXSIZE" val="20"/>
  <p:tag name="IGUANATEXCURSOR" val="137"/>
  <p:tag name="TRANSPARENCY" val="Vero"/>
  <p:tag name="CHOOSECOLOR" val="Falso"/>
  <p:tag name="COLORHEX" val="000000"/>
  <p:tag name="LATEXENGINEID" val="1"/>
  <p:tag name="TEMPFOLDER" val="C:\Temp\"/>
  <p:tag name="LATEXFORMHEIGHT" val=" 320"/>
  <p:tag name="LATEXFORMWIDTH" val=" 385"/>
  <p:tag name="LATEXFORMWRAP" val="Vero"/>
  <p:tag name="BITMAPVECTOR" val="1"/>
  <p:tag name="EMFCHILD" val="Vero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 5.081838"/>
  <p:tag name="ORIGINALWIDTH" val=" 3.75142"/>
  <p:tag name="EMFCHILD" val="Vero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 4.57658"/>
  <p:tag name="ORIGINALWIDTH" val=" 2.421609"/>
  <p:tag name="EMFCHILD" val="Vero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 3.339062"/>
  <p:tag name="ORIGINALWIDTH" val=" 3.002527"/>
  <p:tag name="EMFCHILD" val="Vero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 3.339062"/>
  <p:tag name="ORIGINALWIDTH" val=" 2.533593"/>
  <p:tag name="EMFCHILD" val="Vero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 4.57658"/>
  <p:tag name="ORIGINALWIDTH" val=" 2.421609"/>
  <p:tag name="EMFCHILD" val="Vero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 6.966857"/>
  <p:tag name="ORIGINALWIDTH" val=" 6.648985"/>
  <p:tag name="EMFCHILD" val="Vero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 6.653044"/>
  <p:tag name="ORIGINALWIDTH" val=" 4.119358"/>
  <p:tag name="EMFCHILD" val="Vero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 5.155047"/>
  <p:tag name="ORIGINALWIDTH" val=" 3.912398"/>
  <p:tag name="EMFCHILD" val="Vero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 4.57658"/>
  <p:tag name="ORIGINALWIDTH" val=" 2.421609"/>
  <p:tag name="EMFCHILD" val="Vero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 22.11827"/>
  <p:tag name="ORIGINALWIDTH" val=" 117.8448"/>
  <p:tag name="OUTPUTTYPE" val="SVG"/>
  <p:tag name="IGUANATEXVERSION" val="162"/>
  <p:tag name="LATEXADDIN" val="\documentclass{article}&#10;\usepackage{amsmath}&#10;\pagestyle{empty}&#10;\begin{document}&#10;&#10;$$M_{\text{extracted}} = \frac{\log_{10}(F) - q_{\text{fit}}}{m_{\text{fit}}}$$&#10;&#10;&#10;\end{document}"/>
  <p:tag name="IGUANATEXSIZE" val="20"/>
  <p:tag name="IGUANATEXCURSOR" val="160"/>
  <p:tag name="TRANSPARENCY" val="Vero"/>
  <p:tag name="CHOOSECOLOR" val="Falso"/>
  <p:tag name="COLORHEX" val="000000"/>
  <p:tag name="LATEXENGINEID" val="1"/>
  <p:tag name="TEMPFOLDER" val="C:\Temp\"/>
  <p:tag name="LATEXFORMHEIGHT" val=" 320"/>
  <p:tag name="LATEXFORMWIDTH" val=" 385"/>
  <p:tag name="LATEXFORMWRAP" val="Vero"/>
  <p:tag name="BITMAPVECTO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 4.801481"/>
  <p:tag name="ORIGINALWIDTH" val=" 4.429321"/>
  <p:tag name="EMFCHILD" val="Vero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 6.656536"/>
  <p:tag name="ORIGINALWIDTH" val=" 9.940591"/>
  <p:tag name="LATEXADDIN" val="\documentclass{article}&#10;\usepackage{amsmath}&#10;\pagestyle{empty}&#10;\begin{document}&#10;&#10;$$M_{\text{extracted}} = \frac{\log_{10}(F) - q_{\text{fit}}}{m_{\text{fit}}}$$&#10;&#10;&#10;\end{document}"/>
  <p:tag name="IGUANATEXSIZE" val="20"/>
  <p:tag name="IGUANATEXCURSOR" val="160"/>
  <p:tag name="TRANSPARENCY" val="Vero"/>
  <p:tag name="CHOOSECOLOR" val="Falso"/>
  <p:tag name="COLORHEX" val="000000"/>
  <p:tag name="LATEXENGINEID" val="1"/>
  <p:tag name="TEMPFOLDER" val="C:\Temp\"/>
  <p:tag name="LATEXFORMHEIGHT" val=" 320"/>
  <p:tag name="LATEXFORMWIDTH" val=" 385"/>
  <p:tag name="LATEXFORMWRAP" val="Vero"/>
  <p:tag name="BITMAPVECTOR" val="1"/>
  <p:tag name="EMFCHILD" val="Vero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 3.110905"/>
  <p:tag name="ORIGINALWIDTH" val=" 2.979173"/>
  <p:tag name="EMFCHILD" val="Vero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 2.940354"/>
  <p:tag name="ORIGINALWIDTH" val=" 3.805591"/>
  <p:tag name="EMFCHILD" val="Vero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 4.263897"/>
  <p:tag name="ORIGINALWIDTH" val=" 2.402795"/>
  <p:tag name="EMFCHILD" val="Vero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 3.008583"/>
  <p:tag name="ORIGINALWIDTH" val=" 2.486142"/>
  <p:tag name="EMFCHILD" val="Vero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 3.110905"/>
  <p:tag name="ORIGINALWIDTH" val=" 3.465315"/>
  <p:tag name="EMFCHILD" val="Vero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 3.110905"/>
  <p:tag name="ORIGINALWIDTH" val=" 2.930591"/>
  <p:tag name="EMFCHILD" val="Vero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 4.263897"/>
  <p:tag name="ORIGINALWIDTH" val=" 2.402795"/>
  <p:tag name="EMFCHILD" val="Vero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 3.110905"/>
  <p:tag name="ORIGINALWIDTH" val=" 2.979173"/>
  <p:tag name="EMFCHILD" val="Vero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 4.802835"/>
  <p:tag name="ORIGINALWIDTH" val=" 3.715315"/>
  <p:tag name="EMFCHILD" val="Vero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 6.893647"/>
  <p:tag name="ORIGINALWIDTH" val=" 4.569301"/>
  <p:tag name="EMFCHILD" val="Vero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 2.280551"/>
  <p:tag name="ORIGINALWIDTH" val=" 6.597283"/>
  <p:tag name="EMFCHILD" val="Vero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 6.76374"/>
  <p:tag name="ORIGINALWIDTH" val=" 2.202402"/>
  <p:tag name="EMFCHILD" val="Vero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 4.473425"/>
  <p:tag name="ORIGINALWIDTH" val=" 4.394882"/>
  <p:tag name="EMFCHILD" val="Vero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 6.422638"/>
  <p:tag name="ORIGINALWIDTH" val=" 4.53378"/>
  <p:tag name="EMFCHILD" val="Vero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 4.529961"/>
  <p:tag name="ORIGINALWIDTH" val=" 2.527795"/>
  <p:tag name="EMFCHILD" val="Vero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 4.666378"/>
  <p:tag name="ORIGINALWIDTH" val=" 3.222244"/>
  <p:tag name="EMFCHILD" val="Vero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 9.746023"/>
  <p:tag name="ORIGINALWIDTH" val=" 2.301614"/>
  <p:tag name="EMFCHILD" val="Vero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 6.627284"/>
  <p:tag name="ORIGINALWIDTH" val=" 7.051457"/>
  <p:tag name="EMFCHILD" val="Vero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 9.746023"/>
  <p:tag name="ORIGINALWIDTH" val=" 2.301614"/>
  <p:tag name="EMFCHILD" val="Vero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 .3898425"/>
  <p:tag name="ORIGINALWIDTH" val=" 6.061575"/>
  <p:tag name="EMFCHILD" val="Vero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 4.862162"/>
  <p:tag name="ORIGINALWIDTH" val=" 2.547591"/>
  <p:tag name="EMFCHILD" val="Vero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 6.198464"/>
  <p:tag name="ORIGINALWIDTH" val=" 4.087323"/>
  <p:tag name="EMFCHILD" val="Vero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 4.802835"/>
  <p:tag name="ORIGINALWIDTH" val=" 3.881968"/>
  <p:tag name="EMFCHILD" val="Vero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 4.263897"/>
  <p:tag name="ORIGINALWIDTH" val=" 2.402795"/>
  <p:tag name="EMFCHILD" val="Vero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 .3898031"/>
  <p:tag name="ORIGINALWIDTH" val=" 61.33547"/>
  <p:tag name="EMFCHILD" val="Vero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 4.414961"/>
  <p:tag name="ORIGINALWIDTH" val=" 8.125118"/>
  <p:tag name="EMFCHILD" val="Vero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 4.802835"/>
  <p:tag name="ORIGINALWIDTH" val=" 3.881968"/>
  <p:tag name="EMFCHILD" val="Vero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 4.263897"/>
  <p:tag name="ORIGINALWIDTH" val=" 2.402795"/>
  <p:tag name="EMFCHILD" val="Vero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 5.008605"/>
  <p:tag name="ORIGINALWIDTH" val=" 3.247492"/>
  <p:tag name="EMFCHILD" val="Vero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 10.46076"/>
  <p:tag name="ORIGINALWIDTH" val=" 2.319634"/>
  <p:tag name="EMFCHILD" val="Vero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 7.113322"/>
  <p:tag name="ORIGINALWIDTH" val=" 7.106674"/>
  <p:tag name="EMFCHILD" val="Vero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RIGINALHEIGHT" val=" 10.46076"/>
  <p:tag name="ORIGINALWIDTH" val=" 2.319634"/>
  <p:tag name="EMFCHILD" val="Vero"/>
</p:tagLst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Personalizza struttur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433</Words>
  <Application>Microsoft Office PowerPoint</Application>
  <PresentationFormat>Widescreen</PresentationFormat>
  <Paragraphs>119</Paragraphs>
  <Slides>23</Slides>
  <Notes>4</Notes>
  <HiddenSlides>7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Titoli diapositive</vt:lpstr>
      </vt:variant>
      <vt:variant>
        <vt:i4>23</vt:i4>
      </vt:variant>
    </vt:vector>
  </HeadingPairs>
  <TitlesOfParts>
    <vt:vector size="25" baseType="lpstr">
      <vt:lpstr>Tema di Office</vt:lpstr>
      <vt:lpstr>Personalizza struttura</vt:lpstr>
      <vt:lpstr>Presentazione standard di PowerPoint</vt:lpstr>
      <vt:lpstr>Sommario</vt:lpstr>
      <vt:lpstr>L’astronomia nel dominio del tempo</vt:lpstr>
      <vt:lpstr>ASTRI-Mini Array</vt:lpstr>
      <vt:lpstr>Modello di puntamento</vt:lpstr>
      <vt:lpstr>Presentazione standard di PowerPoint</vt:lpstr>
      <vt:lpstr>Presentazione standard di PowerPoint</vt:lpstr>
      <vt:lpstr>Ciclo di lavoro</vt:lpstr>
      <vt:lpstr>Sensibilità in magnitudine</vt:lpstr>
      <vt:lpstr>Calcolo flusso kron e correzioni</vt:lpstr>
      <vt:lpstr>Calibrazione fotometrica</vt:lpstr>
      <vt:lpstr>Conversione flusso in magnitudine strumentale</vt:lpstr>
      <vt:lpstr>Presentazione standard di PowerPoint</vt:lpstr>
      <vt:lpstr>Stacking Nebulosa del Granchio</vt:lpstr>
      <vt:lpstr>Presentazione standard di PowerPoint</vt:lpstr>
      <vt:lpstr>Conclusioni</vt:lpstr>
      <vt:lpstr>Image segmentation</vt:lpstr>
      <vt:lpstr>Curve di luce di oggetti noti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Lorenzo Simeone</dc:creator>
  <cp:lastModifiedBy>Lorenzo Simeone</cp:lastModifiedBy>
  <cp:revision>2</cp:revision>
  <dcterms:created xsi:type="dcterms:W3CDTF">2026-04-28T09:56:01Z</dcterms:created>
  <dcterms:modified xsi:type="dcterms:W3CDTF">2026-04-30T08:43:57Z</dcterms:modified>
</cp:coreProperties>
</file>