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8280400" cy="6480175"/>
  <p:notesSz cx="6858000" cy="9144000"/>
  <p:defaultTextStyle>
    <a:defPPr>
      <a:defRPr lang="it-IT"/>
    </a:defPPr>
    <a:lvl1pPr marL="0" algn="l" defTabSz="84344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1721" algn="l" defTabSz="84344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3443" algn="l" defTabSz="84344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65164" algn="l" defTabSz="84344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86885" algn="l" defTabSz="84344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08606" algn="l" defTabSz="84344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30328" algn="l" defTabSz="84344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52049" algn="l" defTabSz="84344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73770" algn="l" defTabSz="84344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80" d="100"/>
          <a:sy n="80" d="100"/>
        </p:scale>
        <p:origin x="-1212" y="216"/>
      </p:cViewPr>
      <p:guideLst>
        <p:guide orient="horz" pos="2041"/>
        <p:guide pos="2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030" y="2013055"/>
            <a:ext cx="7038340" cy="13890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42060" y="3672099"/>
            <a:ext cx="5796280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1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3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5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6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8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0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2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3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003290" y="259508"/>
            <a:ext cx="1863090" cy="5529149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14020" y="259508"/>
            <a:ext cx="5451263" cy="552914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4095" y="4164113"/>
            <a:ext cx="7038340" cy="1287035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54095" y="2746575"/>
            <a:ext cx="7038340" cy="14175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217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34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6516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8688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086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3032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520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7377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14020" y="1512041"/>
            <a:ext cx="3657177" cy="427661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09203" y="1512041"/>
            <a:ext cx="3657177" cy="427661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14020" y="1450540"/>
            <a:ext cx="3658615" cy="60451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1721" indent="0">
              <a:buNone/>
              <a:defRPr sz="1800" b="1"/>
            </a:lvl2pPr>
            <a:lvl3pPr marL="843443" indent="0">
              <a:buNone/>
              <a:defRPr sz="1700" b="1"/>
            </a:lvl3pPr>
            <a:lvl4pPr marL="1265164" indent="0">
              <a:buNone/>
              <a:defRPr sz="1500" b="1"/>
            </a:lvl4pPr>
            <a:lvl5pPr marL="1686885" indent="0">
              <a:buNone/>
              <a:defRPr sz="1500" b="1"/>
            </a:lvl5pPr>
            <a:lvl6pPr marL="2108606" indent="0">
              <a:buNone/>
              <a:defRPr sz="1500" b="1"/>
            </a:lvl6pPr>
            <a:lvl7pPr marL="2530328" indent="0">
              <a:buNone/>
              <a:defRPr sz="1500" b="1"/>
            </a:lvl7pPr>
            <a:lvl8pPr marL="2952049" indent="0">
              <a:buNone/>
              <a:defRPr sz="1500" b="1"/>
            </a:lvl8pPr>
            <a:lvl9pPr marL="3373770" indent="0">
              <a:buNone/>
              <a:defRPr sz="15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4020" y="2055056"/>
            <a:ext cx="3658615" cy="37336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206329" y="1450540"/>
            <a:ext cx="3660052" cy="60451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1721" indent="0">
              <a:buNone/>
              <a:defRPr sz="1800" b="1"/>
            </a:lvl2pPr>
            <a:lvl3pPr marL="843443" indent="0">
              <a:buNone/>
              <a:defRPr sz="1700" b="1"/>
            </a:lvl3pPr>
            <a:lvl4pPr marL="1265164" indent="0">
              <a:buNone/>
              <a:defRPr sz="1500" b="1"/>
            </a:lvl4pPr>
            <a:lvl5pPr marL="1686885" indent="0">
              <a:buNone/>
              <a:defRPr sz="1500" b="1"/>
            </a:lvl5pPr>
            <a:lvl6pPr marL="2108606" indent="0">
              <a:buNone/>
              <a:defRPr sz="1500" b="1"/>
            </a:lvl6pPr>
            <a:lvl7pPr marL="2530328" indent="0">
              <a:buNone/>
              <a:defRPr sz="1500" b="1"/>
            </a:lvl7pPr>
            <a:lvl8pPr marL="2952049" indent="0">
              <a:buNone/>
              <a:defRPr sz="1500" b="1"/>
            </a:lvl8pPr>
            <a:lvl9pPr marL="3373770" indent="0">
              <a:buNone/>
              <a:defRPr sz="15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206329" y="2055056"/>
            <a:ext cx="3660052" cy="37336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4020" y="258007"/>
            <a:ext cx="2724195" cy="109803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7406" y="258007"/>
            <a:ext cx="4628974" cy="55306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14020" y="1356037"/>
            <a:ext cx="2724195" cy="4432620"/>
          </a:xfrm>
        </p:spPr>
        <p:txBody>
          <a:bodyPr/>
          <a:lstStyle>
            <a:lvl1pPr marL="0" indent="0">
              <a:buNone/>
              <a:defRPr sz="1300"/>
            </a:lvl1pPr>
            <a:lvl2pPr marL="421721" indent="0">
              <a:buNone/>
              <a:defRPr sz="1100"/>
            </a:lvl2pPr>
            <a:lvl3pPr marL="843443" indent="0">
              <a:buNone/>
              <a:defRPr sz="900"/>
            </a:lvl3pPr>
            <a:lvl4pPr marL="1265164" indent="0">
              <a:buNone/>
              <a:defRPr sz="800"/>
            </a:lvl4pPr>
            <a:lvl5pPr marL="1686885" indent="0">
              <a:buNone/>
              <a:defRPr sz="800"/>
            </a:lvl5pPr>
            <a:lvl6pPr marL="2108606" indent="0">
              <a:buNone/>
              <a:defRPr sz="800"/>
            </a:lvl6pPr>
            <a:lvl7pPr marL="2530328" indent="0">
              <a:buNone/>
              <a:defRPr sz="800"/>
            </a:lvl7pPr>
            <a:lvl8pPr marL="2952049" indent="0">
              <a:buNone/>
              <a:defRPr sz="800"/>
            </a:lvl8pPr>
            <a:lvl9pPr marL="3373770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3016" y="4536122"/>
            <a:ext cx="4968240" cy="53551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623016" y="579016"/>
            <a:ext cx="4968240" cy="3888105"/>
          </a:xfrm>
        </p:spPr>
        <p:txBody>
          <a:bodyPr/>
          <a:lstStyle>
            <a:lvl1pPr marL="0" indent="0">
              <a:buNone/>
              <a:defRPr sz="3000"/>
            </a:lvl1pPr>
            <a:lvl2pPr marL="421721" indent="0">
              <a:buNone/>
              <a:defRPr sz="2600"/>
            </a:lvl2pPr>
            <a:lvl3pPr marL="843443" indent="0">
              <a:buNone/>
              <a:defRPr sz="2200"/>
            </a:lvl3pPr>
            <a:lvl4pPr marL="1265164" indent="0">
              <a:buNone/>
              <a:defRPr sz="1800"/>
            </a:lvl4pPr>
            <a:lvl5pPr marL="1686885" indent="0">
              <a:buNone/>
              <a:defRPr sz="1800"/>
            </a:lvl5pPr>
            <a:lvl6pPr marL="2108606" indent="0">
              <a:buNone/>
              <a:defRPr sz="1800"/>
            </a:lvl6pPr>
            <a:lvl7pPr marL="2530328" indent="0">
              <a:buNone/>
              <a:defRPr sz="1800"/>
            </a:lvl7pPr>
            <a:lvl8pPr marL="2952049" indent="0">
              <a:buNone/>
              <a:defRPr sz="1800"/>
            </a:lvl8pPr>
            <a:lvl9pPr marL="3373770" indent="0">
              <a:buNone/>
              <a:defRPr sz="1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23016" y="5071637"/>
            <a:ext cx="4968240" cy="760520"/>
          </a:xfrm>
        </p:spPr>
        <p:txBody>
          <a:bodyPr/>
          <a:lstStyle>
            <a:lvl1pPr marL="0" indent="0">
              <a:buNone/>
              <a:defRPr sz="1300"/>
            </a:lvl1pPr>
            <a:lvl2pPr marL="421721" indent="0">
              <a:buNone/>
              <a:defRPr sz="1100"/>
            </a:lvl2pPr>
            <a:lvl3pPr marL="843443" indent="0">
              <a:buNone/>
              <a:defRPr sz="900"/>
            </a:lvl3pPr>
            <a:lvl4pPr marL="1265164" indent="0">
              <a:buNone/>
              <a:defRPr sz="800"/>
            </a:lvl4pPr>
            <a:lvl5pPr marL="1686885" indent="0">
              <a:buNone/>
              <a:defRPr sz="800"/>
            </a:lvl5pPr>
            <a:lvl6pPr marL="2108606" indent="0">
              <a:buNone/>
              <a:defRPr sz="800"/>
            </a:lvl6pPr>
            <a:lvl7pPr marL="2530328" indent="0">
              <a:buNone/>
              <a:defRPr sz="800"/>
            </a:lvl7pPr>
            <a:lvl8pPr marL="2952049" indent="0">
              <a:buNone/>
              <a:defRPr sz="800"/>
            </a:lvl8pPr>
            <a:lvl9pPr marL="3373770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14020" y="259508"/>
            <a:ext cx="7452360" cy="1080029"/>
          </a:xfrm>
          <a:prstGeom prst="rect">
            <a:avLst/>
          </a:prstGeom>
        </p:spPr>
        <p:txBody>
          <a:bodyPr vert="horz" lIns="84344" tIns="42172" rIns="84344" bIns="42172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14020" y="1512041"/>
            <a:ext cx="7452360" cy="4276616"/>
          </a:xfrm>
          <a:prstGeom prst="rect">
            <a:avLst/>
          </a:prstGeom>
        </p:spPr>
        <p:txBody>
          <a:bodyPr vert="horz" lIns="84344" tIns="42172" rIns="84344" bIns="4217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14020" y="6006163"/>
            <a:ext cx="1932093" cy="345009"/>
          </a:xfrm>
          <a:prstGeom prst="rect">
            <a:avLst/>
          </a:prstGeom>
        </p:spPr>
        <p:txBody>
          <a:bodyPr vert="horz" lIns="84344" tIns="42172" rIns="84344" bIns="42172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C5FAB-3310-4FED-8809-8AA52B02C860}" type="datetimeFigureOut">
              <a:rPr lang="it-IT" smtClean="0"/>
              <a:pPr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829137" y="6006163"/>
            <a:ext cx="2622127" cy="345009"/>
          </a:xfrm>
          <a:prstGeom prst="rect">
            <a:avLst/>
          </a:prstGeom>
        </p:spPr>
        <p:txBody>
          <a:bodyPr vert="horz" lIns="84344" tIns="42172" rIns="84344" bIns="42172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934287" y="6006163"/>
            <a:ext cx="1932093" cy="345009"/>
          </a:xfrm>
          <a:prstGeom prst="rect">
            <a:avLst/>
          </a:prstGeom>
        </p:spPr>
        <p:txBody>
          <a:bodyPr vert="horz" lIns="84344" tIns="42172" rIns="84344" bIns="42172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9041D-269E-4C82-B8A4-3A091F65AF3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3443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291" indent="-316291" algn="l" defTabSz="843443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297" indent="-263576" algn="l" defTabSz="843443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54303" indent="-210861" algn="l" defTabSz="8434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76024" indent="-210861" algn="l" defTabSz="843443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97746" indent="-210861" algn="l" defTabSz="843443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467" indent="-210861" algn="l" defTabSz="8434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188" indent="-210861" algn="l" defTabSz="8434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2910" indent="-210861" algn="l" defTabSz="8434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84631" indent="-210861" algn="l" defTabSz="8434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4344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1721" algn="l" defTabSz="84344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3443" algn="l" defTabSz="84344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65164" algn="l" defTabSz="84344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86885" algn="l" defTabSz="84344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8606" algn="l" defTabSz="84344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0328" algn="l" defTabSz="84344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2049" algn="l" defTabSz="84344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73770" algn="l" defTabSz="84344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79760" y="5760367"/>
            <a:ext cx="64807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altLang="it-IT" sz="1300" b="1" dirty="0" smtClean="0">
                <a:solidFill>
                  <a:schemeClr val="bg1"/>
                </a:solidFill>
                <a:latin typeface="Corbel" pitchFamily="34" charset="0"/>
              </a:rPr>
              <a:t>01</a:t>
            </a:r>
            <a:endParaRPr lang="es-ES" altLang="it-IT" sz="1300" b="1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899840" y="5760367"/>
            <a:ext cx="158417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</a:pPr>
            <a:r>
              <a:rPr lang="es-ES" altLang="it-IT" sz="1300" b="1" dirty="0" smtClean="0">
                <a:solidFill>
                  <a:srgbClr val="264796"/>
                </a:solidFill>
                <a:latin typeface="Corbel" pitchFamily="34" charset="0"/>
              </a:rPr>
              <a:t>PhD CYCLE.....    FINALE REPORT OF THE ....... YEAR  -   DATE.....</a:t>
            </a:r>
            <a:endParaRPr lang="es-ES" altLang="it-IT" sz="1300" b="1" dirty="0">
              <a:solidFill>
                <a:srgbClr val="264796"/>
              </a:solidFill>
              <a:latin typeface="Corbel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156424" y="5760367"/>
            <a:ext cx="158417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altLang="it-IT" sz="1300" b="1" dirty="0" smtClean="0">
                <a:solidFill>
                  <a:srgbClr val="FF0000"/>
                </a:solidFill>
                <a:latin typeface="Corbel" pitchFamily="34" charset="0"/>
              </a:rPr>
              <a:t>Dr .... YOUR NAME</a:t>
            </a:r>
            <a:r>
              <a:rPr lang="es-ES" altLang="it-IT" sz="1300" b="1" dirty="0" smtClean="0">
                <a:solidFill>
                  <a:srgbClr val="264796"/>
                </a:solidFill>
                <a:latin typeface="Corbel" pitchFamily="34" charset="0"/>
              </a:rPr>
              <a:t>I</a:t>
            </a:r>
            <a:endParaRPr lang="es-ES" altLang="it-IT" sz="1300" b="1" dirty="0">
              <a:solidFill>
                <a:srgbClr val="264796"/>
              </a:solidFill>
              <a:latin typeface="Corbel" pitchFamily="34" charset="0"/>
            </a:endParaRPr>
          </a:p>
        </p:txBody>
      </p:sp>
      <p:pic>
        <p:nvPicPr>
          <p:cNvPr id="5" name="Immagin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52" y="71735"/>
            <a:ext cx="4392488" cy="1152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79760" y="5760367"/>
            <a:ext cx="64807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altLang="it-IT" sz="1300" b="1" dirty="0" smtClean="0">
                <a:solidFill>
                  <a:schemeClr val="bg1"/>
                </a:solidFill>
                <a:latin typeface="Corbel" pitchFamily="34" charset="0"/>
              </a:rPr>
              <a:t>02</a:t>
            </a:r>
            <a:endParaRPr lang="es-ES" altLang="it-IT" sz="1300" b="1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899840" y="5760367"/>
            <a:ext cx="158417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</a:pPr>
            <a:r>
              <a:rPr lang="es-ES" altLang="it-IT" sz="1300" b="1" dirty="0" smtClean="0">
                <a:solidFill>
                  <a:srgbClr val="264796"/>
                </a:solidFill>
                <a:latin typeface="Corbel" pitchFamily="34" charset="0"/>
              </a:rPr>
              <a:t>PhD CYCLE.....    FINALE REPORT OF THE ....... YEAR  -   DATE.....</a:t>
            </a:r>
            <a:endParaRPr lang="es-ES" altLang="it-IT" sz="1300" b="1" dirty="0">
              <a:solidFill>
                <a:srgbClr val="264796"/>
              </a:solidFill>
              <a:latin typeface="Corbel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156424" y="5760367"/>
            <a:ext cx="158417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altLang="it-IT" sz="1300" b="1" dirty="0" smtClean="0">
                <a:solidFill>
                  <a:srgbClr val="FF0000"/>
                </a:solidFill>
                <a:latin typeface="Corbel" pitchFamily="34" charset="0"/>
              </a:rPr>
              <a:t>Dr .... YOUR NAMEI</a:t>
            </a:r>
            <a:endParaRPr lang="es-ES" altLang="it-IT" sz="1300" b="1" dirty="0">
              <a:solidFill>
                <a:srgbClr val="FF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95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79760" y="5760367"/>
            <a:ext cx="64807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altLang="it-IT" sz="1300" b="1" dirty="0" smtClean="0">
                <a:solidFill>
                  <a:schemeClr val="bg1"/>
                </a:solidFill>
                <a:latin typeface="Corbel" pitchFamily="34" charset="0"/>
              </a:rPr>
              <a:t>03</a:t>
            </a:r>
            <a:endParaRPr lang="es-ES" altLang="it-IT" sz="1300" b="1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899840" y="5760367"/>
            <a:ext cx="158417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</a:pPr>
            <a:r>
              <a:rPr lang="es-ES" altLang="it-IT" sz="1300" b="1" dirty="0" smtClean="0">
                <a:solidFill>
                  <a:srgbClr val="264796"/>
                </a:solidFill>
                <a:latin typeface="Corbel" pitchFamily="34" charset="0"/>
              </a:rPr>
              <a:t>PhD CYCLE.....    FINALE REPORT OF THE ....... YEAR  -   DATE.....</a:t>
            </a:r>
            <a:endParaRPr lang="es-ES" altLang="it-IT" sz="1300" b="1" dirty="0">
              <a:solidFill>
                <a:srgbClr val="264796"/>
              </a:solidFill>
              <a:latin typeface="Corbel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156424" y="5760367"/>
            <a:ext cx="158417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altLang="it-IT" sz="1300" b="1" dirty="0" smtClean="0">
                <a:solidFill>
                  <a:srgbClr val="FF0000"/>
                </a:solidFill>
                <a:latin typeface="Corbel" pitchFamily="34" charset="0"/>
              </a:rPr>
              <a:t>Dr .... YOUR NAMEI</a:t>
            </a:r>
            <a:endParaRPr lang="es-ES" altLang="it-IT" sz="1300" b="1" dirty="0">
              <a:solidFill>
                <a:srgbClr val="FF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952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51</Words>
  <Application>Microsoft Office PowerPoint</Application>
  <PresentationFormat>Personalizzato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Andrea</dc:creator>
  <cp:lastModifiedBy>GioCarl</cp:lastModifiedBy>
  <cp:revision>34</cp:revision>
  <dcterms:created xsi:type="dcterms:W3CDTF">2014-05-26T07:45:12Z</dcterms:created>
  <dcterms:modified xsi:type="dcterms:W3CDTF">2017-05-08T05:47:53Z</dcterms:modified>
</cp:coreProperties>
</file>