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wdp" ContentType="image/vnd.ms-photo"/>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20.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notesSlides/notesSlide21.xml" ContentType="application/vnd.openxmlformats-officedocument.presentationml.notesSlide+xml"/>
  <Override PartName="/ppt/charts/chart9.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7" r:id="rId2"/>
    <p:sldId id="281" r:id="rId3"/>
    <p:sldId id="282" r:id="rId4"/>
    <p:sldId id="283" r:id="rId5"/>
    <p:sldId id="290" r:id="rId6"/>
    <p:sldId id="294" r:id="rId7"/>
    <p:sldId id="291" r:id="rId8"/>
    <p:sldId id="261" r:id="rId9"/>
    <p:sldId id="295" r:id="rId10"/>
    <p:sldId id="304" r:id="rId11"/>
    <p:sldId id="280" r:id="rId12"/>
    <p:sldId id="303" r:id="rId13"/>
    <p:sldId id="284" r:id="rId14"/>
    <p:sldId id="285" r:id="rId15"/>
    <p:sldId id="286" r:id="rId16"/>
    <p:sldId id="287" r:id="rId17"/>
    <p:sldId id="288" r:id="rId18"/>
    <p:sldId id="289" r:id="rId19"/>
    <p:sldId id="296" r:id="rId20"/>
    <p:sldId id="297" r:id="rId21"/>
    <p:sldId id="298" r:id="rId22"/>
    <p:sldId id="299" r:id="rId23"/>
    <p:sldId id="300" r:id="rId24"/>
    <p:sldId id="301" r:id="rId25"/>
    <p:sldId id="302"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DC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270" autoAdjust="0"/>
  </p:normalViewPr>
  <p:slideViewPr>
    <p:cSldViewPr snapToGrid="0" snapToObjects="1">
      <p:cViewPr varScale="1">
        <p:scale>
          <a:sx n="72" d="100"/>
          <a:sy n="72" d="100"/>
        </p:scale>
        <p:origin x="-1048"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file:///C:\Users\I-TECH\Desktop\Ph.D\RIES_Fragmentation\Ries%20Stat-IQR.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I-TECH\Desktop\Ph.D\RIES_Fragmentation\Ries%20Stat-IQR.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perugia\STAT_Ries_3d%20fv1.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I-TECH\Desktop\Ph.D\RIES_Fragmentation\Ries%20Stat-IQR.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I-TECH\Desktop\Ph.D\RIES_Fragmentation\Ries%20Stat-IQR.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I-TECH\Desktop\Ph.D\RIES_Fragmentation\Ries%20Stat-IQR.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I-TECH\Desktop\Ph.D\RIES_Fragmentation\Complete%20Data%20Diameters.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I-TECH\Desktop\Ph.D\RIES_Fragmentation\Ries%20Stat-IQR.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I-TECH\Desktop\Ph.D\RIES_Fragmentation\Ries%20Stat-IQR.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s-ES"/>
              <a:t>CUMULATIVE</a:t>
            </a:r>
            <a:r>
              <a:rPr lang="es-ES" baseline="0"/>
              <a:t> Freq. Dist.</a:t>
            </a:r>
            <a:endParaRPr lang="es-ES"/>
          </a:p>
        </c:rich>
      </c:tx>
      <c:layout/>
      <c:overlay val="0"/>
    </c:title>
    <c:autoTitleDeleted val="0"/>
    <c:plotArea>
      <c:layout/>
      <c:scatterChart>
        <c:scatterStyle val="smoothMarker"/>
        <c:varyColors val="0"/>
        <c:ser>
          <c:idx val="0"/>
          <c:order val="0"/>
          <c:xVal>
            <c:numRef>
              <c:f>'Surf Area Freq&gt;=1'!$L$3:$L$75</c:f>
              <c:numCache>
                <c:formatCode>0.000</c:formatCode>
                <c:ptCount val="73"/>
                <c:pt idx="0">
                  <c:v>799.0428365706885</c:v>
                </c:pt>
                <c:pt idx="1">
                  <c:v>564.8406258516929</c:v>
                </c:pt>
                <c:pt idx="2">
                  <c:v>385.7448176548167</c:v>
                </c:pt>
                <c:pt idx="3">
                  <c:v>373.9363028286478</c:v>
                </c:pt>
                <c:pt idx="4">
                  <c:v>305.0532996760035</c:v>
                </c:pt>
                <c:pt idx="5">
                  <c:v>299.1490422629196</c:v>
                </c:pt>
                <c:pt idx="6">
                  <c:v>236.1702965233578</c:v>
                </c:pt>
                <c:pt idx="7">
                  <c:v>218.4575242841059</c:v>
                </c:pt>
                <c:pt idx="8">
                  <c:v>183.0319798056022</c:v>
                </c:pt>
                <c:pt idx="9">
                  <c:v>181.0638940012407</c:v>
                </c:pt>
                <c:pt idx="10">
                  <c:v>173.1915507837955</c:v>
                </c:pt>
                <c:pt idx="11">
                  <c:v>149.5745211314596</c:v>
                </c:pt>
                <c:pt idx="12">
                  <c:v>147.6064353270984</c:v>
                </c:pt>
                <c:pt idx="13">
                  <c:v>143.6702637183756</c:v>
                </c:pt>
                <c:pt idx="14">
                  <c:v>139.734092109653</c:v>
                </c:pt>
                <c:pt idx="15">
                  <c:v>133.829834696569</c:v>
                </c:pt>
                <c:pt idx="16">
                  <c:v>129.8936630878464</c:v>
                </c:pt>
                <c:pt idx="17">
                  <c:v>127.9255772834851</c:v>
                </c:pt>
                <c:pt idx="18">
                  <c:v>122.0213198704011</c:v>
                </c:pt>
                <c:pt idx="19">
                  <c:v>120.0532340660398</c:v>
                </c:pt>
                <c:pt idx="20">
                  <c:v>116.1170624573173</c:v>
                </c:pt>
                <c:pt idx="21">
                  <c:v>106.2766334355107</c:v>
                </c:pt>
                <c:pt idx="22">
                  <c:v>104.3085476311494</c:v>
                </c:pt>
                <c:pt idx="23">
                  <c:v>102.3404618267881</c:v>
                </c:pt>
                <c:pt idx="24">
                  <c:v>98.4042902180655</c:v>
                </c:pt>
                <c:pt idx="25">
                  <c:v>96.43620441370416</c:v>
                </c:pt>
                <c:pt idx="26">
                  <c:v>94.4681186093429</c:v>
                </c:pt>
                <c:pt idx="27">
                  <c:v>92.50003280498126</c:v>
                </c:pt>
                <c:pt idx="28">
                  <c:v>90.53194700062021</c:v>
                </c:pt>
                <c:pt idx="29">
                  <c:v>88.56386119625877</c:v>
                </c:pt>
                <c:pt idx="30">
                  <c:v>86.59577539189758</c:v>
                </c:pt>
                <c:pt idx="31">
                  <c:v>84.62768958753631</c:v>
                </c:pt>
                <c:pt idx="32">
                  <c:v>82.65960378317502</c:v>
                </c:pt>
                <c:pt idx="33">
                  <c:v>80.6915179788137</c:v>
                </c:pt>
                <c:pt idx="34">
                  <c:v>78.7234321744521</c:v>
                </c:pt>
                <c:pt idx="35">
                  <c:v>76.75534637009081</c:v>
                </c:pt>
                <c:pt idx="36">
                  <c:v>72.8191747613685</c:v>
                </c:pt>
                <c:pt idx="37">
                  <c:v>70.85108895700715</c:v>
                </c:pt>
                <c:pt idx="38">
                  <c:v>68.88300315264568</c:v>
                </c:pt>
                <c:pt idx="39">
                  <c:v>66.91491734828453</c:v>
                </c:pt>
                <c:pt idx="40">
                  <c:v>64.94683154392321</c:v>
                </c:pt>
                <c:pt idx="41">
                  <c:v>62.97874573956192</c:v>
                </c:pt>
                <c:pt idx="42">
                  <c:v>61.01065993520059</c:v>
                </c:pt>
                <c:pt idx="43">
                  <c:v>59.04257413083931</c:v>
                </c:pt>
                <c:pt idx="44">
                  <c:v>57.074488326478</c:v>
                </c:pt>
                <c:pt idx="45">
                  <c:v>55.10640252211667</c:v>
                </c:pt>
                <c:pt idx="46">
                  <c:v>53.13831671775538</c:v>
                </c:pt>
                <c:pt idx="47">
                  <c:v>51.17023091339406</c:v>
                </c:pt>
                <c:pt idx="48">
                  <c:v>49.20214510903276</c:v>
                </c:pt>
                <c:pt idx="49">
                  <c:v>47.23405930467146</c:v>
                </c:pt>
                <c:pt idx="50">
                  <c:v>45.26597350031014</c:v>
                </c:pt>
                <c:pt idx="51">
                  <c:v>43.29788769594882</c:v>
                </c:pt>
                <c:pt idx="52">
                  <c:v>41.32980189158749</c:v>
                </c:pt>
                <c:pt idx="53">
                  <c:v>39.36171608722614</c:v>
                </c:pt>
                <c:pt idx="54">
                  <c:v>37.39363028286491</c:v>
                </c:pt>
                <c:pt idx="55">
                  <c:v>35.4255444785036</c:v>
                </c:pt>
                <c:pt idx="56">
                  <c:v>33.45745867414218</c:v>
                </c:pt>
                <c:pt idx="57">
                  <c:v>31.48937286978092</c:v>
                </c:pt>
                <c:pt idx="58">
                  <c:v>29.52128706541967</c:v>
                </c:pt>
                <c:pt idx="59">
                  <c:v>27.55320126105835</c:v>
                </c:pt>
                <c:pt idx="60">
                  <c:v>25.58511545669704</c:v>
                </c:pt>
                <c:pt idx="61">
                  <c:v>23.61702965233573</c:v>
                </c:pt>
                <c:pt idx="62">
                  <c:v>21.64894384797442</c:v>
                </c:pt>
                <c:pt idx="63">
                  <c:v>19.68085804361311</c:v>
                </c:pt>
                <c:pt idx="64">
                  <c:v>17.71277223925178</c:v>
                </c:pt>
                <c:pt idx="65">
                  <c:v>15.74468643489048</c:v>
                </c:pt>
                <c:pt idx="66">
                  <c:v>13.77660063052917</c:v>
                </c:pt>
                <c:pt idx="67">
                  <c:v>11.80851482616787</c:v>
                </c:pt>
                <c:pt idx="68">
                  <c:v>9.840429021806553</c:v>
                </c:pt>
                <c:pt idx="69">
                  <c:v>7.872343217445239</c:v>
                </c:pt>
                <c:pt idx="70">
                  <c:v>5.904257413083938</c:v>
                </c:pt>
                <c:pt idx="71">
                  <c:v>3.936171608722621</c:v>
                </c:pt>
                <c:pt idx="72">
                  <c:v>1.968085804361312</c:v>
                </c:pt>
              </c:numCache>
            </c:numRef>
          </c:xVal>
          <c:yVal>
            <c:numRef>
              <c:f>'Surf Area Freq&gt;=1'!$N$3:$N$75</c:f>
              <c:numCache>
                <c:formatCode>General</c:formatCode>
                <c:ptCount val="73"/>
                <c:pt idx="0">
                  <c:v>1.0</c:v>
                </c:pt>
                <c:pt idx="1">
                  <c:v>2.0</c:v>
                </c:pt>
                <c:pt idx="2">
                  <c:v>3.0</c:v>
                </c:pt>
                <c:pt idx="3">
                  <c:v>4.0</c:v>
                </c:pt>
                <c:pt idx="4">
                  <c:v>5.0</c:v>
                </c:pt>
                <c:pt idx="5">
                  <c:v>6.0</c:v>
                </c:pt>
                <c:pt idx="6">
                  <c:v>7.0</c:v>
                </c:pt>
                <c:pt idx="7">
                  <c:v>8.0</c:v>
                </c:pt>
                <c:pt idx="8">
                  <c:v>9.0</c:v>
                </c:pt>
                <c:pt idx="9">
                  <c:v>10.0</c:v>
                </c:pt>
                <c:pt idx="10">
                  <c:v>11.0</c:v>
                </c:pt>
                <c:pt idx="11">
                  <c:v>14.0</c:v>
                </c:pt>
                <c:pt idx="12">
                  <c:v>15.0</c:v>
                </c:pt>
                <c:pt idx="13">
                  <c:v>16.0</c:v>
                </c:pt>
                <c:pt idx="14">
                  <c:v>17.0</c:v>
                </c:pt>
                <c:pt idx="15">
                  <c:v>18.0</c:v>
                </c:pt>
                <c:pt idx="16">
                  <c:v>19.0</c:v>
                </c:pt>
                <c:pt idx="17">
                  <c:v>20.0</c:v>
                </c:pt>
                <c:pt idx="18">
                  <c:v>21.0</c:v>
                </c:pt>
                <c:pt idx="19">
                  <c:v>24.0</c:v>
                </c:pt>
                <c:pt idx="20">
                  <c:v>26.0</c:v>
                </c:pt>
                <c:pt idx="21">
                  <c:v>28.0</c:v>
                </c:pt>
                <c:pt idx="22">
                  <c:v>30.0</c:v>
                </c:pt>
                <c:pt idx="23">
                  <c:v>31.0</c:v>
                </c:pt>
                <c:pt idx="24">
                  <c:v>32.0</c:v>
                </c:pt>
                <c:pt idx="25">
                  <c:v>34.0</c:v>
                </c:pt>
                <c:pt idx="26">
                  <c:v>35.0</c:v>
                </c:pt>
                <c:pt idx="27">
                  <c:v>37.0</c:v>
                </c:pt>
                <c:pt idx="28">
                  <c:v>39.0</c:v>
                </c:pt>
                <c:pt idx="29">
                  <c:v>40.0</c:v>
                </c:pt>
                <c:pt idx="30">
                  <c:v>41.0</c:v>
                </c:pt>
                <c:pt idx="31">
                  <c:v>42.0</c:v>
                </c:pt>
                <c:pt idx="32">
                  <c:v>44.0</c:v>
                </c:pt>
                <c:pt idx="33">
                  <c:v>45.0</c:v>
                </c:pt>
                <c:pt idx="34">
                  <c:v>48.0</c:v>
                </c:pt>
                <c:pt idx="35">
                  <c:v>52.0</c:v>
                </c:pt>
                <c:pt idx="36">
                  <c:v>53.0</c:v>
                </c:pt>
                <c:pt idx="37">
                  <c:v>57.0</c:v>
                </c:pt>
                <c:pt idx="38">
                  <c:v>59.0</c:v>
                </c:pt>
                <c:pt idx="39">
                  <c:v>61.0</c:v>
                </c:pt>
                <c:pt idx="40">
                  <c:v>65.0</c:v>
                </c:pt>
                <c:pt idx="41">
                  <c:v>68.0</c:v>
                </c:pt>
                <c:pt idx="42">
                  <c:v>71.0</c:v>
                </c:pt>
                <c:pt idx="43">
                  <c:v>75.0</c:v>
                </c:pt>
                <c:pt idx="44">
                  <c:v>79.0</c:v>
                </c:pt>
                <c:pt idx="45">
                  <c:v>82.0</c:v>
                </c:pt>
                <c:pt idx="46">
                  <c:v>88.0</c:v>
                </c:pt>
                <c:pt idx="47">
                  <c:v>92.0</c:v>
                </c:pt>
                <c:pt idx="48">
                  <c:v>98.0</c:v>
                </c:pt>
                <c:pt idx="49">
                  <c:v>106.0</c:v>
                </c:pt>
                <c:pt idx="50">
                  <c:v>112.0</c:v>
                </c:pt>
                <c:pt idx="51">
                  <c:v>117.0</c:v>
                </c:pt>
                <c:pt idx="52">
                  <c:v>120.0</c:v>
                </c:pt>
                <c:pt idx="53">
                  <c:v>139.0</c:v>
                </c:pt>
                <c:pt idx="54">
                  <c:v>157.0</c:v>
                </c:pt>
                <c:pt idx="55">
                  <c:v>166.0</c:v>
                </c:pt>
                <c:pt idx="56">
                  <c:v>175.0</c:v>
                </c:pt>
                <c:pt idx="57">
                  <c:v>184.0</c:v>
                </c:pt>
                <c:pt idx="58">
                  <c:v>200.0</c:v>
                </c:pt>
                <c:pt idx="59">
                  <c:v>218.0</c:v>
                </c:pt>
                <c:pt idx="60">
                  <c:v>235.0</c:v>
                </c:pt>
                <c:pt idx="61">
                  <c:v>257.0</c:v>
                </c:pt>
                <c:pt idx="62">
                  <c:v>278.0</c:v>
                </c:pt>
                <c:pt idx="63">
                  <c:v>314.0</c:v>
                </c:pt>
                <c:pt idx="64">
                  <c:v>353.0</c:v>
                </c:pt>
                <c:pt idx="65">
                  <c:v>407.0</c:v>
                </c:pt>
                <c:pt idx="66">
                  <c:v>472.0</c:v>
                </c:pt>
                <c:pt idx="67">
                  <c:v>526.0</c:v>
                </c:pt>
                <c:pt idx="68">
                  <c:v>635.0</c:v>
                </c:pt>
                <c:pt idx="69">
                  <c:v>805.0</c:v>
                </c:pt>
                <c:pt idx="70">
                  <c:v>1113.0</c:v>
                </c:pt>
                <c:pt idx="71">
                  <c:v>1777.0</c:v>
                </c:pt>
                <c:pt idx="72">
                  <c:v>5570.0</c:v>
                </c:pt>
              </c:numCache>
            </c:numRef>
          </c:yVal>
          <c:smooth val="1"/>
        </c:ser>
        <c:dLbls>
          <c:showLegendKey val="0"/>
          <c:showVal val="0"/>
          <c:showCatName val="0"/>
          <c:showSerName val="0"/>
          <c:showPercent val="0"/>
          <c:showBubbleSize val="0"/>
        </c:dLbls>
        <c:axId val="2095574616"/>
        <c:axId val="2095584984"/>
      </c:scatterChart>
      <c:valAx>
        <c:axId val="2095574616"/>
        <c:scaling>
          <c:orientation val="minMax"/>
        </c:scaling>
        <c:delete val="0"/>
        <c:axPos val="b"/>
        <c:title>
          <c:tx>
            <c:rich>
              <a:bodyPr/>
              <a:lstStyle/>
              <a:p>
                <a:pPr>
                  <a:defRPr/>
                </a:pPr>
                <a:r>
                  <a:rPr lang="es-ES"/>
                  <a:t>Surface Area, mm^2</a:t>
                </a:r>
              </a:p>
            </c:rich>
          </c:tx>
          <c:layout/>
          <c:overlay val="0"/>
        </c:title>
        <c:numFmt formatCode="General" sourceLinked="0"/>
        <c:majorTickMark val="none"/>
        <c:minorTickMark val="none"/>
        <c:tickLblPos val="nextTo"/>
        <c:crossAx val="2095584984"/>
        <c:crosses val="autoZero"/>
        <c:crossBetween val="midCat"/>
      </c:valAx>
      <c:valAx>
        <c:axId val="2095584984"/>
        <c:scaling>
          <c:orientation val="minMax"/>
        </c:scaling>
        <c:delete val="0"/>
        <c:axPos val="l"/>
        <c:title>
          <c:tx>
            <c:rich>
              <a:bodyPr/>
              <a:lstStyle/>
              <a:p>
                <a:pPr>
                  <a:defRPr/>
                </a:pPr>
                <a:r>
                  <a:rPr lang="es-ES"/>
                  <a:t>Cum </a:t>
                </a:r>
                <a:r>
                  <a:rPr lang="es-ES" baseline="0"/>
                  <a:t> </a:t>
                </a:r>
                <a:r>
                  <a:rPr lang="es-ES"/>
                  <a:t>Frequency,</a:t>
                </a:r>
                <a:r>
                  <a:rPr lang="es-ES" baseline="0"/>
                  <a:t> #part</a:t>
                </a:r>
                <a:endParaRPr lang="es-ES"/>
              </a:p>
            </c:rich>
          </c:tx>
          <c:layout/>
          <c:overlay val="0"/>
        </c:title>
        <c:numFmt formatCode="General" sourceLinked="1"/>
        <c:majorTickMark val="none"/>
        <c:minorTickMark val="none"/>
        <c:tickLblPos val="nextTo"/>
        <c:crossAx val="2095574616"/>
        <c:crosses val="autoZero"/>
        <c:crossBetween val="midCat"/>
      </c:valAx>
    </c:plotArea>
    <c:plotVisOnly val="1"/>
    <c:dispBlanksAs val="gap"/>
    <c:showDLblsOverMax val="0"/>
  </c:chart>
  <c:spPr>
    <a:solidFill>
      <a:schemeClr val="bg1"/>
    </a:solidFill>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s-ES"/>
              <a:t>Log-Log</a:t>
            </a:r>
            <a:r>
              <a:rPr lang="es-ES" baseline="0"/>
              <a:t> </a:t>
            </a:r>
            <a:r>
              <a:rPr lang="es-ES"/>
              <a:t>CUMULATIVE Freq. Dist.</a:t>
            </a:r>
          </a:p>
          <a:p>
            <a:pPr>
              <a:defRPr/>
            </a:pPr>
            <a:r>
              <a:rPr lang="es-ES" sz="1050"/>
              <a:t>All</a:t>
            </a:r>
            <a:r>
              <a:rPr lang="es-ES" sz="1050" baseline="0"/>
              <a:t> the particles with Freq =&lt;1</a:t>
            </a:r>
            <a:endParaRPr lang="es-ES" sz="1050"/>
          </a:p>
        </c:rich>
      </c:tx>
      <c:layout/>
      <c:overlay val="0"/>
    </c:title>
    <c:autoTitleDeleted val="0"/>
    <c:plotArea>
      <c:layout/>
      <c:scatterChart>
        <c:scatterStyle val="smoothMarker"/>
        <c:varyColors val="0"/>
        <c:ser>
          <c:idx val="0"/>
          <c:order val="0"/>
          <c:trendline>
            <c:trendlineType val="linear"/>
            <c:dispRSqr val="1"/>
            <c:dispEq val="1"/>
            <c:trendlineLbl>
              <c:layout>
                <c:manualLayout>
                  <c:x val="-0.166188555810056"/>
                  <c:y val="0.00682177461084553"/>
                </c:manualLayout>
              </c:layout>
              <c:numFmt formatCode="General" sourceLinked="0"/>
            </c:trendlineLbl>
          </c:trendline>
          <c:xVal>
            <c:numRef>
              <c:f>'Surf Area Freq&gt;=1'!$O$3:$O$75</c:f>
              <c:numCache>
                <c:formatCode>General</c:formatCode>
                <c:ptCount val="73"/>
                <c:pt idx="0">
                  <c:v>2.902570062402345</c:v>
                </c:pt>
                <c:pt idx="1">
                  <c:v>2.751925925559143</c:v>
                </c:pt>
                <c:pt idx="2">
                  <c:v>2.586300100181628</c:v>
                </c:pt>
                <c:pt idx="3">
                  <c:v>2.572797629777981</c:v>
                </c:pt>
                <c:pt idx="4">
                  <c:v>2.484375726995445</c:v>
                </c:pt>
                <c:pt idx="5">
                  <c:v>2.475887616769925</c:v>
                </c:pt>
                <c:pt idx="6">
                  <c:v>2.373225274872778</c:v>
                </c:pt>
                <c:pt idx="7">
                  <c:v>2.339367007611811</c:v>
                </c:pt>
                <c:pt idx="8">
                  <c:v>2.262526977379088</c:v>
                </c:pt>
                <c:pt idx="9">
                  <c:v>2.25783185617071</c:v>
                </c:pt>
                <c:pt idx="10">
                  <c:v>2.238526700975322</c:v>
                </c:pt>
                <c:pt idx="11">
                  <c:v>2.174857621105944</c:v>
                </c:pt>
                <c:pt idx="12">
                  <c:v>2.169105292216853</c:v>
                </c:pt>
                <c:pt idx="13">
                  <c:v>2.15736688894561</c:v>
                </c:pt>
                <c:pt idx="14">
                  <c:v>2.145302377544228</c:v>
                </c:pt>
                <c:pt idx="15">
                  <c:v>2.12655294153139</c:v>
                </c:pt>
                <c:pt idx="16">
                  <c:v>2.113587964367021</c:v>
                </c:pt>
                <c:pt idx="17">
                  <c:v>2.106957385468008</c:v>
                </c:pt>
                <c:pt idx="18">
                  <c:v>2.086435718323406</c:v>
                </c:pt>
                <c:pt idx="19">
                  <c:v>2.07937386383592</c:v>
                </c:pt>
                <c:pt idx="20">
                  <c:v>2.064896040467297</c:v>
                </c:pt>
                <c:pt idx="21">
                  <c:v>2.026437788648121</c:v>
                </c:pt>
                <c:pt idx="22">
                  <c:v>2.018319898425941</c:v>
                </c:pt>
                <c:pt idx="23">
                  <c:v>2.010047372459951</c:v>
                </c:pt>
                <c:pt idx="24">
                  <c:v>1.993014033161171</c:v>
                </c:pt>
                <c:pt idx="25">
                  <c:v>1.984240108853666</c:v>
                </c:pt>
                <c:pt idx="26">
                  <c:v>1.97528526620074</c:v>
                </c:pt>
                <c:pt idx="27">
                  <c:v>1.96614188676087</c:v>
                </c:pt>
                <c:pt idx="28">
                  <c:v>1.956801860506727</c:v>
                </c:pt>
                <c:pt idx="29">
                  <c:v>1.947256542600496</c:v>
                </c:pt>
                <c:pt idx="30">
                  <c:v>1.937496705311339</c:v>
                </c:pt>
                <c:pt idx="31">
                  <c:v>1.92751248440474</c:v>
                </c:pt>
                <c:pt idx="32">
                  <c:v>1.917293319223053</c:v>
                </c:pt>
                <c:pt idx="33">
                  <c:v>1.906827885544888</c:v>
                </c:pt>
                <c:pt idx="34">
                  <c:v>1.896104020153115</c:v>
                </c:pt>
                <c:pt idx="35">
                  <c:v>1.885108635851652</c:v>
                </c:pt>
                <c:pt idx="36">
                  <c:v>1.862245752892147</c:v>
                </c:pt>
                <c:pt idx="37">
                  <c:v>1.85034652959244</c:v>
                </c:pt>
                <c:pt idx="38">
                  <c:v>1.838112073175428</c:v>
                </c:pt>
                <c:pt idx="39">
                  <c:v>1.825522945867408</c:v>
                </c:pt>
                <c:pt idx="40">
                  <c:v>1.812557968703041</c:v>
                </c:pt>
                <c:pt idx="41">
                  <c:v>1.799194007145058</c:v>
                </c:pt>
                <c:pt idx="42">
                  <c:v>1.785405722659425</c:v>
                </c:pt>
                <c:pt idx="43">
                  <c:v>1.771165283544815</c:v>
                </c:pt>
                <c:pt idx="44">
                  <c:v>1.75644202672411</c:v>
                </c:pt>
                <c:pt idx="45">
                  <c:v>1.741202060167372</c:v>
                </c:pt>
                <c:pt idx="46">
                  <c:v>1.72540779298414</c:v>
                </c:pt>
                <c:pt idx="47">
                  <c:v>1.709017376795971</c:v>
                </c:pt>
                <c:pt idx="48">
                  <c:v>1.69198403749719</c:v>
                </c:pt>
                <c:pt idx="49">
                  <c:v>1.67425527053676</c:v>
                </c:pt>
                <c:pt idx="50">
                  <c:v>1.655771864842746</c:v>
                </c:pt>
                <c:pt idx="51">
                  <c:v>1.636466709647359</c:v>
                </c:pt>
                <c:pt idx="52">
                  <c:v>1.616263323559072</c:v>
                </c:pt>
                <c:pt idx="53">
                  <c:v>1.595074024489134</c:v>
                </c:pt>
                <c:pt idx="54">
                  <c:v>1.572797629777982</c:v>
                </c:pt>
                <c:pt idx="55">
                  <c:v>1.54931653392846</c:v>
                </c:pt>
                <c:pt idx="56">
                  <c:v>1.524492950203427</c:v>
                </c:pt>
                <c:pt idx="57">
                  <c:v>1.498164011481077</c:v>
                </c:pt>
                <c:pt idx="58">
                  <c:v>1.470135287880834</c:v>
                </c:pt>
                <c:pt idx="59">
                  <c:v>1.440172064503391</c:v>
                </c:pt>
                <c:pt idx="60">
                  <c:v>1.407987381131989</c:v>
                </c:pt>
                <c:pt idx="61">
                  <c:v>1.373225274872777</c:v>
                </c:pt>
                <c:pt idx="62">
                  <c:v>1.335436713983378</c:v>
                </c:pt>
                <c:pt idx="63">
                  <c:v>1.294044028825152</c:v>
                </c:pt>
                <c:pt idx="64">
                  <c:v>1.248286538264477</c:v>
                </c:pt>
                <c:pt idx="65">
                  <c:v>1.197134015817096</c:v>
                </c:pt>
                <c:pt idx="66">
                  <c:v>1.13914206883941</c:v>
                </c:pt>
                <c:pt idx="67">
                  <c:v>1.072195279208796</c:v>
                </c:pt>
                <c:pt idx="68">
                  <c:v>0.993014033161172</c:v>
                </c:pt>
                <c:pt idx="69">
                  <c:v>0.896104020153115</c:v>
                </c:pt>
                <c:pt idx="70">
                  <c:v>0.771165283544815</c:v>
                </c:pt>
                <c:pt idx="71">
                  <c:v>0.595074024489134</c:v>
                </c:pt>
                <c:pt idx="72">
                  <c:v>0.294044028825153</c:v>
                </c:pt>
              </c:numCache>
            </c:numRef>
          </c:xVal>
          <c:yVal>
            <c:numRef>
              <c:f>'Surf Area Freq&gt;=1'!$P$3:$P$75</c:f>
              <c:numCache>
                <c:formatCode>General</c:formatCode>
                <c:ptCount val="73"/>
                <c:pt idx="0">
                  <c:v>0.0</c:v>
                </c:pt>
                <c:pt idx="1">
                  <c:v>0.301029995663981</c:v>
                </c:pt>
                <c:pt idx="2">
                  <c:v>0.477121254719663</c:v>
                </c:pt>
                <c:pt idx="3">
                  <c:v>0.602059991327962</c:v>
                </c:pt>
                <c:pt idx="4">
                  <c:v>0.698970004336019</c:v>
                </c:pt>
                <c:pt idx="5">
                  <c:v>0.778151250383644</c:v>
                </c:pt>
                <c:pt idx="6">
                  <c:v>0.845098040014257</c:v>
                </c:pt>
                <c:pt idx="7">
                  <c:v>0.903089986991943</c:v>
                </c:pt>
                <c:pt idx="8">
                  <c:v>0.954242509439325</c:v>
                </c:pt>
                <c:pt idx="9">
                  <c:v>1.0</c:v>
                </c:pt>
                <c:pt idx="10">
                  <c:v>1.041392685158225</c:v>
                </c:pt>
                <c:pt idx="11">
                  <c:v>1.146128035678238</c:v>
                </c:pt>
                <c:pt idx="12">
                  <c:v>1.176091259055681</c:v>
                </c:pt>
                <c:pt idx="13">
                  <c:v>1.204119982655925</c:v>
                </c:pt>
                <c:pt idx="14">
                  <c:v>1.230448921378275</c:v>
                </c:pt>
                <c:pt idx="15">
                  <c:v>1.255272505103306</c:v>
                </c:pt>
                <c:pt idx="16">
                  <c:v>1.27875360095283</c:v>
                </c:pt>
                <c:pt idx="17">
                  <c:v>1.301029995663981</c:v>
                </c:pt>
                <c:pt idx="18">
                  <c:v>1.32221929473392</c:v>
                </c:pt>
                <c:pt idx="19">
                  <c:v>1.380211241711606</c:v>
                </c:pt>
                <c:pt idx="20">
                  <c:v>1.414973347970818</c:v>
                </c:pt>
                <c:pt idx="21">
                  <c:v>1.44715803134222</c:v>
                </c:pt>
                <c:pt idx="22">
                  <c:v>1.477121254719661</c:v>
                </c:pt>
                <c:pt idx="23">
                  <c:v>1.491361693834271</c:v>
                </c:pt>
                <c:pt idx="24">
                  <c:v>1.505149978319906</c:v>
                </c:pt>
                <c:pt idx="25">
                  <c:v>1.531478917042255</c:v>
                </c:pt>
                <c:pt idx="26">
                  <c:v>1.544068044350276</c:v>
                </c:pt>
                <c:pt idx="27">
                  <c:v>1.568201724066995</c:v>
                </c:pt>
                <c:pt idx="28">
                  <c:v>1.591064607026498</c:v>
                </c:pt>
                <c:pt idx="29">
                  <c:v>1.602059991327962</c:v>
                </c:pt>
                <c:pt idx="30">
                  <c:v>1.612783856719736</c:v>
                </c:pt>
                <c:pt idx="31">
                  <c:v>1.6232492903979</c:v>
                </c:pt>
                <c:pt idx="32">
                  <c:v>1.643452676486188</c:v>
                </c:pt>
                <c:pt idx="33">
                  <c:v>1.653212513775344</c:v>
                </c:pt>
                <c:pt idx="34">
                  <c:v>1.681241237375587</c:v>
                </c:pt>
                <c:pt idx="35">
                  <c:v>1.7160033436348</c:v>
                </c:pt>
                <c:pt idx="36">
                  <c:v>1.72427586960079</c:v>
                </c:pt>
                <c:pt idx="37">
                  <c:v>1.755874855672491</c:v>
                </c:pt>
                <c:pt idx="38">
                  <c:v>1.770852011642144</c:v>
                </c:pt>
                <c:pt idx="39">
                  <c:v>1.785329835010767</c:v>
                </c:pt>
                <c:pt idx="40">
                  <c:v>1.812913356642855</c:v>
                </c:pt>
                <c:pt idx="41">
                  <c:v>1.832508912706237</c:v>
                </c:pt>
                <c:pt idx="42">
                  <c:v>1.851258348719075</c:v>
                </c:pt>
                <c:pt idx="43">
                  <c:v>1.8750612633917</c:v>
                </c:pt>
                <c:pt idx="44">
                  <c:v>1.897627091290441</c:v>
                </c:pt>
                <c:pt idx="45">
                  <c:v>1.913813852383716</c:v>
                </c:pt>
                <c:pt idx="46">
                  <c:v>1.944482672150168</c:v>
                </c:pt>
                <c:pt idx="47">
                  <c:v>1.963787827345556</c:v>
                </c:pt>
                <c:pt idx="48">
                  <c:v>1.991226075692493</c:v>
                </c:pt>
                <c:pt idx="49">
                  <c:v>2.02530586526477</c:v>
                </c:pt>
                <c:pt idx="50">
                  <c:v>2.049218022670181</c:v>
                </c:pt>
                <c:pt idx="51">
                  <c:v>2.068185861746162</c:v>
                </c:pt>
                <c:pt idx="52">
                  <c:v>2.079181246047626</c:v>
                </c:pt>
                <c:pt idx="53">
                  <c:v>2.143014800254096</c:v>
                </c:pt>
                <c:pt idx="54">
                  <c:v>2.195899652409234</c:v>
                </c:pt>
                <c:pt idx="55">
                  <c:v>2.220108088040056</c:v>
                </c:pt>
                <c:pt idx="56">
                  <c:v>2.243038048686297</c:v>
                </c:pt>
                <c:pt idx="57">
                  <c:v>2.264817823009537</c:v>
                </c:pt>
                <c:pt idx="58">
                  <c:v>2.301029995663979</c:v>
                </c:pt>
                <c:pt idx="59">
                  <c:v>2.338456493604594</c:v>
                </c:pt>
                <c:pt idx="60">
                  <c:v>2.371067862271737</c:v>
                </c:pt>
                <c:pt idx="61">
                  <c:v>2.409933123331294</c:v>
                </c:pt>
                <c:pt idx="62">
                  <c:v>2.444044795918076</c:v>
                </c:pt>
                <c:pt idx="63">
                  <c:v>2.496929648073215</c:v>
                </c:pt>
                <c:pt idx="64">
                  <c:v>2.547774705387823</c:v>
                </c:pt>
                <c:pt idx="65">
                  <c:v>2.60959440922522</c:v>
                </c:pt>
                <c:pt idx="66">
                  <c:v>2.673941998634088</c:v>
                </c:pt>
                <c:pt idx="67">
                  <c:v>2.72098574415374</c:v>
                </c:pt>
                <c:pt idx="68">
                  <c:v>2.802773725291976</c:v>
                </c:pt>
                <c:pt idx="69">
                  <c:v>2.905795880367869</c:v>
                </c:pt>
                <c:pt idx="70">
                  <c:v>3.046495164334706</c:v>
                </c:pt>
                <c:pt idx="71">
                  <c:v>3.249687427805302</c:v>
                </c:pt>
                <c:pt idx="72">
                  <c:v>3.745855195173719</c:v>
                </c:pt>
              </c:numCache>
            </c:numRef>
          </c:yVal>
          <c:smooth val="1"/>
        </c:ser>
        <c:dLbls>
          <c:showLegendKey val="0"/>
          <c:showVal val="0"/>
          <c:showCatName val="0"/>
          <c:showSerName val="0"/>
          <c:showPercent val="0"/>
          <c:showBubbleSize val="0"/>
        </c:dLbls>
        <c:axId val="2095616600"/>
        <c:axId val="2095622072"/>
      </c:scatterChart>
      <c:valAx>
        <c:axId val="2095616600"/>
        <c:scaling>
          <c:orientation val="minMax"/>
        </c:scaling>
        <c:delete val="0"/>
        <c:axPos val="b"/>
        <c:title>
          <c:tx>
            <c:rich>
              <a:bodyPr/>
              <a:lstStyle/>
              <a:p>
                <a:pPr>
                  <a:defRPr/>
                </a:pPr>
                <a:r>
                  <a:rPr lang="es-ES"/>
                  <a:t>Log Surface Area, mm^2</a:t>
                </a:r>
              </a:p>
            </c:rich>
          </c:tx>
          <c:layout/>
          <c:overlay val="0"/>
        </c:title>
        <c:numFmt formatCode="General" sourceLinked="0"/>
        <c:majorTickMark val="none"/>
        <c:minorTickMark val="none"/>
        <c:tickLblPos val="nextTo"/>
        <c:crossAx val="2095622072"/>
        <c:crosses val="autoZero"/>
        <c:crossBetween val="midCat"/>
      </c:valAx>
      <c:valAx>
        <c:axId val="2095622072"/>
        <c:scaling>
          <c:orientation val="minMax"/>
        </c:scaling>
        <c:delete val="0"/>
        <c:axPos val="l"/>
        <c:title>
          <c:tx>
            <c:rich>
              <a:bodyPr/>
              <a:lstStyle/>
              <a:p>
                <a:pPr>
                  <a:defRPr/>
                </a:pPr>
                <a:r>
                  <a:rPr lang="es-ES"/>
                  <a:t>Log Cum Frequency,</a:t>
                </a:r>
                <a:r>
                  <a:rPr lang="es-ES" baseline="0"/>
                  <a:t> #part</a:t>
                </a:r>
                <a:endParaRPr lang="es-ES"/>
              </a:p>
            </c:rich>
          </c:tx>
          <c:layout/>
          <c:overlay val="0"/>
        </c:title>
        <c:numFmt formatCode="General" sourceLinked="1"/>
        <c:majorTickMark val="none"/>
        <c:minorTickMark val="none"/>
        <c:tickLblPos val="nextTo"/>
        <c:crossAx val="2095616600"/>
        <c:crosses val="autoZero"/>
        <c:crossBetween val="midCat"/>
      </c:valAx>
    </c:plotArea>
    <c:plotVisOnly val="1"/>
    <c:dispBlanksAs val="gap"/>
    <c:showDLblsOverMax val="0"/>
  </c:chart>
  <c:spPr>
    <a:solidFill>
      <a:srgbClr val="FFFFFF"/>
    </a:solidFill>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1233889388981"/>
          <c:y val="0.0348875061064582"/>
          <c:w val="0.735023375670571"/>
          <c:h val="0.777030377311583"/>
        </c:manualLayout>
      </c:layout>
      <c:scatterChart>
        <c:scatterStyle val="lineMarker"/>
        <c:varyColors val="0"/>
        <c:ser>
          <c:idx val="0"/>
          <c:order val="0"/>
          <c:spPr>
            <a:ln w="28575">
              <a:noFill/>
            </a:ln>
          </c:spPr>
          <c:xVal>
            <c:numRef>
              <c:f>Φύλλο1!$G$1:$G$1080</c:f>
              <c:numCache>
                <c:formatCode>General</c:formatCode>
                <c:ptCount val="1080"/>
                <c:pt idx="0">
                  <c:v>0.002</c:v>
                </c:pt>
                <c:pt idx="1">
                  <c:v>0.002</c:v>
                </c:pt>
                <c:pt idx="2">
                  <c:v>0.002</c:v>
                </c:pt>
                <c:pt idx="3">
                  <c:v>0.002</c:v>
                </c:pt>
                <c:pt idx="4">
                  <c:v>0.002</c:v>
                </c:pt>
                <c:pt idx="5">
                  <c:v>0.049</c:v>
                </c:pt>
                <c:pt idx="6">
                  <c:v>0.078</c:v>
                </c:pt>
                <c:pt idx="7">
                  <c:v>0.086</c:v>
                </c:pt>
                <c:pt idx="8">
                  <c:v>0.088</c:v>
                </c:pt>
                <c:pt idx="9">
                  <c:v>0.092</c:v>
                </c:pt>
                <c:pt idx="10">
                  <c:v>0.096</c:v>
                </c:pt>
                <c:pt idx="11">
                  <c:v>0.096</c:v>
                </c:pt>
                <c:pt idx="12">
                  <c:v>0.096</c:v>
                </c:pt>
                <c:pt idx="13">
                  <c:v>0.1</c:v>
                </c:pt>
                <c:pt idx="14">
                  <c:v>0.104</c:v>
                </c:pt>
                <c:pt idx="15">
                  <c:v>0.106</c:v>
                </c:pt>
                <c:pt idx="16">
                  <c:v>0.113</c:v>
                </c:pt>
                <c:pt idx="17">
                  <c:v>0.117</c:v>
                </c:pt>
                <c:pt idx="18">
                  <c:v>0.117</c:v>
                </c:pt>
                <c:pt idx="19">
                  <c:v>0.125</c:v>
                </c:pt>
                <c:pt idx="20">
                  <c:v>0.125</c:v>
                </c:pt>
                <c:pt idx="21">
                  <c:v>0.129</c:v>
                </c:pt>
                <c:pt idx="22">
                  <c:v>0.131</c:v>
                </c:pt>
                <c:pt idx="23">
                  <c:v>0.131</c:v>
                </c:pt>
                <c:pt idx="24">
                  <c:v>0.135</c:v>
                </c:pt>
                <c:pt idx="25">
                  <c:v>0.137</c:v>
                </c:pt>
                <c:pt idx="26">
                  <c:v>0.139</c:v>
                </c:pt>
                <c:pt idx="27">
                  <c:v>0.143</c:v>
                </c:pt>
                <c:pt idx="28">
                  <c:v>0.143</c:v>
                </c:pt>
                <c:pt idx="29">
                  <c:v>0.145</c:v>
                </c:pt>
                <c:pt idx="30">
                  <c:v>0.145</c:v>
                </c:pt>
                <c:pt idx="31">
                  <c:v>0.147</c:v>
                </c:pt>
                <c:pt idx="32">
                  <c:v>0.147</c:v>
                </c:pt>
                <c:pt idx="33">
                  <c:v>0.147</c:v>
                </c:pt>
                <c:pt idx="34">
                  <c:v>0.147</c:v>
                </c:pt>
                <c:pt idx="35">
                  <c:v>0.147</c:v>
                </c:pt>
                <c:pt idx="36">
                  <c:v>0.147</c:v>
                </c:pt>
                <c:pt idx="37">
                  <c:v>0.149</c:v>
                </c:pt>
                <c:pt idx="38">
                  <c:v>0.149</c:v>
                </c:pt>
                <c:pt idx="39">
                  <c:v>0.154</c:v>
                </c:pt>
                <c:pt idx="40">
                  <c:v>0.156</c:v>
                </c:pt>
                <c:pt idx="41">
                  <c:v>0.16</c:v>
                </c:pt>
                <c:pt idx="42">
                  <c:v>0.16</c:v>
                </c:pt>
                <c:pt idx="43">
                  <c:v>0.162</c:v>
                </c:pt>
                <c:pt idx="44">
                  <c:v>0.164</c:v>
                </c:pt>
                <c:pt idx="45">
                  <c:v>0.164</c:v>
                </c:pt>
                <c:pt idx="46">
                  <c:v>0.164</c:v>
                </c:pt>
                <c:pt idx="47">
                  <c:v>0.166</c:v>
                </c:pt>
                <c:pt idx="48">
                  <c:v>0.168</c:v>
                </c:pt>
                <c:pt idx="49">
                  <c:v>0.168</c:v>
                </c:pt>
                <c:pt idx="50">
                  <c:v>0.17</c:v>
                </c:pt>
                <c:pt idx="51">
                  <c:v>0.174</c:v>
                </c:pt>
                <c:pt idx="52">
                  <c:v>0.174</c:v>
                </c:pt>
                <c:pt idx="53">
                  <c:v>0.176</c:v>
                </c:pt>
                <c:pt idx="54">
                  <c:v>0.176</c:v>
                </c:pt>
                <c:pt idx="55">
                  <c:v>0.176</c:v>
                </c:pt>
                <c:pt idx="56">
                  <c:v>0.176</c:v>
                </c:pt>
                <c:pt idx="57">
                  <c:v>0.178</c:v>
                </c:pt>
                <c:pt idx="58">
                  <c:v>0.178</c:v>
                </c:pt>
                <c:pt idx="59">
                  <c:v>0.18</c:v>
                </c:pt>
                <c:pt idx="60">
                  <c:v>0.182</c:v>
                </c:pt>
                <c:pt idx="61">
                  <c:v>0.184</c:v>
                </c:pt>
                <c:pt idx="62">
                  <c:v>0.184</c:v>
                </c:pt>
                <c:pt idx="63">
                  <c:v>0.184</c:v>
                </c:pt>
                <c:pt idx="64">
                  <c:v>0.186</c:v>
                </c:pt>
                <c:pt idx="65">
                  <c:v>0.186</c:v>
                </c:pt>
                <c:pt idx="66">
                  <c:v>0.188</c:v>
                </c:pt>
                <c:pt idx="67">
                  <c:v>0.19</c:v>
                </c:pt>
                <c:pt idx="68">
                  <c:v>0.19</c:v>
                </c:pt>
                <c:pt idx="69">
                  <c:v>0.19</c:v>
                </c:pt>
                <c:pt idx="70">
                  <c:v>0.192</c:v>
                </c:pt>
                <c:pt idx="71">
                  <c:v>0.192</c:v>
                </c:pt>
                <c:pt idx="72">
                  <c:v>0.192</c:v>
                </c:pt>
                <c:pt idx="73">
                  <c:v>0.195</c:v>
                </c:pt>
                <c:pt idx="74">
                  <c:v>0.195</c:v>
                </c:pt>
                <c:pt idx="75">
                  <c:v>0.195</c:v>
                </c:pt>
                <c:pt idx="76">
                  <c:v>0.199</c:v>
                </c:pt>
                <c:pt idx="77">
                  <c:v>0.203</c:v>
                </c:pt>
                <c:pt idx="78">
                  <c:v>0.205</c:v>
                </c:pt>
                <c:pt idx="79">
                  <c:v>0.205</c:v>
                </c:pt>
                <c:pt idx="80">
                  <c:v>0.205</c:v>
                </c:pt>
                <c:pt idx="81">
                  <c:v>0.207</c:v>
                </c:pt>
                <c:pt idx="82">
                  <c:v>0.207</c:v>
                </c:pt>
                <c:pt idx="83">
                  <c:v>0.207</c:v>
                </c:pt>
                <c:pt idx="84">
                  <c:v>0.209</c:v>
                </c:pt>
                <c:pt idx="85">
                  <c:v>0.209</c:v>
                </c:pt>
                <c:pt idx="86">
                  <c:v>0.213</c:v>
                </c:pt>
                <c:pt idx="87">
                  <c:v>0.213</c:v>
                </c:pt>
                <c:pt idx="88">
                  <c:v>0.215</c:v>
                </c:pt>
                <c:pt idx="89">
                  <c:v>0.217</c:v>
                </c:pt>
                <c:pt idx="90">
                  <c:v>0.217</c:v>
                </c:pt>
                <c:pt idx="91">
                  <c:v>0.217</c:v>
                </c:pt>
                <c:pt idx="92">
                  <c:v>0.217</c:v>
                </c:pt>
                <c:pt idx="93">
                  <c:v>0.219</c:v>
                </c:pt>
                <c:pt idx="94">
                  <c:v>0.219</c:v>
                </c:pt>
                <c:pt idx="95">
                  <c:v>0.221</c:v>
                </c:pt>
                <c:pt idx="96">
                  <c:v>0.221</c:v>
                </c:pt>
                <c:pt idx="97">
                  <c:v>0.221</c:v>
                </c:pt>
                <c:pt idx="98">
                  <c:v>0.223</c:v>
                </c:pt>
                <c:pt idx="99">
                  <c:v>0.223</c:v>
                </c:pt>
                <c:pt idx="100">
                  <c:v>0.225</c:v>
                </c:pt>
                <c:pt idx="101">
                  <c:v>0.225</c:v>
                </c:pt>
                <c:pt idx="102">
                  <c:v>0.225</c:v>
                </c:pt>
                <c:pt idx="103">
                  <c:v>0.225</c:v>
                </c:pt>
                <c:pt idx="104">
                  <c:v>0.227</c:v>
                </c:pt>
                <c:pt idx="105">
                  <c:v>0.227</c:v>
                </c:pt>
                <c:pt idx="106">
                  <c:v>0.227</c:v>
                </c:pt>
                <c:pt idx="107">
                  <c:v>0.229</c:v>
                </c:pt>
                <c:pt idx="108">
                  <c:v>0.231</c:v>
                </c:pt>
                <c:pt idx="109">
                  <c:v>0.231</c:v>
                </c:pt>
                <c:pt idx="110">
                  <c:v>0.233</c:v>
                </c:pt>
                <c:pt idx="111">
                  <c:v>0.233</c:v>
                </c:pt>
                <c:pt idx="112">
                  <c:v>0.233</c:v>
                </c:pt>
                <c:pt idx="113">
                  <c:v>0.233</c:v>
                </c:pt>
                <c:pt idx="114">
                  <c:v>0.236</c:v>
                </c:pt>
                <c:pt idx="115">
                  <c:v>0.236</c:v>
                </c:pt>
                <c:pt idx="116">
                  <c:v>0.236</c:v>
                </c:pt>
                <c:pt idx="117">
                  <c:v>0.238</c:v>
                </c:pt>
                <c:pt idx="118">
                  <c:v>0.238</c:v>
                </c:pt>
                <c:pt idx="119">
                  <c:v>0.24</c:v>
                </c:pt>
                <c:pt idx="120">
                  <c:v>0.24</c:v>
                </c:pt>
                <c:pt idx="121">
                  <c:v>0.244</c:v>
                </c:pt>
                <c:pt idx="122">
                  <c:v>0.244</c:v>
                </c:pt>
                <c:pt idx="123">
                  <c:v>0.246</c:v>
                </c:pt>
                <c:pt idx="124">
                  <c:v>0.246</c:v>
                </c:pt>
                <c:pt idx="125">
                  <c:v>0.248</c:v>
                </c:pt>
                <c:pt idx="126">
                  <c:v>0.25</c:v>
                </c:pt>
                <c:pt idx="127">
                  <c:v>0.252</c:v>
                </c:pt>
                <c:pt idx="128">
                  <c:v>0.252</c:v>
                </c:pt>
                <c:pt idx="129">
                  <c:v>0.252</c:v>
                </c:pt>
                <c:pt idx="130">
                  <c:v>0.254</c:v>
                </c:pt>
                <c:pt idx="131">
                  <c:v>0.254</c:v>
                </c:pt>
                <c:pt idx="132">
                  <c:v>0.256</c:v>
                </c:pt>
                <c:pt idx="133">
                  <c:v>0.258</c:v>
                </c:pt>
                <c:pt idx="134">
                  <c:v>0.258</c:v>
                </c:pt>
                <c:pt idx="135">
                  <c:v>0.26</c:v>
                </c:pt>
                <c:pt idx="136">
                  <c:v>0.26</c:v>
                </c:pt>
                <c:pt idx="137">
                  <c:v>0.262</c:v>
                </c:pt>
                <c:pt idx="138">
                  <c:v>0.262</c:v>
                </c:pt>
                <c:pt idx="139">
                  <c:v>0.264</c:v>
                </c:pt>
                <c:pt idx="140">
                  <c:v>0.264</c:v>
                </c:pt>
                <c:pt idx="141">
                  <c:v>0.264</c:v>
                </c:pt>
                <c:pt idx="142">
                  <c:v>0.268</c:v>
                </c:pt>
                <c:pt idx="143">
                  <c:v>0.268</c:v>
                </c:pt>
                <c:pt idx="144">
                  <c:v>0.27</c:v>
                </c:pt>
                <c:pt idx="145">
                  <c:v>0.27</c:v>
                </c:pt>
                <c:pt idx="146">
                  <c:v>0.272</c:v>
                </c:pt>
                <c:pt idx="147">
                  <c:v>0.274</c:v>
                </c:pt>
                <c:pt idx="148">
                  <c:v>0.276</c:v>
                </c:pt>
                <c:pt idx="149">
                  <c:v>0.276</c:v>
                </c:pt>
                <c:pt idx="150">
                  <c:v>0.276</c:v>
                </c:pt>
                <c:pt idx="151">
                  <c:v>0.279</c:v>
                </c:pt>
                <c:pt idx="152">
                  <c:v>0.279</c:v>
                </c:pt>
                <c:pt idx="153">
                  <c:v>0.281</c:v>
                </c:pt>
                <c:pt idx="154">
                  <c:v>0.283</c:v>
                </c:pt>
                <c:pt idx="155">
                  <c:v>0.283</c:v>
                </c:pt>
                <c:pt idx="156">
                  <c:v>0.283</c:v>
                </c:pt>
                <c:pt idx="157">
                  <c:v>0.287</c:v>
                </c:pt>
                <c:pt idx="158">
                  <c:v>0.289</c:v>
                </c:pt>
                <c:pt idx="159">
                  <c:v>0.291</c:v>
                </c:pt>
                <c:pt idx="160">
                  <c:v>0.293</c:v>
                </c:pt>
                <c:pt idx="161">
                  <c:v>0.295</c:v>
                </c:pt>
                <c:pt idx="162">
                  <c:v>0.295</c:v>
                </c:pt>
                <c:pt idx="163">
                  <c:v>0.297</c:v>
                </c:pt>
                <c:pt idx="164">
                  <c:v>0.297</c:v>
                </c:pt>
                <c:pt idx="165">
                  <c:v>0.299</c:v>
                </c:pt>
                <c:pt idx="166">
                  <c:v>0.299</c:v>
                </c:pt>
                <c:pt idx="167">
                  <c:v>0.301</c:v>
                </c:pt>
                <c:pt idx="168">
                  <c:v>0.303</c:v>
                </c:pt>
                <c:pt idx="169">
                  <c:v>0.305</c:v>
                </c:pt>
                <c:pt idx="170">
                  <c:v>0.307</c:v>
                </c:pt>
                <c:pt idx="171">
                  <c:v>0.307</c:v>
                </c:pt>
                <c:pt idx="172">
                  <c:v>0.307</c:v>
                </c:pt>
                <c:pt idx="173">
                  <c:v>0.309</c:v>
                </c:pt>
                <c:pt idx="174">
                  <c:v>0.309</c:v>
                </c:pt>
                <c:pt idx="175">
                  <c:v>0.311</c:v>
                </c:pt>
                <c:pt idx="176">
                  <c:v>0.313</c:v>
                </c:pt>
                <c:pt idx="177">
                  <c:v>0.319</c:v>
                </c:pt>
                <c:pt idx="178">
                  <c:v>0.319</c:v>
                </c:pt>
                <c:pt idx="179">
                  <c:v>0.322</c:v>
                </c:pt>
                <c:pt idx="180">
                  <c:v>0.33</c:v>
                </c:pt>
                <c:pt idx="181">
                  <c:v>0.33</c:v>
                </c:pt>
                <c:pt idx="182">
                  <c:v>0.33</c:v>
                </c:pt>
                <c:pt idx="183">
                  <c:v>0.33</c:v>
                </c:pt>
                <c:pt idx="184">
                  <c:v>0.33</c:v>
                </c:pt>
                <c:pt idx="185">
                  <c:v>0.332</c:v>
                </c:pt>
                <c:pt idx="186">
                  <c:v>0.332</c:v>
                </c:pt>
                <c:pt idx="187">
                  <c:v>0.334</c:v>
                </c:pt>
                <c:pt idx="188">
                  <c:v>0.334</c:v>
                </c:pt>
                <c:pt idx="189">
                  <c:v>0.336</c:v>
                </c:pt>
                <c:pt idx="190">
                  <c:v>0.338</c:v>
                </c:pt>
                <c:pt idx="191">
                  <c:v>0.34</c:v>
                </c:pt>
                <c:pt idx="192">
                  <c:v>0.342</c:v>
                </c:pt>
                <c:pt idx="193">
                  <c:v>0.344</c:v>
                </c:pt>
                <c:pt idx="194">
                  <c:v>0.344</c:v>
                </c:pt>
                <c:pt idx="195">
                  <c:v>0.346</c:v>
                </c:pt>
                <c:pt idx="196">
                  <c:v>0.348</c:v>
                </c:pt>
                <c:pt idx="197">
                  <c:v>0.348</c:v>
                </c:pt>
                <c:pt idx="198">
                  <c:v>0.352</c:v>
                </c:pt>
                <c:pt idx="199">
                  <c:v>0.356</c:v>
                </c:pt>
                <c:pt idx="200">
                  <c:v>0.356</c:v>
                </c:pt>
                <c:pt idx="201">
                  <c:v>0.356</c:v>
                </c:pt>
                <c:pt idx="202">
                  <c:v>0.356</c:v>
                </c:pt>
                <c:pt idx="203">
                  <c:v>0.358</c:v>
                </c:pt>
                <c:pt idx="204">
                  <c:v>0.358</c:v>
                </c:pt>
                <c:pt idx="205">
                  <c:v>0.362</c:v>
                </c:pt>
                <c:pt idx="206">
                  <c:v>0.362</c:v>
                </c:pt>
                <c:pt idx="207">
                  <c:v>0.367</c:v>
                </c:pt>
                <c:pt idx="208">
                  <c:v>0.367</c:v>
                </c:pt>
                <c:pt idx="209">
                  <c:v>0.371</c:v>
                </c:pt>
                <c:pt idx="210">
                  <c:v>0.375</c:v>
                </c:pt>
                <c:pt idx="211">
                  <c:v>0.375</c:v>
                </c:pt>
                <c:pt idx="212">
                  <c:v>0.375</c:v>
                </c:pt>
                <c:pt idx="213">
                  <c:v>0.375</c:v>
                </c:pt>
                <c:pt idx="214">
                  <c:v>0.377</c:v>
                </c:pt>
                <c:pt idx="215">
                  <c:v>0.379</c:v>
                </c:pt>
                <c:pt idx="216">
                  <c:v>0.379</c:v>
                </c:pt>
                <c:pt idx="217">
                  <c:v>0.383</c:v>
                </c:pt>
                <c:pt idx="218">
                  <c:v>0.385</c:v>
                </c:pt>
                <c:pt idx="219">
                  <c:v>0.385</c:v>
                </c:pt>
                <c:pt idx="220">
                  <c:v>0.385</c:v>
                </c:pt>
                <c:pt idx="221">
                  <c:v>0.385</c:v>
                </c:pt>
                <c:pt idx="222">
                  <c:v>0.387</c:v>
                </c:pt>
                <c:pt idx="223">
                  <c:v>0.389</c:v>
                </c:pt>
                <c:pt idx="224">
                  <c:v>0.391</c:v>
                </c:pt>
                <c:pt idx="225">
                  <c:v>0.391</c:v>
                </c:pt>
                <c:pt idx="226">
                  <c:v>0.391</c:v>
                </c:pt>
                <c:pt idx="227">
                  <c:v>0.393</c:v>
                </c:pt>
                <c:pt idx="228">
                  <c:v>0.393</c:v>
                </c:pt>
                <c:pt idx="229">
                  <c:v>0.397</c:v>
                </c:pt>
                <c:pt idx="230">
                  <c:v>0.399</c:v>
                </c:pt>
                <c:pt idx="231">
                  <c:v>0.401</c:v>
                </c:pt>
                <c:pt idx="232">
                  <c:v>0.401</c:v>
                </c:pt>
                <c:pt idx="233">
                  <c:v>0.401</c:v>
                </c:pt>
                <c:pt idx="234">
                  <c:v>0.403</c:v>
                </c:pt>
                <c:pt idx="235">
                  <c:v>0.405</c:v>
                </c:pt>
                <c:pt idx="236">
                  <c:v>0.405</c:v>
                </c:pt>
                <c:pt idx="237">
                  <c:v>0.405</c:v>
                </c:pt>
                <c:pt idx="238">
                  <c:v>0.408</c:v>
                </c:pt>
                <c:pt idx="239">
                  <c:v>0.412</c:v>
                </c:pt>
                <c:pt idx="240">
                  <c:v>0.414</c:v>
                </c:pt>
                <c:pt idx="241">
                  <c:v>0.416</c:v>
                </c:pt>
                <c:pt idx="242">
                  <c:v>0.416</c:v>
                </c:pt>
                <c:pt idx="243">
                  <c:v>0.416</c:v>
                </c:pt>
                <c:pt idx="244">
                  <c:v>0.418</c:v>
                </c:pt>
                <c:pt idx="245">
                  <c:v>0.418</c:v>
                </c:pt>
                <c:pt idx="246">
                  <c:v>0.42</c:v>
                </c:pt>
                <c:pt idx="247">
                  <c:v>0.42</c:v>
                </c:pt>
                <c:pt idx="248">
                  <c:v>0.42</c:v>
                </c:pt>
                <c:pt idx="249">
                  <c:v>0.422</c:v>
                </c:pt>
                <c:pt idx="250">
                  <c:v>0.422</c:v>
                </c:pt>
                <c:pt idx="251">
                  <c:v>0.422</c:v>
                </c:pt>
                <c:pt idx="252">
                  <c:v>0.424</c:v>
                </c:pt>
                <c:pt idx="253">
                  <c:v>0.424</c:v>
                </c:pt>
                <c:pt idx="254">
                  <c:v>0.424</c:v>
                </c:pt>
                <c:pt idx="255">
                  <c:v>0.426</c:v>
                </c:pt>
                <c:pt idx="256">
                  <c:v>0.43</c:v>
                </c:pt>
                <c:pt idx="257">
                  <c:v>0.432</c:v>
                </c:pt>
                <c:pt idx="258">
                  <c:v>0.434</c:v>
                </c:pt>
                <c:pt idx="259">
                  <c:v>0.434</c:v>
                </c:pt>
                <c:pt idx="260">
                  <c:v>0.442</c:v>
                </c:pt>
                <c:pt idx="261">
                  <c:v>0.442</c:v>
                </c:pt>
                <c:pt idx="262">
                  <c:v>0.442</c:v>
                </c:pt>
                <c:pt idx="263">
                  <c:v>0.444</c:v>
                </c:pt>
                <c:pt idx="264">
                  <c:v>0.444</c:v>
                </c:pt>
                <c:pt idx="265">
                  <c:v>0.446</c:v>
                </c:pt>
                <c:pt idx="266">
                  <c:v>0.446</c:v>
                </c:pt>
                <c:pt idx="267">
                  <c:v>0.448</c:v>
                </c:pt>
                <c:pt idx="268">
                  <c:v>0.455</c:v>
                </c:pt>
                <c:pt idx="269">
                  <c:v>0.455</c:v>
                </c:pt>
                <c:pt idx="270">
                  <c:v>0.459</c:v>
                </c:pt>
                <c:pt idx="271">
                  <c:v>0.459</c:v>
                </c:pt>
                <c:pt idx="272">
                  <c:v>0.463</c:v>
                </c:pt>
                <c:pt idx="273">
                  <c:v>0.463</c:v>
                </c:pt>
                <c:pt idx="274">
                  <c:v>0.465</c:v>
                </c:pt>
                <c:pt idx="275">
                  <c:v>0.467</c:v>
                </c:pt>
                <c:pt idx="276">
                  <c:v>0.469</c:v>
                </c:pt>
                <c:pt idx="277">
                  <c:v>0.469</c:v>
                </c:pt>
                <c:pt idx="278">
                  <c:v>0.469</c:v>
                </c:pt>
                <c:pt idx="279">
                  <c:v>0.473</c:v>
                </c:pt>
                <c:pt idx="280">
                  <c:v>0.473</c:v>
                </c:pt>
                <c:pt idx="281">
                  <c:v>0.473</c:v>
                </c:pt>
                <c:pt idx="282">
                  <c:v>0.475</c:v>
                </c:pt>
                <c:pt idx="283">
                  <c:v>0.477</c:v>
                </c:pt>
                <c:pt idx="284">
                  <c:v>0.477</c:v>
                </c:pt>
                <c:pt idx="285">
                  <c:v>0.479</c:v>
                </c:pt>
                <c:pt idx="286">
                  <c:v>0.481</c:v>
                </c:pt>
                <c:pt idx="287">
                  <c:v>0.481</c:v>
                </c:pt>
                <c:pt idx="288">
                  <c:v>0.483</c:v>
                </c:pt>
                <c:pt idx="289">
                  <c:v>0.489</c:v>
                </c:pt>
                <c:pt idx="290">
                  <c:v>0.491</c:v>
                </c:pt>
                <c:pt idx="291">
                  <c:v>0.491</c:v>
                </c:pt>
                <c:pt idx="292">
                  <c:v>0.491</c:v>
                </c:pt>
                <c:pt idx="293">
                  <c:v>0.494</c:v>
                </c:pt>
                <c:pt idx="294">
                  <c:v>0.494</c:v>
                </c:pt>
                <c:pt idx="295">
                  <c:v>0.494</c:v>
                </c:pt>
                <c:pt idx="296">
                  <c:v>0.496</c:v>
                </c:pt>
                <c:pt idx="297">
                  <c:v>0.496</c:v>
                </c:pt>
                <c:pt idx="298">
                  <c:v>0.496</c:v>
                </c:pt>
                <c:pt idx="299">
                  <c:v>0.498</c:v>
                </c:pt>
                <c:pt idx="300">
                  <c:v>0.498</c:v>
                </c:pt>
                <c:pt idx="301">
                  <c:v>0.5</c:v>
                </c:pt>
                <c:pt idx="302">
                  <c:v>0.5</c:v>
                </c:pt>
                <c:pt idx="303">
                  <c:v>0.502</c:v>
                </c:pt>
                <c:pt idx="304">
                  <c:v>0.502</c:v>
                </c:pt>
                <c:pt idx="305">
                  <c:v>0.502</c:v>
                </c:pt>
                <c:pt idx="306">
                  <c:v>0.502</c:v>
                </c:pt>
                <c:pt idx="307">
                  <c:v>0.502</c:v>
                </c:pt>
                <c:pt idx="308">
                  <c:v>0.504</c:v>
                </c:pt>
                <c:pt idx="309">
                  <c:v>0.506</c:v>
                </c:pt>
                <c:pt idx="310">
                  <c:v>0.508</c:v>
                </c:pt>
                <c:pt idx="311">
                  <c:v>0.508</c:v>
                </c:pt>
                <c:pt idx="312">
                  <c:v>0.508</c:v>
                </c:pt>
                <c:pt idx="313">
                  <c:v>0.512</c:v>
                </c:pt>
                <c:pt idx="314">
                  <c:v>0.514</c:v>
                </c:pt>
                <c:pt idx="315">
                  <c:v>0.514</c:v>
                </c:pt>
                <c:pt idx="316">
                  <c:v>0.514</c:v>
                </c:pt>
                <c:pt idx="317">
                  <c:v>0.516</c:v>
                </c:pt>
                <c:pt idx="318">
                  <c:v>0.516</c:v>
                </c:pt>
                <c:pt idx="319">
                  <c:v>0.518</c:v>
                </c:pt>
                <c:pt idx="320">
                  <c:v>0.52</c:v>
                </c:pt>
                <c:pt idx="321">
                  <c:v>0.524</c:v>
                </c:pt>
                <c:pt idx="322">
                  <c:v>0.528</c:v>
                </c:pt>
                <c:pt idx="323">
                  <c:v>0.528</c:v>
                </c:pt>
                <c:pt idx="324">
                  <c:v>0.53</c:v>
                </c:pt>
                <c:pt idx="325">
                  <c:v>0.53</c:v>
                </c:pt>
                <c:pt idx="326">
                  <c:v>0.532</c:v>
                </c:pt>
                <c:pt idx="327">
                  <c:v>0.532</c:v>
                </c:pt>
                <c:pt idx="328">
                  <c:v>0.539</c:v>
                </c:pt>
                <c:pt idx="329">
                  <c:v>0.539</c:v>
                </c:pt>
                <c:pt idx="330">
                  <c:v>0.543</c:v>
                </c:pt>
                <c:pt idx="331">
                  <c:v>0.543</c:v>
                </c:pt>
                <c:pt idx="332">
                  <c:v>0.543</c:v>
                </c:pt>
                <c:pt idx="333">
                  <c:v>0.543</c:v>
                </c:pt>
                <c:pt idx="334">
                  <c:v>0.545</c:v>
                </c:pt>
                <c:pt idx="335">
                  <c:v>0.545</c:v>
                </c:pt>
                <c:pt idx="336">
                  <c:v>0.545</c:v>
                </c:pt>
                <c:pt idx="337">
                  <c:v>0.545</c:v>
                </c:pt>
                <c:pt idx="338">
                  <c:v>0.545</c:v>
                </c:pt>
                <c:pt idx="339">
                  <c:v>0.547</c:v>
                </c:pt>
                <c:pt idx="340">
                  <c:v>0.551</c:v>
                </c:pt>
                <c:pt idx="341">
                  <c:v>0.551</c:v>
                </c:pt>
                <c:pt idx="342">
                  <c:v>0.551</c:v>
                </c:pt>
                <c:pt idx="343">
                  <c:v>0.553</c:v>
                </c:pt>
                <c:pt idx="344">
                  <c:v>0.553</c:v>
                </c:pt>
                <c:pt idx="345">
                  <c:v>0.559</c:v>
                </c:pt>
                <c:pt idx="346">
                  <c:v>0.559</c:v>
                </c:pt>
                <c:pt idx="347">
                  <c:v>0.563</c:v>
                </c:pt>
                <c:pt idx="348">
                  <c:v>0.563</c:v>
                </c:pt>
                <c:pt idx="349">
                  <c:v>0.563</c:v>
                </c:pt>
                <c:pt idx="350">
                  <c:v>0.563</c:v>
                </c:pt>
                <c:pt idx="351">
                  <c:v>0.563</c:v>
                </c:pt>
                <c:pt idx="352">
                  <c:v>0.563</c:v>
                </c:pt>
                <c:pt idx="353">
                  <c:v>0.563</c:v>
                </c:pt>
                <c:pt idx="354">
                  <c:v>0.567</c:v>
                </c:pt>
                <c:pt idx="355">
                  <c:v>0.567</c:v>
                </c:pt>
                <c:pt idx="356">
                  <c:v>0.567</c:v>
                </c:pt>
                <c:pt idx="357">
                  <c:v>0.569</c:v>
                </c:pt>
                <c:pt idx="358">
                  <c:v>0.573</c:v>
                </c:pt>
                <c:pt idx="359">
                  <c:v>0.573</c:v>
                </c:pt>
                <c:pt idx="360">
                  <c:v>0.582</c:v>
                </c:pt>
                <c:pt idx="361">
                  <c:v>0.586</c:v>
                </c:pt>
                <c:pt idx="362">
                  <c:v>0.59</c:v>
                </c:pt>
                <c:pt idx="363">
                  <c:v>0.59</c:v>
                </c:pt>
                <c:pt idx="364">
                  <c:v>0.592</c:v>
                </c:pt>
                <c:pt idx="365">
                  <c:v>0.592</c:v>
                </c:pt>
                <c:pt idx="366">
                  <c:v>0.596</c:v>
                </c:pt>
                <c:pt idx="367">
                  <c:v>0.596</c:v>
                </c:pt>
                <c:pt idx="368">
                  <c:v>0.596</c:v>
                </c:pt>
                <c:pt idx="369">
                  <c:v>0.6</c:v>
                </c:pt>
                <c:pt idx="370">
                  <c:v>0.6</c:v>
                </c:pt>
                <c:pt idx="371">
                  <c:v>0.602</c:v>
                </c:pt>
                <c:pt idx="372">
                  <c:v>0.606</c:v>
                </c:pt>
                <c:pt idx="373">
                  <c:v>0.606</c:v>
                </c:pt>
                <c:pt idx="374">
                  <c:v>0.608</c:v>
                </c:pt>
                <c:pt idx="375">
                  <c:v>0.608</c:v>
                </c:pt>
                <c:pt idx="376">
                  <c:v>0.612</c:v>
                </c:pt>
                <c:pt idx="377">
                  <c:v>0.612</c:v>
                </c:pt>
                <c:pt idx="378">
                  <c:v>0.614</c:v>
                </c:pt>
                <c:pt idx="379">
                  <c:v>0.621</c:v>
                </c:pt>
                <c:pt idx="380">
                  <c:v>0.621</c:v>
                </c:pt>
                <c:pt idx="381">
                  <c:v>0.621</c:v>
                </c:pt>
                <c:pt idx="382">
                  <c:v>0.623</c:v>
                </c:pt>
                <c:pt idx="383">
                  <c:v>0.627</c:v>
                </c:pt>
                <c:pt idx="384">
                  <c:v>0.633</c:v>
                </c:pt>
                <c:pt idx="385">
                  <c:v>0.637</c:v>
                </c:pt>
                <c:pt idx="386">
                  <c:v>0.641</c:v>
                </c:pt>
                <c:pt idx="387">
                  <c:v>0.641</c:v>
                </c:pt>
                <c:pt idx="388">
                  <c:v>0.641</c:v>
                </c:pt>
                <c:pt idx="389">
                  <c:v>0.647</c:v>
                </c:pt>
                <c:pt idx="390">
                  <c:v>0.649</c:v>
                </c:pt>
                <c:pt idx="391">
                  <c:v>0.653</c:v>
                </c:pt>
                <c:pt idx="392">
                  <c:v>0.657</c:v>
                </c:pt>
                <c:pt idx="393">
                  <c:v>0.659</c:v>
                </c:pt>
                <c:pt idx="394">
                  <c:v>0.664</c:v>
                </c:pt>
                <c:pt idx="395">
                  <c:v>0.668</c:v>
                </c:pt>
                <c:pt idx="396">
                  <c:v>0.668</c:v>
                </c:pt>
                <c:pt idx="397">
                  <c:v>0.668</c:v>
                </c:pt>
                <c:pt idx="398">
                  <c:v>0.668</c:v>
                </c:pt>
                <c:pt idx="399">
                  <c:v>0.672</c:v>
                </c:pt>
                <c:pt idx="400">
                  <c:v>0.672</c:v>
                </c:pt>
                <c:pt idx="401">
                  <c:v>0.674</c:v>
                </c:pt>
                <c:pt idx="402">
                  <c:v>0.676</c:v>
                </c:pt>
                <c:pt idx="403">
                  <c:v>0.678</c:v>
                </c:pt>
                <c:pt idx="404">
                  <c:v>0.678</c:v>
                </c:pt>
                <c:pt idx="405">
                  <c:v>0.678</c:v>
                </c:pt>
                <c:pt idx="406">
                  <c:v>0.678</c:v>
                </c:pt>
                <c:pt idx="407">
                  <c:v>0.68</c:v>
                </c:pt>
                <c:pt idx="408">
                  <c:v>0.68</c:v>
                </c:pt>
                <c:pt idx="409">
                  <c:v>0.684</c:v>
                </c:pt>
                <c:pt idx="410">
                  <c:v>0.694</c:v>
                </c:pt>
                <c:pt idx="411">
                  <c:v>0.694</c:v>
                </c:pt>
                <c:pt idx="412">
                  <c:v>0.696</c:v>
                </c:pt>
                <c:pt idx="413">
                  <c:v>0.696</c:v>
                </c:pt>
                <c:pt idx="414">
                  <c:v>0.696</c:v>
                </c:pt>
                <c:pt idx="415">
                  <c:v>0.7</c:v>
                </c:pt>
                <c:pt idx="416">
                  <c:v>0.7</c:v>
                </c:pt>
                <c:pt idx="417">
                  <c:v>0.702</c:v>
                </c:pt>
                <c:pt idx="418">
                  <c:v>0.702</c:v>
                </c:pt>
                <c:pt idx="419">
                  <c:v>0.704</c:v>
                </c:pt>
                <c:pt idx="420">
                  <c:v>0.709</c:v>
                </c:pt>
                <c:pt idx="421">
                  <c:v>0.719</c:v>
                </c:pt>
                <c:pt idx="422">
                  <c:v>0.719</c:v>
                </c:pt>
                <c:pt idx="423">
                  <c:v>0.727</c:v>
                </c:pt>
                <c:pt idx="424">
                  <c:v>0.727</c:v>
                </c:pt>
                <c:pt idx="425">
                  <c:v>0.733</c:v>
                </c:pt>
                <c:pt idx="426">
                  <c:v>0.735</c:v>
                </c:pt>
                <c:pt idx="427">
                  <c:v>0.743</c:v>
                </c:pt>
                <c:pt idx="428">
                  <c:v>0.743</c:v>
                </c:pt>
                <c:pt idx="429">
                  <c:v>0.745</c:v>
                </c:pt>
                <c:pt idx="430">
                  <c:v>0.745</c:v>
                </c:pt>
                <c:pt idx="431">
                  <c:v>0.747</c:v>
                </c:pt>
                <c:pt idx="432">
                  <c:v>0.747</c:v>
                </c:pt>
                <c:pt idx="433">
                  <c:v>0.747</c:v>
                </c:pt>
                <c:pt idx="434">
                  <c:v>0.752</c:v>
                </c:pt>
                <c:pt idx="435">
                  <c:v>0.752</c:v>
                </c:pt>
                <c:pt idx="436">
                  <c:v>0.754</c:v>
                </c:pt>
                <c:pt idx="437">
                  <c:v>0.754</c:v>
                </c:pt>
                <c:pt idx="438">
                  <c:v>0.756</c:v>
                </c:pt>
                <c:pt idx="439">
                  <c:v>0.758</c:v>
                </c:pt>
                <c:pt idx="440">
                  <c:v>0.758</c:v>
                </c:pt>
                <c:pt idx="441">
                  <c:v>0.762</c:v>
                </c:pt>
                <c:pt idx="442">
                  <c:v>0.762</c:v>
                </c:pt>
                <c:pt idx="443">
                  <c:v>0.766</c:v>
                </c:pt>
                <c:pt idx="444">
                  <c:v>0.766</c:v>
                </c:pt>
                <c:pt idx="445">
                  <c:v>0.768</c:v>
                </c:pt>
                <c:pt idx="446">
                  <c:v>0.776</c:v>
                </c:pt>
                <c:pt idx="447">
                  <c:v>0.776</c:v>
                </c:pt>
                <c:pt idx="448">
                  <c:v>0.776</c:v>
                </c:pt>
                <c:pt idx="449">
                  <c:v>0.778</c:v>
                </c:pt>
                <c:pt idx="450">
                  <c:v>0.784</c:v>
                </c:pt>
                <c:pt idx="451">
                  <c:v>0.784</c:v>
                </c:pt>
                <c:pt idx="452">
                  <c:v>0.788</c:v>
                </c:pt>
                <c:pt idx="453">
                  <c:v>0.788</c:v>
                </c:pt>
                <c:pt idx="454">
                  <c:v>0.788</c:v>
                </c:pt>
                <c:pt idx="455">
                  <c:v>0.793</c:v>
                </c:pt>
                <c:pt idx="456">
                  <c:v>0.799</c:v>
                </c:pt>
                <c:pt idx="457">
                  <c:v>0.799</c:v>
                </c:pt>
                <c:pt idx="458">
                  <c:v>0.801</c:v>
                </c:pt>
                <c:pt idx="459">
                  <c:v>0.803</c:v>
                </c:pt>
                <c:pt idx="460">
                  <c:v>0.805</c:v>
                </c:pt>
                <c:pt idx="461">
                  <c:v>0.807</c:v>
                </c:pt>
                <c:pt idx="462">
                  <c:v>0.809</c:v>
                </c:pt>
                <c:pt idx="463">
                  <c:v>0.811</c:v>
                </c:pt>
                <c:pt idx="464">
                  <c:v>0.811</c:v>
                </c:pt>
                <c:pt idx="465">
                  <c:v>0.813</c:v>
                </c:pt>
                <c:pt idx="466">
                  <c:v>0.817</c:v>
                </c:pt>
                <c:pt idx="467">
                  <c:v>0.819</c:v>
                </c:pt>
                <c:pt idx="468">
                  <c:v>0.819</c:v>
                </c:pt>
                <c:pt idx="469">
                  <c:v>0.821</c:v>
                </c:pt>
                <c:pt idx="470">
                  <c:v>0.823</c:v>
                </c:pt>
                <c:pt idx="471">
                  <c:v>0.827</c:v>
                </c:pt>
                <c:pt idx="472">
                  <c:v>0.831</c:v>
                </c:pt>
                <c:pt idx="473">
                  <c:v>0.831</c:v>
                </c:pt>
                <c:pt idx="474">
                  <c:v>0.836</c:v>
                </c:pt>
                <c:pt idx="475">
                  <c:v>0.838</c:v>
                </c:pt>
                <c:pt idx="476">
                  <c:v>0.84</c:v>
                </c:pt>
                <c:pt idx="477">
                  <c:v>0.842</c:v>
                </c:pt>
                <c:pt idx="478">
                  <c:v>0.848</c:v>
                </c:pt>
                <c:pt idx="479">
                  <c:v>0.85</c:v>
                </c:pt>
                <c:pt idx="480">
                  <c:v>0.852</c:v>
                </c:pt>
                <c:pt idx="481">
                  <c:v>0.854</c:v>
                </c:pt>
                <c:pt idx="482">
                  <c:v>0.856</c:v>
                </c:pt>
                <c:pt idx="483">
                  <c:v>0.856</c:v>
                </c:pt>
                <c:pt idx="484">
                  <c:v>0.858</c:v>
                </c:pt>
                <c:pt idx="485">
                  <c:v>0.862</c:v>
                </c:pt>
                <c:pt idx="486">
                  <c:v>0.866</c:v>
                </c:pt>
                <c:pt idx="487">
                  <c:v>0.872</c:v>
                </c:pt>
                <c:pt idx="488">
                  <c:v>0.876</c:v>
                </c:pt>
                <c:pt idx="489">
                  <c:v>0.881</c:v>
                </c:pt>
                <c:pt idx="490">
                  <c:v>0.881</c:v>
                </c:pt>
                <c:pt idx="491">
                  <c:v>0.887</c:v>
                </c:pt>
                <c:pt idx="492">
                  <c:v>0.895</c:v>
                </c:pt>
                <c:pt idx="493">
                  <c:v>0.899</c:v>
                </c:pt>
                <c:pt idx="494">
                  <c:v>0.899</c:v>
                </c:pt>
                <c:pt idx="495">
                  <c:v>0.903</c:v>
                </c:pt>
                <c:pt idx="496">
                  <c:v>0.903</c:v>
                </c:pt>
                <c:pt idx="497">
                  <c:v>0.905</c:v>
                </c:pt>
                <c:pt idx="498">
                  <c:v>0.907</c:v>
                </c:pt>
                <c:pt idx="499">
                  <c:v>0.907</c:v>
                </c:pt>
                <c:pt idx="500">
                  <c:v>0.911</c:v>
                </c:pt>
                <c:pt idx="501">
                  <c:v>0.911</c:v>
                </c:pt>
                <c:pt idx="502">
                  <c:v>0.915</c:v>
                </c:pt>
                <c:pt idx="503">
                  <c:v>0.917</c:v>
                </c:pt>
                <c:pt idx="504">
                  <c:v>0.922</c:v>
                </c:pt>
                <c:pt idx="505">
                  <c:v>0.924</c:v>
                </c:pt>
                <c:pt idx="506">
                  <c:v>0.938</c:v>
                </c:pt>
                <c:pt idx="507">
                  <c:v>0.942</c:v>
                </c:pt>
                <c:pt idx="508">
                  <c:v>0.942</c:v>
                </c:pt>
                <c:pt idx="509">
                  <c:v>0.95</c:v>
                </c:pt>
                <c:pt idx="510">
                  <c:v>0.95</c:v>
                </c:pt>
                <c:pt idx="511">
                  <c:v>0.952</c:v>
                </c:pt>
                <c:pt idx="512">
                  <c:v>0.954</c:v>
                </c:pt>
                <c:pt idx="513">
                  <c:v>0.956</c:v>
                </c:pt>
                <c:pt idx="514">
                  <c:v>0.958</c:v>
                </c:pt>
                <c:pt idx="515">
                  <c:v>0.958</c:v>
                </c:pt>
                <c:pt idx="516">
                  <c:v>0.975</c:v>
                </c:pt>
                <c:pt idx="517">
                  <c:v>0.975</c:v>
                </c:pt>
                <c:pt idx="518">
                  <c:v>0.977</c:v>
                </c:pt>
                <c:pt idx="519">
                  <c:v>0.981</c:v>
                </c:pt>
                <c:pt idx="520">
                  <c:v>0.985</c:v>
                </c:pt>
                <c:pt idx="521">
                  <c:v>0.985</c:v>
                </c:pt>
                <c:pt idx="522">
                  <c:v>0.991</c:v>
                </c:pt>
                <c:pt idx="523">
                  <c:v>0.999</c:v>
                </c:pt>
                <c:pt idx="524">
                  <c:v>1.000999999999999</c:v>
                </c:pt>
                <c:pt idx="525">
                  <c:v>1.008</c:v>
                </c:pt>
                <c:pt idx="526">
                  <c:v>1.012</c:v>
                </c:pt>
                <c:pt idx="527">
                  <c:v>1.014</c:v>
                </c:pt>
                <c:pt idx="528">
                  <c:v>1.018</c:v>
                </c:pt>
                <c:pt idx="529">
                  <c:v>1.018</c:v>
                </c:pt>
                <c:pt idx="530">
                  <c:v>1.024</c:v>
                </c:pt>
                <c:pt idx="531">
                  <c:v>1.026</c:v>
                </c:pt>
                <c:pt idx="532">
                  <c:v>1.026</c:v>
                </c:pt>
                <c:pt idx="533">
                  <c:v>1.028</c:v>
                </c:pt>
                <c:pt idx="534">
                  <c:v>1.028</c:v>
                </c:pt>
                <c:pt idx="535">
                  <c:v>1.03</c:v>
                </c:pt>
                <c:pt idx="536">
                  <c:v>1.034</c:v>
                </c:pt>
                <c:pt idx="537">
                  <c:v>1.034</c:v>
                </c:pt>
                <c:pt idx="538">
                  <c:v>1.036</c:v>
                </c:pt>
                <c:pt idx="539">
                  <c:v>1.042</c:v>
                </c:pt>
                <c:pt idx="540">
                  <c:v>1.044</c:v>
                </c:pt>
                <c:pt idx="541">
                  <c:v>1.044</c:v>
                </c:pt>
                <c:pt idx="542">
                  <c:v>1.058999999999999</c:v>
                </c:pt>
                <c:pt idx="543">
                  <c:v>1.060999999999999</c:v>
                </c:pt>
                <c:pt idx="544">
                  <c:v>1.060999999999999</c:v>
                </c:pt>
                <c:pt idx="545">
                  <c:v>1.060999999999999</c:v>
                </c:pt>
                <c:pt idx="546">
                  <c:v>1.062999999999999</c:v>
                </c:pt>
                <c:pt idx="547">
                  <c:v>1.064999999999999</c:v>
                </c:pt>
                <c:pt idx="548">
                  <c:v>1.073</c:v>
                </c:pt>
                <c:pt idx="549">
                  <c:v>1.079</c:v>
                </c:pt>
                <c:pt idx="550">
                  <c:v>1.081</c:v>
                </c:pt>
                <c:pt idx="551">
                  <c:v>1.092</c:v>
                </c:pt>
                <c:pt idx="552">
                  <c:v>1.094</c:v>
                </c:pt>
                <c:pt idx="553">
                  <c:v>1.102</c:v>
                </c:pt>
                <c:pt idx="554">
                  <c:v>1.104</c:v>
                </c:pt>
                <c:pt idx="555">
                  <c:v>1.11</c:v>
                </c:pt>
                <c:pt idx="556">
                  <c:v>1.116</c:v>
                </c:pt>
                <c:pt idx="557">
                  <c:v>1.118</c:v>
                </c:pt>
                <c:pt idx="558">
                  <c:v>1.12</c:v>
                </c:pt>
                <c:pt idx="559">
                  <c:v>1.125999999999999</c:v>
                </c:pt>
                <c:pt idx="560">
                  <c:v>1.125999999999999</c:v>
                </c:pt>
                <c:pt idx="561">
                  <c:v>1.125999999999999</c:v>
                </c:pt>
                <c:pt idx="562">
                  <c:v>1.125999999999999</c:v>
                </c:pt>
                <c:pt idx="563">
                  <c:v>1.129999999999999</c:v>
                </c:pt>
                <c:pt idx="564">
                  <c:v>1.129999999999999</c:v>
                </c:pt>
                <c:pt idx="565">
                  <c:v>1.131999999999999</c:v>
                </c:pt>
                <c:pt idx="566">
                  <c:v>1.141</c:v>
                </c:pt>
                <c:pt idx="567">
                  <c:v>1.149</c:v>
                </c:pt>
                <c:pt idx="568">
                  <c:v>1.153</c:v>
                </c:pt>
                <c:pt idx="569">
                  <c:v>1.163</c:v>
                </c:pt>
                <c:pt idx="570">
                  <c:v>1.177999999999999</c:v>
                </c:pt>
                <c:pt idx="571">
                  <c:v>1.177999999999999</c:v>
                </c:pt>
                <c:pt idx="572">
                  <c:v>1.183999999999999</c:v>
                </c:pt>
                <c:pt idx="573">
                  <c:v>1.187999999999999</c:v>
                </c:pt>
                <c:pt idx="574">
                  <c:v>1.19</c:v>
                </c:pt>
                <c:pt idx="575">
                  <c:v>1.191999999999999</c:v>
                </c:pt>
                <c:pt idx="576">
                  <c:v>1.191999999999999</c:v>
                </c:pt>
                <c:pt idx="577">
                  <c:v>1.194</c:v>
                </c:pt>
                <c:pt idx="578">
                  <c:v>1.194</c:v>
                </c:pt>
                <c:pt idx="579">
                  <c:v>1.194</c:v>
                </c:pt>
                <c:pt idx="580">
                  <c:v>1.196</c:v>
                </c:pt>
                <c:pt idx="581">
                  <c:v>1.198</c:v>
                </c:pt>
                <c:pt idx="582">
                  <c:v>1.202</c:v>
                </c:pt>
                <c:pt idx="583">
                  <c:v>1.202</c:v>
                </c:pt>
                <c:pt idx="584">
                  <c:v>1.204</c:v>
                </c:pt>
                <c:pt idx="585">
                  <c:v>1.21</c:v>
                </c:pt>
                <c:pt idx="586">
                  <c:v>1.21</c:v>
                </c:pt>
                <c:pt idx="587">
                  <c:v>1.212</c:v>
                </c:pt>
                <c:pt idx="588">
                  <c:v>1.216</c:v>
                </c:pt>
                <c:pt idx="589">
                  <c:v>1.216</c:v>
                </c:pt>
                <c:pt idx="590">
                  <c:v>1.221</c:v>
                </c:pt>
                <c:pt idx="591">
                  <c:v>1.227</c:v>
                </c:pt>
                <c:pt idx="592">
                  <c:v>1.231</c:v>
                </c:pt>
                <c:pt idx="593">
                  <c:v>1.231</c:v>
                </c:pt>
                <c:pt idx="594">
                  <c:v>1.231</c:v>
                </c:pt>
                <c:pt idx="595">
                  <c:v>1.233</c:v>
                </c:pt>
                <c:pt idx="596">
                  <c:v>1.233</c:v>
                </c:pt>
                <c:pt idx="597">
                  <c:v>1.235</c:v>
                </c:pt>
                <c:pt idx="598">
                  <c:v>1.235</c:v>
                </c:pt>
                <c:pt idx="599">
                  <c:v>1.243</c:v>
                </c:pt>
                <c:pt idx="600">
                  <c:v>1.249</c:v>
                </c:pt>
                <c:pt idx="601">
                  <c:v>1.258999999999999</c:v>
                </c:pt>
                <c:pt idx="602">
                  <c:v>1.264</c:v>
                </c:pt>
                <c:pt idx="603">
                  <c:v>1.27</c:v>
                </c:pt>
                <c:pt idx="604">
                  <c:v>1.27</c:v>
                </c:pt>
                <c:pt idx="605">
                  <c:v>1.278</c:v>
                </c:pt>
                <c:pt idx="606">
                  <c:v>1.282</c:v>
                </c:pt>
                <c:pt idx="607">
                  <c:v>1.286</c:v>
                </c:pt>
                <c:pt idx="608">
                  <c:v>1.296</c:v>
                </c:pt>
                <c:pt idx="609">
                  <c:v>1.298</c:v>
                </c:pt>
                <c:pt idx="610">
                  <c:v>1.304</c:v>
                </c:pt>
                <c:pt idx="611">
                  <c:v>1.304</c:v>
                </c:pt>
                <c:pt idx="612">
                  <c:v>1.306999999999999</c:v>
                </c:pt>
                <c:pt idx="613">
                  <c:v>1.312999999999999</c:v>
                </c:pt>
                <c:pt idx="614">
                  <c:v>1.319</c:v>
                </c:pt>
                <c:pt idx="615">
                  <c:v>1.327</c:v>
                </c:pt>
                <c:pt idx="616">
                  <c:v>1.339</c:v>
                </c:pt>
                <c:pt idx="617">
                  <c:v>1.358</c:v>
                </c:pt>
                <c:pt idx="618">
                  <c:v>1.36</c:v>
                </c:pt>
                <c:pt idx="619">
                  <c:v>1.36</c:v>
                </c:pt>
                <c:pt idx="620">
                  <c:v>1.362</c:v>
                </c:pt>
                <c:pt idx="621">
                  <c:v>1.366</c:v>
                </c:pt>
                <c:pt idx="622">
                  <c:v>1.368</c:v>
                </c:pt>
                <c:pt idx="623">
                  <c:v>1.372</c:v>
                </c:pt>
                <c:pt idx="624">
                  <c:v>1.375999999999999</c:v>
                </c:pt>
                <c:pt idx="625">
                  <c:v>1.375999999999999</c:v>
                </c:pt>
                <c:pt idx="626">
                  <c:v>1.381999999999999</c:v>
                </c:pt>
                <c:pt idx="627">
                  <c:v>1.383999999999999</c:v>
                </c:pt>
                <c:pt idx="628">
                  <c:v>1.391</c:v>
                </c:pt>
                <c:pt idx="629">
                  <c:v>1.403</c:v>
                </c:pt>
                <c:pt idx="630">
                  <c:v>1.407</c:v>
                </c:pt>
                <c:pt idx="631">
                  <c:v>1.411</c:v>
                </c:pt>
                <c:pt idx="632">
                  <c:v>1.413</c:v>
                </c:pt>
                <c:pt idx="633">
                  <c:v>1.413</c:v>
                </c:pt>
                <c:pt idx="634">
                  <c:v>1.417</c:v>
                </c:pt>
                <c:pt idx="635">
                  <c:v>1.421</c:v>
                </c:pt>
                <c:pt idx="636">
                  <c:v>1.429</c:v>
                </c:pt>
                <c:pt idx="637">
                  <c:v>1.441999999999999</c:v>
                </c:pt>
                <c:pt idx="638">
                  <c:v>1.446</c:v>
                </c:pt>
                <c:pt idx="639">
                  <c:v>1.448</c:v>
                </c:pt>
                <c:pt idx="640">
                  <c:v>1.448</c:v>
                </c:pt>
                <c:pt idx="641">
                  <c:v>1.452</c:v>
                </c:pt>
                <c:pt idx="642">
                  <c:v>1.454</c:v>
                </c:pt>
                <c:pt idx="643">
                  <c:v>1.456</c:v>
                </c:pt>
                <c:pt idx="644">
                  <c:v>1.464</c:v>
                </c:pt>
                <c:pt idx="645">
                  <c:v>1.472</c:v>
                </c:pt>
                <c:pt idx="646">
                  <c:v>1.491</c:v>
                </c:pt>
                <c:pt idx="647">
                  <c:v>1.495</c:v>
                </c:pt>
                <c:pt idx="648">
                  <c:v>1.499</c:v>
                </c:pt>
                <c:pt idx="649">
                  <c:v>1.506999999999999</c:v>
                </c:pt>
                <c:pt idx="650">
                  <c:v>1.506999999999999</c:v>
                </c:pt>
                <c:pt idx="651">
                  <c:v>1.506999999999999</c:v>
                </c:pt>
                <c:pt idx="652">
                  <c:v>1.510999999999999</c:v>
                </c:pt>
                <c:pt idx="653">
                  <c:v>1.512999999999999</c:v>
                </c:pt>
                <c:pt idx="654">
                  <c:v>1.514999999999999</c:v>
                </c:pt>
                <c:pt idx="655">
                  <c:v>1.52</c:v>
                </c:pt>
                <c:pt idx="656">
                  <c:v>1.528</c:v>
                </c:pt>
                <c:pt idx="657">
                  <c:v>1.53</c:v>
                </c:pt>
                <c:pt idx="658">
                  <c:v>1.53</c:v>
                </c:pt>
                <c:pt idx="659">
                  <c:v>1.536</c:v>
                </c:pt>
                <c:pt idx="660">
                  <c:v>1.536</c:v>
                </c:pt>
                <c:pt idx="661">
                  <c:v>1.536</c:v>
                </c:pt>
                <c:pt idx="662">
                  <c:v>1.54</c:v>
                </c:pt>
                <c:pt idx="663">
                  <c:v>1.542</c:v>
                </c:pt>
                <c:pt idx="664">
                  <c:v>1.546</c:v>
                </c:pt>
                <c:pt idx="665">
                  <c:v>1.564999999999999</c:v>
                </c:pt>
                <c:pt idx="666">
                  <c:v>1.573</c:v>
                </c:pt>
                <c:pt idx="667">
                  <c:v>1.595</c:v>
                </c:pt>
                <c:pt idx="668">
                  <c:v>1.608</c:v>
                </c:pt>
                <c:pt idx="669">
                  <c:v>1.62</c:v>
                </c:pt>
                <c:pt idx="670">
                  <c:v>1.63</c:v>
                </c:pt>
                <c:pt idx="671">
                  <c:v>1.63</c:v>
                </c:pt>
                <c:pt idx="672">
                  <c:v>1.633999999999999</c:v>
                </c:pt>
                <c:pt idx="673">
                  <c:v>1.637999999999999</c:v>
                </c:pt>
                <c:pt idx="674">
                  <c:v>1.643999999999999</c:v>
                </c:pt>
                <c:pt idx="675">
                  <c:v>1.643999999999999</c:v>
                </c:pt>
                <c:pt idx="676">
                  <c:v>1.657</c:v>
                </c:pt>
                <c:pt idx="677">
                  <c:v>1.667</c:v>
                </c:pt>
                <c:pt idx="678">
                  <c:v>1.667</c:v>
                </c:pt>
                <c:pt idx="679">
                  <c:v>1.669</c:v>
                </c:pt>
                <c:pt idx="680">
                  <c:v>1.673</c:v>
                </c:pt>
                <c:pt idx="681">
                  <c:v>1.683</c:v>
                </c:pt>
                <c:pt idx="682">
                  <c:v>1.683</c:v>
                </c:pt>
                <c:pt idx="683">
                  <c:v>1.685</c:v>
                </c:pt>
                <c:pt idx="684">
                  <c:v>1.689</c:v>
                </c:pt>
                <c:pt idx="685">
                  <c:v>1.698</c:v>
                </c:pt>
                <c:pt idx="686">
                  <c:v>1.72</c:v>
                </c:pt>
                <c:pt idx="687">
                  <c:v>1.726</c:v>
                </c:pt>
                <c:pt idx="688">
                  <c:v>1.728</c:v>
                </c:pt>
                <c:pt idx="689">
                  <c:v>1.737</c:v>
                </c:pt>
                <c:pt idx="690">
                  <c:v>1.767</c:v>
                </c:pt>
                <c:pt idx="691">
                  <c:v>1.776</c:v>
                </c:pt>
                <c:pt idx="692">
                  <c:v>1.78</c:v>
                </c:pt>
                <c:pt idx="693">
                  <c:v>1.786</c:v>
                </c:pt>
                <c:pt idx="694">
                  <c:v>1.794</c:v>
                </c:pt>
                <c:pt idx="695">
                  <c:v>1.796</c:v>
                </c:pt>
                <c:pt idx="696">
                  <c:v>1.796</c:v>
                </c:pt>
                <c:pt idx="697">
                  <c:v>1.8</c:v>
                </c:pt>
                <c:pt idx="698">
                  <c:v>1.8</c:v>
                </c:pt>
                <c:pt idx="699">
                  <c:v>1.833</c:v>
                </c:pt>
                <c:pt idx="700">
                  <c:v>1.841</c:v>
                </c:pt>
                <c:pt idx="701">
                  <c:v>1.843</c:v>
                </c:pt>
                <c:pt idx="702">
                  <c:v>1.849</c:v>
                </c:pt>
                <c:pt idx="703">
                  <c:v>1.853</c:v>
                </c:pt>
                <c:pt idx="704">
                  <c:v>1.868</c:v>
                </c:pt>
                <c:pt idx="705">
                  <c:v>1.875999999999999</c:v>
                </c:pt>
                <c:pt idx="706">
                  <c:v>1.877999999999999</c:v>
                </c:pt>
                <c:pt idx="707">
                  <c:v>1.88</c:v>
                </c:pt>
                <c:pt idx="708">
                  <c:v>1.893999999999999</c:v>
                </c:pt>
                <c:pt idx="709">
                  <c:v>1.893999999999999</c:v>
                </c:pt>
                <c:pt idx="710">
                  <c:v>1.907</c:v>
                </c:pt>
                <c:pt idx="711">
                  <c:v>1.911</c:v>
                </c:pt>
                <c:pt idx="712">
                  <c:v>1.913</c:v>
                </c:pt>
                <c:pt idx="713">
                  <c:v>1.915</c:v>
                </c:pt>
                <c:pt idx="714">
                  <c:v>1.923</c:v>
                </c:pt>
                <c:pt idx="715">
                  <c:v>1.925</c:v>
                </c:pt>
                <c:pt idx="716">
                  <c:v>1.948</c:v>
                </c:pt>
                <c:pt idx="717">
                  <c:v>1.96</c:v>
                </c:pt>
                <c:pt idx="718">
                  <c:v>1.964</c:v>
                </c:pt>
                <c:pt idx="719">
                  <c:v>1.976</c:v>
                </c:pt>
                <c:pt idx="720">
                  <c:v>1.995</c:v>
                </c:pt>
                <c:pt idx="721">
                  <c:v>2.011</c:v>
                </c:pt>
                <c:pt idx="722">
                  <c:v>2.011</c:v>
                </c:pt>
                <c:pt idx="723">
                  <c:v>2.011</c:v>
                </c:pt>
                <c:pt idx="724">
                  <c:v>2.027</c:v>
                </c:pt>
                <c:pt idx="725">
                  <c:v>2.029</c:v>
                </c:pt>
                <c:pt idx="726">
                  <c:v>2.035999999999999</c:v>
                </c:pt>
                <c:pt idx="727">
                  <c:v>2.04</c:v>
                </c:pt>
                <c:pt idx="728">
                  <c:v>2.048</c:v>
                </c:pt>
                <c:pt idx="729">
                  <c:v>2.051999999999999</c:v>
                </c:pt>
                <c:pt idx="730">
                  <c:v>2.058</c:v>
                </c:pt>
                <c:pt idx="731">
                  <c:v>2.071999999999999</c:v>
                </c:pt>
                <c:pt idx="732">
                  <c:v>2.079</c:v>
                </c:pt>
                <c:pt idx="733">
                  <c:v>2.081</c:v>
                </c:pt>
                <c:pt idx="734">
                  <c:v>2.093</c:v>
                </c:pt>
                <c:pt idx="735">
                  <c:v>2.099</c:v>
                </c:pt>
                <c:pt idx="736">
                  <c:v>2.113</c:v>
                </c:pt>
                <c:pt idx="737">
                  <c:v>2.152</c:v>
                </c:pt>
                <c:pt idx="738">
                  <c:v>2.161</c:v>
                </c:pt>
                <c:pt idx="739">
                  <c:v>2.161</c:v>
                </c:pt>
                <c:pt idx="740">
                  <c:v>2.173</c:v>
                </c:pt>
                <c:pt idx="741">
                  <c:v>2.173</c:v>
                </c:pt>
                <c:pt idx="742">
                  <c:v>2.189</c:v>
                </c:pt>
                <c:pt idx="743">
                  <c:v>2.193</c:v>
                </c:pt>
                <c:pt idx="744">
                  <c:v>2.193</c:v>
                </c:pt>
                <c:pt idx="745">
                  <c:v>2.193</c:v>
                </c:pt>
                <c:pt idx="746">
                  <c:v>2.199</c:v>
                </c:pt>
                <c:pt idx="747">
                  <c:v>2.201</c:v>
                </c:pt>
                <c:pt idx="748">
                  <c:v>2.212</c:v>
                </c:pt>
                <c:pt idx="749">
                  <c:v>2.238</c:v>
                </c:pt>
                <c:pt idx="750">
                  <c:v>2.247</c:v>
                </c:pt>
                <c:pt idx="751">
                  <c:v>2.251</c:v>
                </c:pt>
                <c:pt idx="752">
                  <c:v>2.251</c:v>
                </c:pt>
                <c:pt idx="753">
                  <c:v>2.275</c:v>
                </c:pt>
                <c:pt idx="754">
                  <c:v>2.287</c:v>
                </c:pt>
                <c:pt idx="755">
                  <c:v>2.301999999999999</c:v>
                </c:pt>
                <c:pt idx="756">
                  <c:v>2.304</c:v>
                </c:pt>
                <c:pt idx="757">
                  <c:v>2.308</c:v>
                </c:pt>
                <c:pt idx="758">
                  <c:v>2.313999999999999</c:v>
                </c:pt>
                <c:pt idx="759">
                  <c:v>2.321999999999999</c:v>
                </c:pt>
                <c:pt idx="760">
                  <c:v>2.329999999999999</c:v>
                </c:pt>
                <c:pt idx="761">
                  <c:v>2.338999999999999</c:v>
                </c:pt>
                <c:pt idx="762">
                  <c:v>2.349</c:v>
                </c:pt>
                <c:pt idx="763">
                  <c:v>2.370999999999999</c:v>
                </c:pt>
                <c:pt idx="764">
                  <c:v>2.372999999999998</c:v>
                </c:pt>
                <c:pt idx="765">
                  <c:v>2.382</c:v>
                </c:pt>
                <c:pt idx="766">
                  <c:v>2.4</c:v>
                </c:pt>
                <c:pt idx="767">
                  <c:v>2.41</c:v>
                </c:pt>
                <c:pt idx="768">
                  <c:v>2.415999999999999</c:v>
                </c:pt>
                <c:pt idx="769">
                  <c:v>2.430999999999999</c:v>
                </c:pt>
                <c:pt idx="770">
                  <c:v>2.430999999999999</c:v>
                </c:pt>
                <c:pt idx="771">
                  <c:v>2.434999999999999</c:v>
                </c:pt>
                <c:pt idx="772">
                  <c:v>2.441</c:v>
                </c:pt>
                <c:pt idx="773">
                  <c:v>2.458999999999999</c:v>
                </c:pt>
                <c:pt idx="774">
                  <c:v>2.462</c:v>
                </c:pt>
                <c:pt idx="775">
                  <c:v>2.475999999999999</c:v>
                </c:pt>
                <c:pt idx="776">
                  <c:v>2.482</c:v>
                </c:pt>
                <c:pt idx="777">
                  <c:v>2.488</c:v>
                </c:pt>
                <c:pt idx="778">
                  <c:v>2.49</c:v>
                </c:pt>
                <c:pt idx="779">
                  <c:v>2.511</c:v>
                </c:pt>
                <c:pt idx="780">
                  <c:v>2.515</c:v>
                </c:pt>
                <c:pt idx="781">
                  <c:v>2.529</c:v>
                </c:pt>
                <c:pt idx="782">
                  <c:v>2.536999999999999</c:v>
                </c:pt>
                <c:pt idx="783">
                  <c:v>2.546</c:v>
                </c:pt>
                <c:pt idx="784">
                  <c:v>2.555999999999999</c:v>
                </c:pt>
                <c:pt idx="785">
                  <c:v>2.57</c:v>
                </c:pt>
                <c:pt idx="786">
                  <c:v>2.571999999999999</c:v>
                </c:pt>
                <c:pt idx="787">
                  <c:v>2.574</c:v>
                </c:pt>
                <c:pt idx="788">
                  <c:v>2.601</c:v>
                </c:pt>
                <c:pt idx="789">
                  <c:v>2.64</c:v>
                </c:pt>
                <c:pt idx="790">
                  <c:v>2.658</c:v>
                </c:pt>
                <c:pt idx="791">
                  <c:v>2.666</c:v>
                </c:pt>
                <c:pt idx="792">
                  <c:v>2.675</c:v>
                </c:pt>
                <c:pt idx="793">
                  <c:v>2.693</c:v>
                </c:pt>
                <c:pt idx="794">
                  <c:v>2.726</c:v>
                </c:pt>
                <c:pt idx="795">
                  <c:v>2.726</c:v>
                </c:pt>
                <c:pt idx="796">
                  <c:v>2.73</c:v>
                </c:pt>
                <c:pt idx="797">
                  <c:v>2.734</c:v>
                </c:pt>
                <c:pt idx="798">
                  <c:v>2.742</c:v>
                </c:pt>
                <c:pt idx="799">
                  <c:v>2.769</c:v>
                </c:pt>
                <c:pt idx="800">
                  <c:v>2.773</c:v>
                </c:pt>
                <c:pt idx="801">
                  <c:v>2.775</c:v>
                </c:pt>
                <c:pt idx="802">
                  <c:v>2.777</c:v>
                </c:pt>
                <c:pt idx="803">
                  <c:v>2.789</c:v>
                </c:pt>
                <c:pt idx="804">
                  <c:v>2.805999999999999</c:v>
                </c:pt>
                <c:pt idx="805">
                  <c:v>2.815999999999998</c:v>
                </c:pt>
                <c:pt idx="806">
                  <c:v>2.825999999999999</c:v>
                </c:pt>
                <c:pt idx="807">
                  <c:v>2.849</c:v>
                </c:pt>
                <c:pt idx="808">
                  <c:v>2.850999999999999</c:v>
                </c:pt>
                <c:pt idx="809">
                  <c:v>2.891999999999999</c:v>
                </c:pt>
                <c:pt idx="810">
                  <c:v>2.895999999999999</c:v>
                </c:pt>
                <c:pt idx="811">
                  <c:v>2.898</c:v>
                </c:pt>
                <c:pt idx="812">
                  <c:v>2.924</c:v>
                </c:pt>
                <c:pt idx="813">
                  <c:v>2.949</c:v>
                </c:pt>
                <c:pt idx="814">
                  <c:v>2.952999999999998</c:v>
                </c:pt>
                <c:pt idx="815">
                  <c:v>2.954999999999999</c:v>
                </c:pt>
                <c:pt idx="816">
                  <c:v>2.954999999999999</c:v>
                </c:pt>
                <c:pt idx="817">
                  <c:v>2.961</c:v>
                </c:pt>
                <c:pt idx="818">
                  <c:v>2.967</c:v>
                </c:pt>
                <c:pt idx="819">
                  <c:v>2.982</c:v>
                </c:pt>
                <c:pt idx="820">
                  <c:v>2.984</c:v>
                </c:pt>
                <c:pt idx="821">
                  <c:v>2.986</c:v>
                </c:pt>
                <c:pt idx="822">
                  <c:v>2.994</c:v>
                </c:pt>
                <c:pt idx="823">
                  <c:v>3.01</c:v>
                </c:pt>
                <c:pt idx="824">
                  <c:v>3.021</c:v>
                </c:pt>
                <c:pt idx="825">
                  <c:v>3.027</c:v>
                </c:pt>
                <c:pt idx="826">
                  <c:v>3.08</c:v>
                </c:pt>
                <c:pt idx="827">
                  <c:v>3.227</c:v>
                </c:pt>
                <c:pt idx="828">
                  <c:v>3.248</c:v>
                </c:pt>
                <c:pt idx="829">
                  <c:v>3.302999999999999</c:v>
                </c:pt>
                <c:pt idx="830">
                  <c:v>3.306999999999999</c:v>
                </c:pt>
                <c:pt idx="831">
                  <c:v>3.317999999999999</c:v>
                </c:pt>
                <c:pt idx="832">
                  <c:v>3.329999999999999</c:v>
                </c:pt>
                <c:pt idx="833">
                  <c:v>3.353999999999999</c:v>
                </c:pt>
                <c:pt idx="834">
                  <c:v>3.353999999999999</c:v>
                </c:pt>
                <c:pt idx="835">
                  <c:v>3.402</c:v>
                </c:pt>
                <c:pt idx="836">
                  <c:v>3.404</c:v>
                </c:pt>
                <c:pt idx="837">
                  <c:v>3.426</c:v>
                </c:pt>
                <c:pt idx="838">
                  <c:v>3.44</c:v>
                </c:pt>
                <c:pt idx="839">
                  <c:v>3.461</c:v>
                </c:pt>
                <c:pt idx="840">
                  <c:v>3.467</c:v>
                </c:pt>
                <c:pt idx="841">
                  <c:v>3.506</c:v>
                </c:pt>
                <c:pt idx="842">
                  <c:v>3.547</c:v>
                </c:pt>
                <c:pt idx="843">
                  <c:v>3.565</c:v>
                </c:pt>
                <c:pt idx="844">
                  <c:v>3.567</c:v>
                </c:pt>
                <c:pt idx="845">
                  <c:v>3.571</c:v>
                </c:pt>
                <c:pt idx="846">
                  <c:v>3.6</c:v>
                </c:pt>
                <c:pt idx="847">
                  <c:v>3.617</c:v>
                </c:pt>
                <c:pt idx="848">
                  <c:v>3.633</c:v>
                </c:pt>
                <c:pt idx="849">
                  <c:v>3.662</c:v>
                </c:pt>
                <c:pt idx="850">
                  <c:v>3.705</c:v>
                </c:pt>
                <c:pt idx="851">
                  <c:v>3.725</c:v>
                </c:pt>
                <c:pt idx="852">
                  <c:v>3.739</c:v>
                </c:pt>
                <c:pt idx="853">
                  <c:v>3.77</c:v>
                </c:pt>
                <c:pt idx="854">
                  <c:v>3.810999999999999</c:v>
                </c:pt>
                <c:pt idx="855">
                  <c:v>3.818999999999999</c:v>
                </c:pt>
                <c:pt idx="856">
                  <c:v>3.821</c:v>
                </c:pt>
                <c:pt idx="857">
                  <c:v>3.823</c:v>
                </c:pt>
                <c:pt idx="858">
                  <c:v>3.833999999999999</c:v>
                </c:pt>
                <c:pt idx="859">
                  <c:v>3.835999999999998</c:v>
                </c:pt>
                <c:pt idx="860">
                  <c:v>3.841999999999999</c:v>
                </c:pt>
                <c:pt idx="861">
                  <c:v>3.855999999999998</c:v>
                </c:pt>
                <c:pt idx="862">
                  <c:v>3.883</c:v>
                </c:pt>
                <c:pt idx="863">
                  <c:v>3.903</c:v>
                </c:pt>
                <c:pt idx="864">
                  <c:v>3.924</c:v>
                </c:pt>
                <c:pt idx="865">
                  <c:v>3.961</c:v>
                </c:pt>
                <c:pt idx="866">
                  <c:v>3.987</c:v>
                </c:pt>
                <c:pt idx="867">
                  <c:v>4.004</c:v>
                </c:pt>
                <c:pt idx="868">
                  <c:v>4.004</c:v>
                </c:pt>
                <c:pt idx="869">
                  <c:v>4.04</c:v>
                </c:pt>
                <c:pt idx="870">
                  <c:v>4.051</c:v>
                </c:pt>
                <c:pt idx="871">
                  <c:v>4.117999999999982</c:v>
                </c:pt>
                <c:pt idx="872">
                  <c:v>4.168999999999984</c:v>
                </c:pt>
                <c:pt idx="873">
                  <c:v>4.21</c:v>
                </c:pt>
                <c:pt idx="874">
                  <c:v>4.284</c:v>
                </c:pt>
                <c:pt idx="875">
                  <c:v>4.310999999999995</c:v>
                </c:pt>
                <c:pt idx="876">
                  <c:v>4.335</c:v>
                </c:pt>
                <c:pt idx="877">
                  <c:v>4.376</c:v>
                </c:pt>
                <c:pt idx="878">
                  <c:v>4.405</c:v>
                </c:pt>
                <c:pt idx="879">
                  <c:v>4.409</c:v>
                </c:pt>
                <c:pt idx="880">
                  <c:v>4.415</c:v>
                </c:pt>
                <c:pt idx="881">
                  <c:v>4.417</c:v>
                </c:pt>
                <c:pt idx="882">
                  <c:v>4.427</c:v>
                </c:pt>
                <c:pt idx="883">
                  <c:v>4.452</c:v>
                </c:pt>
                <c:pt idx="884">
                  <c:v>4.470000000000001</c:v>
                </c:pt>
                <c:pt idx="885">
                  <c:v>4.473</c:v>
                </c:pt>
                <c:pt idx="886">
                  <c:v>4.487</c:v>
                </c:pt>
                <c:pt idx="887">
                  <c:v>4.499</c:v>
                </c:pt>
                <c:pt idx="888">
                  <c:v>4.534</c:v>
                </c:pt>
                <c:pt idx="889">
                  <c:v>4.575</c:v>
                </c:pt>
                <c:pt idx="890">
                  <c:v>4.621999999999994</c:v>
                </c:pt>
                <c:pt idx="891">
                  <c:v>4.64</c:v>
                </c:pt>
                <c:pt idx="892">
                  <c:v>4.644999999999982</c:v>
                </c:pt>
                <c:pt idx="893">
                  <c:v>4.650999999999985</c:v>
                </c:pt>
                <c:pt idx="894">
                  <c:v>4.695999999999985</c:v>
                </c:pt>
                <c:pt idx="895">
                  <c:v>4.739</c:v>
                </c:pt>
                <c:pt idx="896">
                  <c:v>4.741</c:v>
                </c:pt>
                <c:pt idx="897">
                  <c:v>4.843</c:v>
                </c:pt>
                <c:pt idx="898">
                  <c:v>4.846999999999999</c:v>
                </c:pt>
                <c:pt idx="899">
                  <c:v>4.901</c:v>
                </c:pt>
                <c:pt idx="900">
                  <c:v>4.913</c:v>
                </c:pt>
                <c:pt idx="901">
                  <c:v>4.944</c:v>
                </c:pt>
                <c:pt idx="902">
                  <c:v>4.954</c:v>
                </c:pt>
                <c:pt idx="903">
                  <c:v>4.972</c:v>
                </c:pt>
                <c:pt idx="904">
                  <c:v>5.019</c:v>
                </c:pt>
                <c:pt idx="905">
                  <c:v>5.081</c:v>
                </c:pt>
                <c:pt idx="906">
                  <c:v>5.097</c:v>
                </c:pt>
                <c:pt idx="907">
                  <c:v>5.149999999999999</c:v>
                </c:pt>
                <c:pt idx="908">
                  <c:v>5.166999999999994</c:v>
                </c:pt>
                <c:pt idx="909">
                  <c:v>5.171</c:v>
                </c:pt>
                <c:pt idx="910">
                  <c:v>5.189</c:v>
                </c:pt>
                <c:pt idx="911">
                  <c:v>5.249</c:v>
                </c:pt>
                <c:pt idx="912">
                  <c:v>5.284</c:v>
                </c:pt>
                <c:pt idx="913">
                  <c:v>5.294</c:v>
                </c:pt>
                <c:pt idx="914">
                  <c:v>5.319999999999998</c:v>
                </c:pt>
                <c:pt idx="915">
                  <c:v>5.335</c:v>
                </c:pt>
                <c:pt idx="916">
                  <c:v>5.387999999999995</c:v>
                </c:pt>
                <c:pt idx="917">
                  <c:v>5.417</c:v>
                </c:pt>
                <c:pt idx="918">
                  <c:v>5.476000000000001</c:v>
                </c:pt>
                <c:pt idx="919">
                  <c:v>5.511</c:v>
                </c:pt>
                <c:pt idx="920">
                  <c:v>5.522999999999985</c:v>
                </c:pt>
                <c:pt idx="921">
                  <c:v>5.63</c:v>
                </c:pt>
                <c:pt idx="922">
                  <c:v>5.681</c:v>
                </c:pt>
                <c:pt idx="923">
                  <c:v>5.696999999999996</c:v>
                </c:pt>
                <c:pt idx="924">
                  <c:v>5.701</c:v>
                </c:pt>
                <c:pt idx="925">
                  <c:v>5.721999999999999</c:v>
                </c:pt>
                <c:pt idx="926">
                  <c:v>5.791</c:v>
                </c:pt>
                <c:pt idx="927">
                  <c:v>5.836</c:v>
                </c:pt>
                <c:pt idx="928">
                  <c:v>5.856999999999997</c:v>
                </c:pt>
                <c:pt idx="929">
                  <c:v>6.0</c:v>
                </c:pt>
                <c:pt idx="930">
                  <c:v>6.099</c:v>
                </c:pt>
                <c:pt idx="931">
                  <c:v>6.173999999999999</c:v>
                </c:pt>
                <c:pt idx="932">
                  <c:v>6.184999999999984</c:v>
                </c:pt>
                <c:pt idx="933">
                  <c:v>6.217</c:v>
                </c:pt>
                <c:pt idx="934">
                  <c:v>6.269</c:v>
                </c:pt>
                <c:pt idx="935">
                  <c:v>6.291</c:v>
                </c:pt>
                <c:pt idx="936">
                  <c:v>6.346</c:v>
                </c:pt>
                <c:pt idx="937">
                  <c:v>6.475</c:v>
                </c:pt>
                <c:pt idx="938">
                  <c:v>6.58</c:v>
                </c:pt>
                <c:pt idx="939">
                  <c:v>6.731</c:v>
                </c:pt>
                <c:pt idx="940">
                  <c:v>6.772</c:v>
                </c:pt>
                <c:pt idx="941">
                  <c:v>6.778</c:v>
                </c:pt>
                <c:pt idx="942">
                  <c:v>6.78</c:v>
                </c:pt>
                <c:pt idx="943">
                  <c:v>7.062999999999985</c:v>
                </c:pt>
                <c:pt idx="944">
                  <c:v>7.088</c:v>
                </c:pt>
                <c:pt idx="945">
                  <c:v>7.126999999999994</c:v>
                </c:pt>
                <c:pt idx="946">
                  <c:v>7.495</c:v>
                </c:pt>
                <c:pt idx="947">
                  <c:v>7.525999999999994</c:v>
                </c:pt>
                <c:pt idx="948">
                  <c:v>7.527999999999984</c:v>
                </c:pt>
                <c:pt idx="949">
                  <c:v>7.527999999999984</c:v>
                </c:pt>
                <c:pt idx="950">
                  <c:v>7.53</c:v>
                </c:pt>
                <c:pt idx="951">
                  <c:v>7.660999999999982</c:v>
                </c:pt>
                <c:pt idx="952">
                  <c:v>7.697999999999983</c:v>
                </c:pt>
                <c:pt idx="953">
                  <c:v>7.849</c:v>
                </c:pt>
                <c:pt idx="954">
                  <c:v>7.883999999999999</c:v>
                </c:pt>
                <c:pt idx="955">
                  <c:v>7.911</c:v>
                </c:pt>
                <c:pt idx="956">
                  <c:v>7.972</c:v>
                </c:pt>
                <c:pt idx="957">
                  <c:v>8.175</c:v>
                </c:pt>
                <c:pt idx="958">
                  <c:v>8.242999999999998</c:v>
                </c:pt>
                <c:pt idx="959">
                  <c:v>8.349</c:v>
                </c:pt>
                <c:pt idx="960">
                  <c:v>8.382000000000004</c:v>
                </c:pt>
                <c:pt idx="961">
                  <c:v>8.437000000000001</c:v>
                </c:pt>
                <c:pt idx="962">
                  <c:v>8.713999999999998</c:v>
                </c:pt>
                <c:pt idx="963">
                  <c:v>8.727999999999997</c:v>
                </c:pt>
                <c:pt idx="964">
                  <c:v>8.771000000000001</c:v>
                </c:pt>
                <c:pt idx="965">
                  <c:v>8.783000000000001</c:v>
                </c:pt>
                <c:pt idx="966">
                  <c:v>8.826</c:v>
                </c:pt>
                <c:pt idx="967">
                  <c:v>8.843</c:v>
                </c:pt>
                <c:pt idx="968">
                  <c:v>8.945</c:v>
                </c:pt>
                <c:pt idx="969">
                  <c:v>8.968</c:v>
                </c:pt>
                <c:pt idx="970">
                  <c:v>8.994000000000001</c:v>
                </c:pt>
                <c:pt idx="971">
                  <c:v>9.037000000000001</c:v>
                </c:pt>
                <c:pt idx="972">
                  <c:v>9.062000000000002</c:v>
                </c:pt>
                <c:pt idx="973">
                  <c:v>9.174000000000001</c:v>
                </c:pt>
                <c:pt idx="974">
                  <c:v>9.237999999999997</c:v>
                </c:pt>
                <c:pt idx="975">
                  <c:v>9.263000000000003</c:v>
                </c:pt>
                <c:pt idx="976">
                  <c:v>9.346</c:v>
                </c:pt>
                <c:pt idx="977">
                  <c:v>9.529000000000001</c:v>
                </c:pt>
                <c:pt idx="978">
                  <c:v>9.557</c:v>
                </c:pt>
                <c:pt idx="979">
                  <c:v>9.594000000000001</c:v>
                </c:pt>
                <c:pt idx="980">
                  <c:v>9.605</c:v>
                </c:pt>
                <c:pt idx="981">
                  <c:v>9.668000000000001</c:v>
                </c:pt>
                <c:pt idx="982">
                  <c:v>9.75</c:v>
                </c:pt>
                <c:pt idx="983">
                  <c:v>10.108</c:v>
                </c:pt>
                <c:pt idx="984">
                  <c:v>10.17</c:v>
                </c:pt>
                <c:pt idx="985">
                  <c:v>10.796</c:v>
                </c:pt>
                <c:pt idx="986">
                  <c:v>10.983</c:v>
                </c:pt>
                <c:pt idx="987">
                  <c:v>11.116</c:v>
                </c:pt>
                <c:pt idx="988">
                  <c:v>11.425</c:v>
                </c:pt>
                <c:pt idx="989">
                  <c:v>11.642</c:v>
                </c:pt>
                <c:pt idx="990">
                  <c:v>11.712</c:v>
                </c:pt>
                <c:pt idx="991">
                  <c:v>11.8</c:v>
                </c:pt>
                <c:pt idx="992">
                  <c:v>11.82</c:v>
                </c:pt>
                <c:pt idx="993">
                  <c:v>11.884</c:v>
                </c:pt>
                <c:pt idx="994">
                  <c:v>11.894</c:v>
                </c:pt>
                <c:pt idx="995">
                  <c:v>12.175</c:v>
                </c:pt>
                <c:pt idx="996">
                  <c:v>12.351</c:v>
                </c:pt>
                <c:pt idx="997">
                  <c:v>12.652</c:v>
                </c:pt>
                <c:pt idx="998">
                  <c:v>12.809</c:v>
                </c:pt>
                <c:pt idx="999">
                  <c:v>12.85</c:v>
                </c:pt>
                <c:pt idx="1000">
                  <c:v>12.869</c:v>
                </c:pt>
                <c:pt idx="1001">
                  <c:v>13.217</c:v>
                </c:pt>
                <c:pt idx="1002">
                  <c:v>13.702</c:v>
                </c:pt>
                <c:pt idx="1003">
                  <c:v>13.823</c:v>
                </c:pt>
                <c:pt idx="1004">
                  <c:v>14.124</c:v>
                </c:pt>
                <c:pt idx="1005">
                  <c:v>14.147</c:v>
                </c:pt>
                <c:pt idx="1006">
                  <c:v>14.317</c:v>
                </c:pt>
                <c:pt idx="1007">
                  <c:v>14.401</c:v>
                </c:pt>
                <c:pt idx="1008">
                  <c:v>14.523</c:v>
                </c:pt>
                <c:pt idx="1009">
                  <c:v>14.8</c:v>
                </c:pt>
                <c:pt idx="1010">
                  <c:v>14.857</c:v>
                </c:pt>
                <c:pt idx="1011">
                  <c:v>14.974</c:v>
                </c:pt>
                <c:pt idx="1012">
                  <c:v>15.001</c:v>
                </c:pt>
                <c:pt idx="1013">
                  <c:v>15.214</c:v>
                </c:pt>
                <c:pt idx="1014">
                  <c:v>15.633</c:v>
                </c:pt>
                <c:pt idx="1015">
                  <c:v>15.789</c:v>
                </c:pt>
                <c:pt idx="1016">
                  <c:v>16.385</c:v>
                </c:pt>
                <c:pt idx="1017">
                  <c:v>17.149</c:v>
                </c:pt>
                <c:pt idx="1018">
                  <c:v>17.716</c:v>
                </c:pt>
                <c:pt idx="1019">
                  <c:v>18.036</c:v>
                </c:pt>
                <c:pt idx="1020">
                  <c:v>18.55</c:v>
                </c:pt>
                <c:pt idx="1021">
                  <c:v>18.85900000000001</c:v>
                </c:pt>
                <c:pt idx="1022">
                  <c:v>18.994</c:v>
                </c:pt>
                <c:pt idx="1023">
                  <c:v>19.055</c:v>
                </c:pt>
                <c:pt idx="1024">
                  <c:v>19.55099999999999</c:v>
                </c:pt>
                <c:pt idx="1025">
                  <c:v>20.81700000000001</c:v>
                </c:pt>
                <c:pt idx="1026">
                  <c:v>20.83299999999999</c:v>
                </c:pt>
                <c:pt idx="1027">
                  <c:v>21.171</c:v>
                </c:pt>
                <c:pt idx="1028">
                  <c:v>21.849</c:v>
                </c:pt>
                <c:pt idx="1029">
                  <c:v>23.30099999999999</c:v>
                </c:pt>
                <c:pt idx="1030">
                  <c:v>23.378</c:v>
                </c:pt>
                <c:pt idx="1031">
                  <c:v>23.92299999999998</c:v>
                </c:pt>
                <c:pt idx="1032">
                  <c:v>24.33299999999999</c:v>
                </c:pt>
                <c:pt idx="1033">
                  <c:v>24.931</c:v>
                </c:pt>
                <c:pt idx="1034">
                  <c:v>26.48899999999998</c:v>
                </c:pt>
                <c:pt idx="1035">
                  <c:v>27.28199999999999</c:v>
                </c:pt>
                <c:pt idx="1036">
                  <c:v>27.648</c:v>
                </c:pt>
                <c:pt idx="1037">
                  <c:v>27.841</c:v>
                </c:pt>
                <c:pt idx="1038">
                  <c:v>27.974</c:v>
                </c:pt>
                <c:pt idx="1039">
                  <c:v>27.984</c:v>
                </c:pt>
                <c:pt idx="1040">
                  <c:v>29.315</c:v>
                </c:pt>
                <c:pt idx="1041">
                  <c:v>30.70799999999999</c:v>
                </c:pt>
                <c:pt idx="1042">
                  <c:v>30.97599999999998</c:v>
                </c:pt>
                <c:pt idx="1043">
                  <c:v>35.03500000000001</c:v>
                </c:pt>
                <c:pt idx="1044">
                  <c:v>36.002</c:v>
                </c:pt>
                <c:pt idx="1045">
                  <c:v>36.37</c:v>
                </c:pt>
                <c:pt idx="1046">
                  <c:v>37.23600000000001</c:v>
                </c:pt>
                <c:pt idx="1047">
                  <c:v>37.433</c:v>
                </c:pt>
                <c:pt idx="1048">
                  <c:v>37.44900000000001</c:v>
                </c:pt>
                <c:pt idx="1049">
                  <c:v>37.648</c:v>
                </c:pt>
                <c:pt idx="1050">
                  <c:v>38.203</c:v>
                </c:pt>
                <c:pt idx="1051">
                  <c:v>39.161</c:v>
                </c:pt>
                <c:pt idx="1052">
                  <c:v>44.46100000000001</c:v>
                </c:pt>
                <c:pt idx="1053">
                  <c:v>45.581</c:v>
                </c:pt>
                <c:pt idx="1054">
                  <c:v>45.72100000000001</c:v>
                </c:pt>
                <c:pt idx="1055">
                  <c:v>47.63500000000001</c:v>
                </c:pt>
                <c:pt idx="1056">
                  <c:v>48.715</c:v>
                </c:pt>
                <c:pt idx="1057">
                  <c:v>50.378</c:v>
                </c:pt>
                <c:pt idx="1058">
                  <c:v>51.684</c:v>
                </c:pt>
                <c:pt idx="1059">
                  <c:v>52.66300000000001</c:v>
                </c:pt>
                <c:pt idx="1060">
                  <c:v>53.941</c:v>
                </c:pt>
                <c:pt idx="1061">
                  <c:v>56.347</c:v>
                </c:pt>
                <c:pt idx="1062">
                  <c:v>61.39700000000001</c:v>
                </c:pt>
                <c:pt idx="1063">
                  <c:v>64.35199999999998</c:v>
                </c:pt>
                <c:pt idx="1064">
                  <c:v>64.893</c:v>
                </c:pt>
                <c:pt idx="1065">
                  <c:v>71.034</c:v>
                </c:pt>
                <c:pt idx="1066">
                  <c:v>81.759</c:v>
                </c:pt>
                <c:pt idx="1067">
                  <c:v>86.16999999999998</c:v>
                </c:pt>
                <c:pt idx="1068">
                  <c:v>88.82</c:v>
                </c:pt>
                <c:pt idx="1069">
                  <c:v>92.025</c:v>
                </c:pt>
                <c:pt idx="1070">
                  <c:v>104.222</c:v>
                </c:pt>
                <c:pt idx="1071">
                  <c:v>119.385</c:v>
                </c:pt>
                <c:pt idx="1072">
                  <c:v>127.709</c:v>
                </c:pt>
                <c:pt idx="1073">
                  <c:v>133.429</c:v>
                </c:pt>
                <c:pt idx="1074">
                  <c:v>147.309</c:v>
                </c:pt>
                <c:pt idx="1075">
                  <c:v>180.999</c:v>
                </c:pt>
                <c:pt idx="1076">
                  <c:v>181.728</c:v>
                </c:pt>
                <c:pt idx="1077">
                  <c:v>217.281</c:v>
                </c:pt>
                <c:pt idx="1078">
                  <c:v>563.049</c:v>
                </c:pt>
              </c:numCache>
            </c:numRef>
          </c:xVal>
          <c:yVal>
            <c:numRef>
              <c:f>Φύλλο1!$H$1:$H$1080</c:f>
              <c:numCache>
                <c:formatCode>General</c:formatCode>
                <c:ptCount val="1080"/>
                <c:pt idx="0">
                  <c:v>1079.0</c:v>
                </c:pt>
                <c:pt idx="1">
                  <c:v>1078.0</c:v>
                </c:pt>
                <c:pt idx="2">
                  <c:v>1077.0</c:v>
                </c:pt>
                <c:pt idx="3">
                  <c:v>1076.0</c:v>
                </c:pt>
                <c:pt idx="4">
                  <c:v>1075.0</c:v>
                </c:pt>
                <c:pt idx="5">
                  <c:v>1074.0</c:v>
                </c:pt>
                <c:pt idx="6">
                  <c:v>1073.0</c:v>
                </c:pt>
                <c:pt idx="7">
                  <c:v>1072.0</c:v>
                </c:pt>
                <c:pt idx="8">
                  <c:v>1071.0</c:v>
                </c:pt>
                <c:pt idx="9">
                  <c:v>1070.0</c:v>
                </c:pt>
                <c:pt idx="10">
                  <c:v>1069.0</c:v>
                </c:pt>
                <c:pt idx="11">
                  <c:v>1068.0</c:v>
                </c:pt>
                <c:pt idx="12">
                  <c:v>1067.0</c:v>
                </c:pt>
                <c:pt idx="13">
                  <c:v>1066.0</c:v>
                </c:pt>
                <c:pt idx="14">
                  <c:v>1065.0</c:v>
                </c:pt>
                <c:pt idx="15">
                  <c:v>1064.0</c:v>
                </c:pt>
                <c:pt idx="16">
                  <c:v>1063.0</c:v>
                </c:pt>
                <c:pt idx="17">
                  <c:v>1062.0</c:v>
                </c:pt>
                <c:pt idx="18">
                  <c:v>1061.0</c:v>
                </c:pt>
                <c:pt idx="19">
                  <c:v>1060.0</c:v>
                </c:pt>
                <c:pt idx="20">
                  <c:v>1059.0</c:v>
                </c:pt>
                <c:pt idx="21">
                  <c:v>1058.0</c:v>
                </c:pt>
                <c:pt idx="22">
                  <c:v>1057.0</c:v>
                </c:pt>
                <c:pt idx="23">
                  <c:v>1056.0</c:v>
                </c:pt>
                <c:pt idx="24">
                  <c:v>1055.0</c:v>
                </c:pt>
                <c:pt idx="25">
                  <c:v>1054.0</c:v>
                </c:pt>
                <c:pt idx="26">
                  <c:v>1053.0</c:v>
                </c:pt>
                <c:pt idx="27">
                  <c:v>1052.0</c:v>
                </c:pt>
                <c:pt idx="28">
                  <c:v>1051.0</c:v>
                </c:pt>
                <c:pt idx="29">
                  <c:v>1050.0</c:v>
                </c:pt>
                <c:pt idx="30">
                  <c:v>1049.0</c:v>
                </c:pt>
                <c:pt idx="31">
                  <c:v>1048.0</c:v>
                </c:pt>
                <c:pt idx="32">
                  <c:v>1047.0</c:v>
                </c:pt>
                <c:pt idx="33">
                  <c:v>1046.0</c:v>
                </c:pt>
                <c:pt idx="34">
                  <c:v>1045.0</c:v>
                </c:pt>
                <c:pt idx="35">
                  <c:v>1044.0</c:v>
                </c:pt>
                <c:pt idx="36">
                  <c:v>1043.0</c:v>
                </c:pt>
                <c:pt idx="37">
                  <c:v>1042.0</c:v>
                </c:pt>
                <c:pt idx="38">
                  <c:v>1041.0</c:v>
                </c:pt>
                <c:pt idx="39">
                  <c:v>1040.0</c:v>
                </c:pt>
                <c:pt idx="40">
                  <c:v>1039.0</c:v>
                </c:pt>
                <c:pt idx="41">
                  <c:v>1038.0</c:v>
                </c:pt>
                <c:pt idx="42">
                  <c:v>1037.0</c:v>
                </c:pt>
                <c:pt idx="43">
                  <c:v>1036.0</c:v>
                </c:pt>
                <c:pt idx="44">
                  <c:v>1035.0</c:v>
                </c:pt>
                <c:pt idx="45">
                  <c:v>1034.0</c:v>
                </c:pt>
                <c:pt idx="46">
                  <c:v>1033.0</c:v>
                </c:pt>
                <c:pt idx="47">
                  <c:v>1032.0</c:v>
                </c:pt>
                <c:pt idx="48">
                  <c:v>1031.0</c:v>
                </c:pt>
                <c:pt idx="49">
                  <c:v>1030.0</c:v>
                </c:pt>
                <c:pt idx="50">
                  <c:v>1029.0</c:v>
                </c:pt>
                <c:pt idx="51">
                  <c:v>1028.0</c:v>
                </c:pt>
                <c:pt idx="52">
                  <c:v>1027.0</c:v>
                </c:pt>
                <c:pt idx="53">
                  <c:v>1026.0</c:v>
                </c:pt>
                <c:pt idx="54">
                  <c:v>1025.0</c:v>
                </c:pt>
                <c:pt idx="55">
                  <c:v>1024.0</c:v>
                </c:pt>
                <c:pt idx="56">
                  <c:v>1023.0</c:v>
                </c:pt>
                <c:pt idx="57">
                  <c:v>1022.0</c:v>
                </c:pt>
                <c:pt idx="58">
                  <c:v>1021.0</c:v>
                </c:pt>
                <c:pt idx="59">
                  <c:v>1020.0</c:v>
                </c:pt>
                <c:pt idx="60">
                  <c:v>1019.0</c:v>
                </c:pt>
                <c:pt idx="61">
                  <c:v>1018.0</c:v>
                </c:pt>
                <c:pt idx="62">
                  <c:v>1017.0</c:v>
                </c:pt>
                <c:pt idx="63">
                  <c:v>1016.0</c:v>
                </c:pt>
                <c:pt idx="64">
                  <c:v>1015.0</c:v>
                </c:pt>
                <c:pt idx="65">
                  <c:v>1014.0</c:v>
                </c:pt>
                <c:pt idx="66">
                  <c:v>1013.0</c:v>
                </c:pt>
                <c:pt idx="67">
                  <c:v>1012.0</c:v>
                </c:pt>
                <c:pt idx="68">
                  <c:v>1011.0</c:v>
                </c:pt>
                <c:pt idx="69">
                  <c:v>1010.0</c:v>
                </c:pt>
                <c:pt idx="70">
                  <c:v>1009.0</c:v>
                </c:pt>
                <c:pt idx="71">
                  <c:v>1008.0</c:v>
                </c:pt>
                <c:pt idx="72">
                  <c:v>1007.0</c:v>
                </c:pt>
                <c:pt idx="73">
                  <c:v>1006.0</c:v>
                </c:pt>
                <c:pt idx="74">
                  <c:v>1005.0</c:v>
                </c:pt>
                <c:pt idx="75">
                  <c:v>1004.0</c:v>
                </c:pt>
                <c:pt idx="76">
                  <c:v>1003.0</c:v>
                </c:pt>
                <c:pt idx="77">
                  <c:v>1002.0</c:v>
                </c:pt>
                <c:pt idx="78">
                  <c:v>1001.0</c:v>
                </c:pt>
                <c:pt idx="79">
                  <c:v>1000.0</c:v>
                </c:pt>
                <c:pt idx="80">
                  <c:v>999.0</c:v>
                </c:pt>
                <c:pt idx="81">
                  <c:v>998.0</c:v>
                </c:pt>
                <c:pt idx="82">
                  <c:v>997.0</c:v>
                </c:pt>
                <c:pt idx="83">
                  <c:v>996.0</c:v>
                </c:pt>
                <c:pt idx="84">
                  <c:v>995.0</c:v>
                </c:pt>
                <c:pt idx="85">
                  <c:v>994.0</c:v>
                </c:pt>
                <c:pt idx="86">
                  <c:v>993.0</c:v>
                </c:pt>
                <c:pt idx="87">
                  <c:v>992.0</c:v>
                </c:pt>
                <c:pt idx="88">
                  <c:v>991.0</c:v>
                </c:pt>
                <c:pt idx="89">
                  <c:v>990.0</c:v>
                </c:pt>
                <c:pt idx="90">
                  <c:v>989.0</c:v>
                </c:pt>
                <c:pt idx="91">
                  <c:v>988.0</c:v>
                </c:pt>
                <c:pt idx="92">
                  <c:v>987.0</c:v>
                </c:pt>
                <c:pt idx="93">
                  <c:v>986.0</c:v>
                </c:pt>
                <c:pt idx="94">
                  <c:v>985.0</c:v>
                </c:pt>
                <c:pt idx="95">
                  <c:v>984.0</c:v>
                </c:pt>
                <c:pt idx="96">
                  <c:v>983.0</c:v>
                </c:pt>
                <c:pt idx="97">
                  <c:v>982.0</c:v>
                </c:pt>
                <c:pt idx="98">
                  <c:v>981.0</c:v>
                </c:pt>
                <c:pt idx="99">
                  <c:v>980.0</c:v>
                </c:pt>
                <c:pt idx="100">
                  <c:v>979.0</c:v>
                </c:pt>
                <c:pt idx="101">
                  <c:v>978.0</c:v>
                </c:pt>
                <c:pt idx="102">
                  <c:v>977.0</c:v>
                </c:pt>
                <c:pt idx="103">
                  <c:v>976.0</c:v>
                </c:pt>
                <c:pt idx="104">
                  <c:v>975.0</c:v>
                </c:pt>
                <c:pt idx="105">
                  <c:v>974.0</c:v>
                </c:pt>
                <c:pt idx="106">
                  <c:v>973.0</c:v>
                </c:pt>
                <c:pt idx="107">
                  <c:v>972.0</c:v>
                </c:pt>
                <c:pt idx="108">
                  <c:v>971.0</c:v>
                </c:pt>
                <c:pt idx="109">
                  <c:v>970.0</c:v>
                </c:pt>
                <c:pt idx="110">
                  <c:v>969.0</c:v>
                </c:pt>
                <c:pt idx="111">
                  <c:v>968.0</c:v>
                </c:pt>
                <c:pt idx="112">
                  <c:v>967.0</c:v>
                </c:pt>
                <c:pt idx="113">
                  <c:v>966.0</c:v>
                </c:pt>
                <c:pt idx="114">
                  <c:v>965.0</c:v>
                </c:pt>
                <c:pt idx="115">
                  <c:v>964.0</c:v>
                </c:pt>
                <c:pt idx="116">
                  <c:v>963.0</c:v>
                </c:pt>
                <c:pt idx="117">
                  <c:v>962.0</c:v>
                </c:pt>
                <c:pt idx="118">
                  <c:v>961.0</c:v>
                </c:pt>
                <c:pt idx="119">
                  <c:v>960.0</c:v>
                </c:pt>
                <c:pt idx="120">
                  <c:v>959.0</c:v>
                </c:pt>
                <c:pt idx="121">
                  <c:v>958.0</c:v>
                </c:pt>
                <c:pt idx="122">
                  <c:v>957.0</c:v>
                </c:pt>
                <c:pt idx="123">
                  <c:v>956.0</c:v>
                </c:pt>
                <c:pt idx="124">
                  <c:v>955.0</c:v>
                </c:pt>
                <c:pt idx="125">
                  <c:v>954.0</c:v>
                </c:pt>
                <c:pt idx="126">
                  <c:v>953.0</c:v>
                </c:pt>
                <c:pt idx="127">
                  <c:v>952.0</c:v>
                </c:pt>
                <c:pt idx="128">
                  <c:v>951.0</c:v>
                </c:pt>
                <c:pt idx="129">
                  <c:v>950.0</c:v>
                </c:pt>
                <c:pt idx="130">
                  <c:v>949.0</c:v>
                </c:pt>
                <c:pt idx="131">
                  <c:v>948.0</c:v>
                </c:pt>
                <c:pt idx="132">
                  <c:v>947.0</c:v>
                </c:pt>
                <c:pt idx="133">
                  <c:v>946.0</c:v>
                </c:pt>
                <c:pt idx="134">
                  <c:v>945.0</c:v>
                </c:pt>
                <c:pt idx="135">
                  <c:v>944.0</c:v>
                </c:pt>
                <c:pt idx="136">
                  <c:v>943.0</c:v>
                </c:pt>
                <c:pt idx="137">
                  <c:v>942.0</c:v>
                </c:pt>
                <c:pt idx="138">
                  <c:v>941.0</c:v>
                </c:pt>
                <c:pt idx="139">
                  <c:v>940.0</c:v>
                </c:pt>
                <c:pt idx="140">
                  <c:v>939.0</c:v>
                </c:pt>
                <c:pt idx="141">
                  <c:v>938.0</c:v>
                </c:pt>
                <c:pt idx="142">
                  <c:v>937.0</c:v>
                </c:pt>
                <c:pt idx="143">
                  <c:v>936.0</c:v>
                </c:pt>
                <c:pt idx="144">
                  <c:v>935.0</c:v>
                </c:pt>
                <c:pt idx="145">
                  <c:v>934.0</c:v>
                </c:pt>
                <c:pt idx="146">
                  <c:v>933.0</c:v>
                </c:pt>
                <c:pt idx="147">
                  <c:v>932.0</c:v>
                </c:pt>
                <c:pt idx="148">
                  <c:v>931.0</c:v>
                </c:pt>
                <c:pt idx="149">
                  <c:v>930.0</c:v>
                </c:pt>
                <c:pt idx="150">
                  <c:v>929.0</c:v>
                </c:pt>
                <c:pt idx="151">
                  <c:v>928.0</c:v>
                </c:pt>
                <c:pt idx="152">
                  <c:v>927.0</c:v>
                </c:pt>
                <c:pt idx="153">
                  <c:v>926.0</c:v>
                </c:pt>
                <c:pt idx="154">
                  <c:v>925.0</c:v>
                </c:pt>
                <c:pt idx="155">
                  <c:v>924.0</c:v>
                </c:pt>
                <c:pt idx="156">
                  <c:v>923.0</c:v>
                </c:pt>
                <c:pt idx="157">
                  <c:v>922.0</c:v>
                </c:pt>
                <c:pt idx="158">
                  <c:v>921.0</c:v>
                </c:pt>
                <c:pt idx="159">
                  <c:v>920.0</c:v>
                </c:pt>
                <c:pt idx="160">
                  <c:v>919.0</c:v>
                </c:pt>
                <c:pt idx="161">
                  <c:v>918.0</c:v>
                </c:pt>
                <c:pt idx="162">
                  <c:v>917.0</c:v>
                </c:pt>
                <c:pt idx="163">
                  <c:v>916.0</c:v>
                </c:pt>
                <c:pt idx="164">
                  <c:v>915.0</c:v>
                </c:pt>
                <c:pt idx="165">
                  <c:v>914.0</c:v>
                </c:pt>
                <c:pt idx="166">
                  <c:v>913.0</c:v>
                </c:pt>
                <c:pt idx="167">
                  <c:v>912.0</c:v>
                </c:pt>
                <c:pt idx="168">
                  <c:v>911.0</c:v>
                </c:pt>
                <c:pt idx="169">
                  <c:v>910.0</c:v>
                </c:pt>
                <c:pt idx="170">
                  <c:v>909.0</c:v>
                </c:pt>
                <c:pt idx="171">
                  <c:v>908.0</c:v>
                </c:pt>
                <c:pt idx="172">
                  <c:v>907.0</c:v>
                </c:pt>
                <c:pt idx="173">
                  <c:v>906.0</c:v>
                </c:pt>
                <c:pt idx="174">
                  <c:v>905.0</c:v>
                </c:pt>
                <c:pt idx="175">
                  <c:v>904.0</c:v>
                </c:pt>
                <c:pt idx="176">
                  <c:v>903.0</c:v>
                </c:pt>
                <c:pt idx="177">
                  <c:v>902.0</c:v>
                </c:pt>
                <c:pt idx="178">
                  <c:v>901.0</c:v>
                </c:pt>
                <c:pt idx="179">
                  <c:v>900.0</c:v>
                </c:pt>
                <c:pt idx="180">
                  <c:v>899.0</c:v>
                </c:pt>
                <c:pt idx="181">
                  <c:v>898.0</c:v>
                </c:pt>
                <c:pt idx="182">
                  <c:v>897.0</c:v>
                </c:pt>
                <c:pt idx="183">
                  <c:v>896.0</c:v>
                </c:pt>
                <c:pt idx="184">
                  <c:v>895.0</c:v>
                </c:pt>
                <c:pt idx="185">
                  <c:v>894.0</c:v>
                </c:pt>
                <c:pt idx="186">
                  <c:v>893.0</c:v>
                </c:pt>
                <c:pt idx="187">
                  <c:v>892.0</c:v>
                </c:pt>
                <c:pt idx="188">
                  <c:v>891.0</c:v>
                </c:pt>
                <c:pt idx="189">
                  <c:v>890.0</c:v>
                </c:pt>
                <c:pt idx="190">
                  <c:v>889.0</c:v>
                </c:pt>
                <c:pt idx="191">
                  <c:v>888.0</c:v>
                </c:pt>
                <c:pt idx="192">
                  <c:v>887.0</c:v>
                </c:pt>
                <c:pt idx="193">
                  <c:v>886.0</c:v>
                </c:pt>
                <c:pt idx="194">
                  <c:v>885.0</c:v>
                </c:pt>
                <c:pt idx="195">
                  <c:v>884.0</c:v>
                </c:pt>
                <c:pt idx="196">
                  <c:v>883.0</c:v>
                </c:pt>
                <c:pt idx="197">
                  <c:v>882.0</c:v>
                </c:pt>
                <c:pt idx="198">
                  <c:v>881.0</c:v>
                </c:pt>
                <c:pt idx="199">
                  <c:v>880.0</c:v>
                </c:pt>
                <c:pt idx="200">
                  <c:v>879.0</c:v>
                </c:pt>
                <c:pt idx="201">
                  <c:v>878.0</c:v>
                </c:pt>
                <c:pt idx="202">
                  <c:v>877.0</c:v>
                </c:pt>
                <c:pt idx="203">
                  <c:v>876.0</c:v>
                </c:pt>
                <c:pt idx="204">
                  <c:v>875.0</c:v>
                </c:pt>
                <c:pt idx="205">
                  <c:v>874.0</c:v>
                </c:pt>
                <c:pt idx="206">
                  <c:v>873.0</c:v>
                </c:pt>
                <c:pt idx="207">
                  <c:v>872.0</c:v>
                </c:pt>
                <c:pt idx="208">
                  <c:v>871.0</c:v>
                </c:pt>
                <c:pt idx="209">
                  <c:v>870.0</c:v>
                </c:pt>
                <c:pt idx="210">
                  <c:v>869.0</c:v>
                </c:pt>
                <c:pt idx="211">
                  <c:v>868.0</c:v>
                </c:pt>
                <c:pt idx="212">
                  <c:v>867.0</c:v>
                </c:pt>
                <c:pt idx="213">
                  <c:v>866.0</c:v>
                </c:pt>
                <c:pt idx="214">
                  <c:v>865.0</c:v>
                </c:pt>
                <c:pt idx="215">
                  <c:v>864.0</c:v>
                </c:pt>
                <c:pt idx="216">
                  <c:v>863.0</c:v>
                </c:pt>
                <c:pt idx="217">
                  <c:v>862.0</c:v>
                </c:pt>
                <c:pt idx="218">
                  <c:v>861.0</c:v>
                </c:pt>
                <c:pt idx="219">
                  <c:v>860.0</c:v>
                </c:pt>
                <c:pt idx="220">
                  <c:v>859.0</c:v>
                </c:pt>
                <c:pt idx="221">
                  <c:v>858.0</c:v>
                </c:pt>
                <c:pt idx="222">
                  <c:v>857.0</c:v>
                </c:pt>
                <c:pt idx="223">
                  <c:v>856.0</c:v>
                </c:pt>
                <c:pt idx="224">
                  <c:v>855.0</c:v>
                </c:pt>
                <c:pt idx="225">
                  <c:v>854.0</c:v>
                </c:pt>
                <c:pt idx="226">
                  <c:v>853.0</c:v>
                </c:pt>
                <c:pt idx="227">
                  <c:v>852.0</c:v>
                </c:pt>
                <c:pt idx="228">
                  <c:v>851.0</c:v>
                </c:pt>
                <c:pt idx="229">
                  <c:v>850.0</c:v>
                </c:pt>
                <c:pt idx="230">
                  <c:v>849.0</c:v>
                </c:pt>
                <c:pt idx="231">
                  <c:v>848.0</c:v>
                </c:pt>
                <c:pt idx="232">
                  <c:v>847.0</c:v>
                </c:pt>
                <c:pt idx="233">
                  <c:v>846.0</c:v>
                </c:pt>
                <c:pt idx="234">
                  <c:v>845.0</c:v>
                </c:pt>
                <c:pt idx="235">
                  <c:v>844.0</c:v>
                </c:pt>
                <c:pt idx="236">
                  <c:v>843.0</c:v>
                </c:pt>
                <c:pt idx="237">
                  <c:v>842.0</c:v>
                </c:pt>
                <c:pt idx="238">
                  <c:v>841.0</c:v>
                </c:pt>
                <c:pt idx="239">
                  <c:v>840.0</c:v>
                </c:pt>
                <c:pt idx="240">
                  <c:v>839.0</c:v>
                </c:pt>
                <c:pt idx="241">
                  <c:v>838.0</c:v>
                </c:pt>
                <c:pt idx="242">
                  <c:v>837.0</c:v>
                </c:pt>
                <c:pt idx="243">
                  <c:v>836.0</c:v>
                </c:pt>
                <c:pt idx="244">
                  <c:v>835.0</c:v>
                </c:pt>
                <c:pt idx="245">
                  <c:v>834.0</c:v>
                </c:pt>
                <c:pt idx="246">
                  <c:v>833.0</c:v>
                </c:pt>
                <c:pt idx="247">
                  <c:v>832.0</c:v>
                </c:pt>
                <c:pt idx="248">
                  <c:v>831.0</c:v>
                </c:pt>
                <c:pt idx="249">
                  <c:v>830.0</c:v>
                </c:pt>
                <c:pt idx="250">
                  <c:v>829.0</c:v>
                </c:pt>
                <c:pt idx="251">
                  <c:v>828.0</c:v>
                </c:pt>
                <c:pt idx="252">
                  <c:v>827.0</c:v>
                </c:pt>
                <c:pt idx="253">
                  <c:v>826.0</c:v>
                </c:pt>
                <c:pt idx="254">
                  <c:v>825.0</c:v>
                </c:pt>
                <c:pt idx="255">
                  <c:v>824.0</c:v>
                </c:pt>
                <c:pt idx="256">
                  <c:v>823.0</c:v>
                </c:pt>
                <c:pt idx="257">
                  <c:v>822.0</c:v>
                </c:pt>
                <c:pt idx="258">
                  <c:v>821.0</c:v>
                </c:pt>
                <c:pt idx="259">
                  <c:v>820.0</c:v>
                </c:pt>
                <c:pt idx="260">
                  <c:v>819.0</c:v>
                </c:pt>
                <c:pt idx="261">
                  <c:v>818.0</c:v>
                </c:pt>
                <c:pt idx="262">
                  <c:v>817.0</c:v>
                </c:pt>
                <c:pt idx="263">
                  <c:v>816.0</c:v>
                </c:pt>
                <c:pt idx="264">
                  <c:v>815.0</c:v>
                </c:pt>
                <c:pt idx="265">
                  <c:v>814.0</c:v>
                </c:pt>
                <c:pt idx="266">
                  <c:v>813.0</c:v>
                </c:pt>
                <c:pt idx="267">
                  <c:v>812.0</c:v>
                </c:pt>
                <c:pt idx="268">
                  <c:v>811.0</c:v>
                </c:pt>
                <c:pt idx="269">
                  <c:v>810.0</c:v>
                </c:pt>
                <c:pt idx="270">
                  <c:v>809.0</c:v>
                </c:pt>
                <c:pt idx="271">
                  <c:v>808.0</c:v>
                </c:pt>
                <c:pt idx="272">
                  <c:v>807.0</c:v>
                </c:pt>
                <c:pt idx="273">
                  <c:v>806.0</c:v>
                </c:pt>
                <c:pt idx="274">
                  <c:v>805.0</c:v>
                </c:pt>
                <c:pt idx="275">
                  <c:v>804.0</c:v>
                </c:pt>
                <c:pt idx="276">
                  <c:v>803.0</c:v>
                </c:pt>
                <c:pt idx="277">
                  <c:v>802.0</c:v>
                </c:pt>
                <c:pt idx="278">
                  <c:v>801.0</c:v>
                </c:pt>
                <c:pt idx="279">
                  <c:v>800.0</c:v>
                </c:pt>
                <c:pt idx="280">
                  <c:v>799.0</c:v>
                </c:pt>
                <c:pt idx="281">
                  <c:v>798.0</c:v>
                </c:pt>
                <c:pt idx="282">
                  <c:v>797.0</c:v>
                </c:pt>
                <c:pt idx="283">
                  <c:v>796.0</c:v>
                </c:pt>
                <c:pt idx="284">
                  <c:v>795.0</c:v>
                </c:pt>
                <c:pt idx="285">
                  <c:v>794.0</c:v>
                </c:pt>
                <c:pt idx="286">
                  <c:v>793.0</c:v>
                </c:pt>
                <c:pt idx="287">
                  <c:v>792.0</c:v>
                </c:pt>
                <c:pt idx="288">
                  <c:v>791.0</c:v>
                </c:pt>
                <c:pt idx="289">
                  <c:v>790.0</c:v>
                </c:pt>
                <c:pt idx="290">
                  <c:v>789.0</c:v>
                </c:pt>
                <c:pt idx="291">
                  <c:v>788.0</c:v>
                </c:pt>
                <c:pt idx="292">
                  <c:v>787.0</c:v>
                </c:pt>
                <c:pt idx="293">
                  <c:v>786.0</c:v>
                </c:pt>
                <c:pt idx="294">
                  <c:v>785.0</c:v>
                </c:pt>
                <c:pt idx="295">
                  <c:v>784.0</c:v>
                </c:pt>
                <c:pt idx="296">
                  <c:v>783.0</c:v>
                </c:pt>
                <c:pt idx="297">
                  <c:v>782.0</c:v>
                </c:pt>
                <c:pt idx="298">
                  <c:v>781.0</c:v>
                </c:pt>
                <c:pt idx="299">
                  <c:v>780.0</c:v>
                </c:pt>
                <c:pt idx="300">
                  <c:v>779.0</c:v>
                </c:pt>
                <c:pt idx="301">
                  <c:v>778.0</c:v>
                </c:pt>
                <c:pt idx="302">
                  <c:v>777.0</c:v>
                </c:pt>
                <c:pt idx="303">
                  <c:v>776.0</c:v>
                </c:pt>
                <c:pt idx="304">
                  <c:v>775.0</c:v>
                </c:pt>
                <c:pt idx="305">
                  <c:v>774.0</c:v>
                </c:pt>
                <c:pt idx="306">
                  <c:v>773.0</c:v>
                </c:pt>
                <c:pt idx="307">
                  <c:v>772.0</c:v>
                </c:pt>
                <c:pt idx="308">
                  <c:v>771.0</c:v>
                </c:pt>
                <c:pt idx="309">
                  <c:v>770.0</c:v>
                </c:pt>
                <c:pt idx="310">
                  <c:v>769.0</c:v>
                </c:pt>
                <c:pt idx="311">
                  <c:v>768.0</c:v>
                </c:pt>
                <c:pt idx="312">
                  <c:v>767.0</c:v>
                </c:pt>
                <c:pt idx="313">
                  <c:v>766.0</c:v>
                </c:pt>
                <c:pt idx="314">
                  <c:v>765.0</c:v>
                </c:pt>
                <c:pt idx="315">
                  <c:v>764.0</c:v>
                </c:pt>
                <c:pt idx="316">
                  <c:v>763.0</c:v>
                </c:pt>
                <c:pt idx="317">
                  <c:v>762.0</c:v>
                </c:pt>
                <c:pt idx="318">
                  <c:v>761.0</c:v>
                </c:pt>
                <c:pt idx="319">
                  <c:v>760.0</c:v>
                </c:pt>
                <c:pt idx="320">
                  <c:v>759.0</c:v>
                </c:pt>
                <c:pt idx="321">
                  <c:v>758.0</c:v>
                </c:pt>
                <c:pt idx="322">
                  <c:v>757.0</c:v>
                </c:pt>
                <c:pt idx="323">
                  <c:v>756.0</c:v>
                </c:pt>
                <c:pt idx="324">
                  <c:v>755.0</c:v>
                </c:pt>
                <c:pt idx="325">
                  <c:v>754.0</c:v>
                </c:pt>
                <c:pt idx="326">
                  <c:v>753.0</c:v>
                </c:pt>
                <c:pt idx="327">
                  <c:v>752.0</c:v>
                </c:pt>
                <c:pt idx="328">
                  <c:v>751.0</c:v>
                </c:pt>
                <c:pt idx="329">
                  <c:v>750.0</c:v>
                </c:pt>
                <c:pt idx="330">
                  <c:v>749.0</c:v>
                </c:pt>
                <c:pt idx="331">
                  <c:v>748.0</c:v>
                </c:pt>
                <c:pt idx="332">
                  <c:v>747.0</c:v>
                </c:pt>
                <c:pt idx="333">
                  <c:v>746.0</c:v>
                </c:pt>
                <c:pt idx="334">
                  <c:v>745.0</c:v>
                </c:pt>
                <c:pt idx="335">
                  <c:v>744.0</c:v>
                </c:pt>
                <c:pt idx="336">
                  <c:v>743.0</c:v>
                </c:pt>
                <c:pt idx="337">
                  <c:v>742.0</c:v>
                </c:pt>
                <c:pt idx="338">
                  <c:v>741.0</c:v>
                </c:pt>
                <c:pt idx="339">
                  <c:v>740.0</c:v>
                </c:pt>
                <c:pt idx="340">
                  <c:v>739.0</c:v>
                </c:pt>
                <c:pt idx="341">
                  <c:v>738.0</c:v>
                </c:pt>
                <c:pt idx="342">
                  <c:v>737.0</c:v>
                </c:pt>
                <c:pt idx="343">
                  <c:v>736.0</c:v>
                </c:pt>
                <c:pt idx="344">
                  <c:v>735.0</c:v>
                </c:pt>
                <c:pt idx="345">
                  <c:v>734.0</c:v>
                </c:pt>
                <c:pt idx="346">
                  <c:v>733.0</c:v>
                </c:pt>
                <c:pt idx="347">
                  <c:v>732.0</c:v>
                </c:pt>
                <c:pt idx="348">
                  <c:v>731.0</c:v>
                </c:pt>
                <c:pt idx="349">
                  <c:v>730.0</c:v>
                </c:pt>
                <c:pt idx="350">
                  <c:v>729.0</c:v>
                </c:pt>
                <c:pt idx="351">
                  <c:v>728.0</c:v>
                </c:pt>
                <c:pt idx="352">
                  <c:v>727.0</c:v>
                </c:pt>
                <c:pt idx="353">
                  <c:v>726.0</c:v>
                </c:pt>
                <c:pt idx="354">
                  <c:v>725.0</c:v>
                </c:pt>
                <c:pt idx="355">
                  <c:v>724.0</c:v>
                </c:pt>
                <c:pt idx="356">
                  <c:v>723.0</c:v>
                </c:pt>
                <c:pt idx="357">
                  <c:v>722.0</c:v>
                </c:pt>
                <c:pt idx="358">
                  <c:v>721.0</c:v>
                </c:pt>
                <c:pt idx="359">
                  <c:v>720.0</c:v>
                </c:pt>
                <c:pt idx="360">
                  <c:v>719.0</c:v>
                </c:pt>
                <c:pt idx="361">
                  <c:v>718.0</c:v>
                </c:pt>
                <c:pt idx="362">
                  <c:v>717.0</c:v>
                </c:pt>
                <c:pt idx="363">
                  <c:v>716.0</c:v>
                </c:pt>
                <c:pt idx="364">
                  <c:v>715.0</c:v>
                </c:pt>
                <c:pt idx="365">
                  <c:v>714.0</c:v>
                </c:pt>
                <c:pt idx="366">
                  <c:v>713.0</c:v>
                </c:pt>
                <c:pt idx="367">
                  <c:v>712.0</c:v>
                </c:pt>
                <c:pt idx="368">
                  <c:v>711.0</c:v>
                </c:pt>
                <c:pt idx="369">
                  <c:v>710.0</c:v>
                </c:pt>
                <c:pt idx="370">
                  <c:v>709.0</c:v>
                </c:pt>
                <c:pt idx="371">
                  <c:v>708.0</c:v>
                </c:pt>
                <c:pt idx="372">
                  <c:v>707.0</c:v>
                </c:pt>
                <c:pt idx="373">
                  <c:v>706.0</c:v>
                </c:pt>
                <c:pt idx="374">
                  <c:v>705.0</c:v>
                </c:pt>
                <c:pt idx="375">
                  <c:v>704.0</c:v>
                </c:pt>
                <c:pt idx="376">
                  <c:v>703.0</c:v>
                </c:pt>
                <c:pt idx="377">
                  <c:v>702.0</c:v>
                </c:pt>
                <c:pt idx="378">
                  <c:v>701.0</c:v>
                </c:pt>
                <c:pt idx="379">
                  <c:v>700.0</c:v>
                </c:pt>
                <c:pt idx="380">
                  <c:v>699.0</c:v>
                </c:pt>
                <c:pt idx="381">
                  <c:v>698.0</c:v>
                </c:pt>
                <c:pt idx="382">
                  <c:v>697.0</c:v>
                </c:pt>
                <c:pt idx="383">
                  <c:v>696.0</c:v>
                </c:pt>
                <c:pt idx="384">
                  <c:v>695.0</c:v>
                </c:pt>
                <c:pt idx="385">
                  <c:v>694.0</c:v>
                </c:pt>
                <c:pt idx="386">
                  <c:v>693.0</c:v>
                </c:pt>
                <c:pt idx="387">
                  <c:v>692.0</c:v>
                </c:pt>
                <c:pt idx="388">
                  <c:v>691.0</c:v>
                </c:pt>
                <c:pt idx="389">
                  <c:v>690.0</c:v>
                </c:pt>
                <c:pt idx="390">
                  <c:v>689.0</c:v>
                </c:pt>
                <c:pt idx="391">
                  <c:v>688.0</c:v>
                </c:pt>
                <c:pt idx="392">
                  <c:v>687.0</c:v>
                </c:pt>
                <c:pt idx="393">
                  <c:v>686.0</c:v>
                </c:pt>
                <c:pt idx="394">
                  <c:v>685.0</c:v>
                </c:pt>
                <c:pt idx="395">
                  <c:v>684.0</c:v>
                </c:pt>
                <c:pt idx="396">
                  <c:v>683.0</c:v>
                </c:pt>
                <c:pt idx="397">
                  <c:v>682.0</c:v>
                </c:pt>
                <c:pt idx="398">
                  <c:v>681.0</c:v>
                </c:pt>
                <c:pt idx="399">
                  <c:v>680.0</c:v>
                </c:pt>
                <c:pt idx="400">
                  <c:v>679.0</c:v>
                </c:pt>
                <c:pt idx="401">
                  <c:v>678.0</c:v>
                </c:pt>
                <c:pt idx="402">
                  <c:v>677.0</c:v>
                </c:pt>
                <c:pt idx="403">
                  <c:v>676.0</c:v>
                </c:pt>
                <c:pt idx="404">
                  <c:v>675.0</c:v>
                </c:pt>
                <c:pt idx="405">
                  <c:v>674.0</c:v>
                </c:pt>
                <c:pt idx="406">
                  <c:v>673.0</c:v>
                </c:pt>
                <c:pt idx="407">
                  <c:v>672.0</c:v>
                </c:pt>
                <c:pt idx="408">
                  <c:v>671.0</c:v>
                </c:pt>
                <c:pt idx="409">
                  <c:v>670.0</c:v>
                </c:pt>
                <c:pt idx="410">
                  <c:v>669.0</c:v>
                </c:pt>
                <c:pt idx="411">
                  <c:v>668.0</c:v>
                </c:pt>
                <c:pt idx="412">
                  <c:v>667.0</c:v>
                </c:pt>
                <c:pt idx="413">
                  <c:v>666.0</c:v>
                </c:pt>
                <c:pt idx="414">
                  <c:v>665.0</c:v>
                </c:pt>
                <c:pt idx="415">
                  <c:v>664.0</c:v>
                </c:pt>
                <c:pt idx="416">
                  <c:v>663.0</c:v>
                </c:pt>
                <c:pt idx="417">
                  <c:v>662.0</c:v>
                </c:pt>
                <c:pt idx="418">
                  <c:v>661.0</c:v>
                </c:pt>
                <c:pt idx="419">
                  <c:v>660.0</c:v>
                </c:pt>
                <c:pt idx="420">
                  <c:v>659.0</c:v>
                </c:pt>
                <c:pt idx="421">
                  <c:v>658.0</c:v>
                </c:pt>
                <c:pt idx="422">
                  <c:v>657.0</c:v>
                </c:pt>
                <c:pt idx="423">
                  <c:v>656.0</c:v>
                </c:pt>
                <c:pt idx="424">
                  <c:v>655.0</c:v>
                </c:pt>
                <c:pt idx="425">
                  <c:v>654.0</c:v>
                </c:pt>
                <c:pt idx="426">
                  <c:v>653.0</c:v>
                </c:pt>
                <c:pt idx="427">
                  <c:v>652.0</c:v>
                </c:pt>
                <c:pt idx="428">
                  <c:v>651.0</c:v>
                </c:pt>
                <c:pt idx="429">
                  <c:v>650.0</c:v>
                </c:pt>
                <c:pt idx="430">
                  <c:v>649.0</c:v>
                </c:pt>
                <c:pt idx="431">
                  <c:v>648.0</c:v>
                </c:pt>
                <c:pt idx="432">
                  <c:v>647.0</c:v>
                </c:pt>
                <c:pt idx="433">
                  <c:v>646.0</c:v>
                </c:pt>
                <c:pt idx="434">
                  <c:v>645.0</c:v>
                </c:pt>
                <c:pt idx="435">
                  <c:v>644.0</c:v>
                </c:pt>
                <c:pt idx="436">
                  <c:v>643.0</c:v>
                </c:pt>
                <c:pt idx="437">
                  <c:v>642.0</c:v>
                </c:pt>
                <c:pt idx="438">
                  <c:v>641.0</c:v>
                </c:pt>
                <c:pt idx="439">
                  <c:v>640.0</c:v>
                </c:pt>
                <c:pt idx="440">
                  <c:v>639.0</c:v>
                </c:pt>
                <c:pt idx="441">
                  <c:v>638.0</c:v>
                </c:pt>
                <c:pt idx="442">
                  <c:v>637.0</c:v>
                </c:pt>
                <c:pt idx="443">
                  <c:v>636.0</c:v>
                </c:pt>
                <c:pt idx="444">
                  <c:v>635.0</c:v>
                </c:pt>
                <c:pt idx="445">
                  <c:v>634.0</c:v>
                </c:pt>
                <c:pt idx="446">
                  <c:v>633.0</c:v>
                </c:pt>
                <c:pt idx="447">
                  <c:v>632.0</c:v>
                </c:pt>
                <c:pt idx="448">
                  <c:v>631.0</c:v>
                </c:pt>
                <c:pt idx="449">
                  <c:v>630.0</c:v>
                </c:pt>
                <c:pt idx="450">
                  <c:v>629.0</c:v>
                </c:pt>
                <c:pt idx="451">
                  <c:v>628.0</c:v>
                </c:pt>
                <c:pt idx="452">
                  <c:v>627.0</c:v>
                </c:pt>
                <c:pt idx="453">
                  <c:v>626.0</c:v>
                </c:pt>
                <c:pt idx="454">
                  <c:v>625.0</c:v>
                </c:pt>
                <c:pt idx="455">
                  <c:v>624.0</c:v>
                </c:pt>
                <c:pt idx="456">
                  <c:v>623.0</c:v>
                </c:pt>
                <c:pt idx="457">
                  <c:v>622.0</c:v>
                </c:pt>
                <c:pt idx="458">
                  <c:v>621.0</c:v>
                </c:pt>
                <c:pt idx="459">
                  <c:v>620.0</c:v>
                </c:pt>
                <c:pt idx="460">
                  <c:v>619.0</c:v>
                </c:pt>
                <c:pt idx="461">
                  <c:v>618.0</c:v>
                </c:pt>
                <c:pt idx="462">
                  <c:v>617.0</c:v>
                </c:pt>
                <c:pt idx="463">
                  <c:v>616.0</c:v>
                </c:pt>
                <c:pt idx="464">
                  <c:v>615.0</c:v>
                </c:pt>
                <c:pt idx="465">
                  <c:v>614.0</c:v>
                </c:pt>
                <c:pt idx="466">
                  <c:v>613.0</c:v>
                </c:pt>
                <c:pt idx="467">
                  <c:v>612.0</c:v>
                </c:pt>
                <c:pt idx="468">
                  <c:v>611.0</c:v>
                </c:pt>
                <c:pt idx="469">
                  <c:v>610.0</c:v>
                </c:pt>
                <c:pt idx="470">
                  <c:v>609.0</c:v>
                </c:pt>
                <c:pt idx="471">
                  <c:v>608.0</c:v>
                </c:pt>
                <c:pt idx="472">
                  <c:v>607.0</c:v>
                </c:pt>
                <c:pt idx="473">
                  <c:v>606.0</c:v>
                </c:pt>
                <c:pt idx="474">
                  <c:v>605.0</c:v>
                </c:pt>
                <c:pt idx="475">
                  <c:v>604.0</c:v>
                </c:pt>
                <c:pt idx="476">
                  <c:v>603.0</c:v>
                </c:pt>
                <c:pt idx="477">
                  <c:v>602.0</c:v>
                </c:pt>
                <c:pt idx="478">
                  <c:v>601.0</c:v>
                </c:pt>
                <c:pt idx="479">
                  <c:v>600.0</c:v>
                </c:pt>
                <c:pt idx="480">
                  <c:v>599.0</c:v>
                </c:pt>
                <c:pt idx="481">
                  <c:v>598.0</c:v>
                </c:pt>
                <c:pt idx="482">
                  <c:v>597.0</c:v>
                </c:pt>
                <c:pt idx="483">
                  <c:v>596.0</c:v>
                </c:pt>
                <c:pt idx="484">
                  <c:v>595.0</c:v>
                </c:pt>
                <c:pt idx="485">
                  <c:v>594.0</c:v>
                </c:pt>
                <c:pt idx="486">
                  <c:v>593.0</c:v>
                </c:pt>
                <c:pt idx="487">
                  <c:v>592.0</c:v>
                </c:pt>
                <c:pt idx="488">
                  <c:v>591.0</c:v>
                </c:pt>
                <c:pt idx="489">
                  <c:v>590.0</c:v>
                </c:pt>
                <c:pt idx="490">
                  <c:v>589.0</c:v>
                </c:pt>
                <c:pt idx="491">
                  <c:v>588.0</c:v>
                </c:pt>
                <c:pt idx="492">
                  <c:v>587.0</c:v>
                </c:pt>
                <c:pt idx="493">
                  <c:v>586.0</c:v>
                </c:pt>
                <c:pt idx="494">
                  <c:v>585.0</c:v>
                </c:pt>
                <c:pt idx="495">
                  <c:v>584.0</c:v>
                </c:pt>
                <c:pt idx="496">
                  <c:v>583.0</c:v>
                </c:pt>
                <c:pt idx="497">
                  <c:v>582.0</c:v>
                </c:pt>
                <c:pt idx="498">
                  <c:v>581.0</c:v>
                </c:pt>
                <c:pt idx="499">
                  <c:v>580.0</c:v>
                </c:pt>
                <c:pt idx="500">
                  <c:v>579.0</c:v>
                </c:pt>
                <c:pt idx="501">
                  <c:v>578.0</c:v>
                </c:pt>
                <c:pt idx="502">
                  <c:v>577.0</c:v>
                </c:pt>
                <c:pt idx="503">
                  <c:v>576.0</c:v>
                </c:pt>
                <c:pt idx="504">
                  <c:v>575.0</c:v>
                </c:pt>
                <c:pt idx="505">
                  <c:v>574.0</c:v>
                </c:pt>
                <c:pt idx="506">
                  <c:v>573.0</c:v>
                </c:pt>
                <c:pt idx="507">
                  <c:v>572.0</c:v>
                </c:pt>
                <c:pt idx="508">
                  <c:v>571.0</c:v>
                </c:pt>
                <c:pt idx="509">
                  <c:v>570.0</c:v>
                </c:pt>
                <c:pt idx="510">
                  <c:v>569.0</c:v>
                </c:pt>
                <c:pt idx="511">
                  <c:v>568.0</c:v>
                </c:pt>
                <c:pt idx="512">
                  <c:v>567.0</c:v>
                </c:pt>
                <c:pt idx="513">
                  <c:v>566.0</c:v>
                </c:pt>
                <c:pt idx="514">
                  <c:v>565.0</c:v>
                </c:pt>
                <c:pt idx="515">
                  <c:v>564.0</c:v>
                </c:pt>
                <c:pt idx="516">
                  <c:v>563.0</c:v>
                </c:pt>
                <c:pt idx="517">
                  <c:v>562.0</c:v>
                </c:pt>
                <c:pt idx="518">
                  <c:v>561.0</c:v>
                </c:pt>
                <c:pt idx="519">
                  <c:v>560.0</c:v>
                </c:pt>
                <c:pt idx="520">
                  <c:v>559.0</c:v>
                </c:pt>
                <c:pt idx="521">
                  <c:v>558.0</c:v>
                </c:pt>
                <c:pt idx="522">
                  <c:v>557.0</c:v>
                </c:pt>
                <c:pt idx="523">
                  <c:v>556.0</c:v>
                </c:pt>
                <c:pt idx="524">
                  <c:v>555.0</c:v>
                </c:pt>
                <c:pt idx="525">
                  <c:v>554.0</c:v>
                </c:pt>
                <c:pt idx="526">
                  <c:v>553.0</c:v>
                </c:pt>
                <c:pt idx="527">
                  <c:v>552.0</c:v>
                </c:pt>
                <c:pt idx="528">
                  <c:v>551.0</c:v>
                </c:pt>
                <c:pt idx="529">
                  <c:v>550.0</c:v>
                </c:pt>
                <c:pt idx="530">
                  <c:v>549.0</c:v>
                </c:pt>
                <c:pt idx="531">
                  <c:v>548.0</c:v>
                </c:pt>
                <c:pt idx="532">
                  <c:v>547.0</c:v>
                </c:pt>
                <c:pt idx="533">
                  <c:v>546.0</c:v>
                </c:pt>
                <c:pt idx="534">
                  <c:v>545.0</c:v>
                </c:pt>
                <c:pt idx="535">
                  <c:v>544.0</c:v>
                </c:pt>
                <c:pt idx="536">
                  <c:v>543.0</c:v>
                </c:pt>
                <c:pt idx="537">
                  <c:v>542.0</c:v>
                </c:pt>
                <c:pt idx="538">
                  <c:v>541.0</c:v>
                </c:pt>
                <c:pt idx="539">
                  <c:v>540.0</c:v>
                </c:pt>
                <c:pt idx="540">
                  <c:v>539.0</c:v>
                </c:pt>
                <c:pt idx="541">
                  <c:v>538.0</c:v>
                </c:pt>
                <c:pt idx="542">
                  <c:v>537.0</c:v>
                </c:pt>
                <c:pt idx="543">
                  <c:v>536.0</c:v>
                </c:pt>
                <c:pt idx="544">
                  <c:v>535.0</c:v>
                </c:pt>
                <c:pt idx="545">
                  <c:v>534.0</c:v>
                </c:pt>
                <c:pt idx="546">
                  <c:v>533.0</c:v>
                </c:pt>
                <c:pt idx="547">
                  <c:v>532.0</c:v>
                </c:pt>
                <c:pt idx="548">
                  <c:v>531.0</c:v>
                </c:pt>
                <c:pt idx="549">
                  <c:v>530.0</c:v>
                </c:pt>
                <c:pt idx="550">
                  <c:v>529.0</c:v>
                </c:pt>
                <c:pt idx="551">
                  <c:v>528.0</c:v>
                </c:pt>
                <c:pt idx="552">
                  <c:v>527.0</c:v>
                </c:pt>
                <c:pt idx="553">
                  <c:v>526.0</c:v>
                </c:pt>
                <c:pt idx="554">
                  <c:v>525.0</c:v>
                </c:pt>
                <c:pt idx="555">
                  <c:v>524.0</c:v>
                </c:pt>
                <c:pt idx="556">
                  <c:v>523.0</c:v>
                </c:pt>
                <c:pt idx="557">
                  <c:v>522.0</c:v>
                </c:pt>
                <c:pt idx="558">
                  <c:v>521.0</c:v>
                </c:pt>
                <c:pt idx="559">
                  <c:v>520.0</c:v>
                </c:pt>
                <c:pt idx="560">
                  <c:v>519.0</c:v>
                </c:pt>
                <c:pt idx="561">
                  <c:v>518.0</c:v>
                </c:pt>
                <c:pt idx="562">
                  <c:v>517.0</c:v>
                </c:pt>
                <c:pt idx="563">
                  <c:v>516.0</c:v>
                </c:pt>
                <c:pt idx="564">
                  <c:v>515.0</c:v>
                </c:pt>
                <c:pt idx="565">
                  <c:v>514.0</c:v>
                </c:pt>
                <c:pt idx="566">
                  <c:v>513.0</c:v>
                </c:pt>
                <c:pt idx="567">
                  <c:v>512.0</c:v>
                </c:pt>
                <c:pt idx="568">
                  <c:v>511.0</c:v>
                </c:pt>
                <c:pt idx="569">
                  <c:v>510.0</c:v>
                </c:pt>
                <c:pt idx="570">
                  <c:v>509.0</c:v>
                </c:pt>
                <c:pt idx="571">
                  <c:v>508.0</c:v>
                </c:pt>
                <c:pt idx="572">
                  <c:v>507.0</c:v>
                </c:pt>
                <c:pt idx="573">
                  <c:v>506.0</c:v>
                </c:pt>
                <c:pt idx="574">
                  <c:v>505.0</c:v>
                </c:pt>
                <c:pt idx="575">
                  <c:v>504.0</c:v>
                </c:pt>
                <c:pt idx="576">
                  <c:v>503.0</c:v>
                </c:pt>
                <c:pt idx="577">
                  <c:v>502.0</c:v>
                </c:pt>
                <c:pt idx="578">
                  <c:v>501.0</c:v>
                </c:pt>
                <c:pt idx="579">
                  <c:v>500.0</c:v>
                </c:pt>
                <c:pt idx="580">
                  <c:v>499.0</c:v>
                </c:pt>
                <c:pt idx="581">
                  <c:v>498.0</c:v>
                </c:pt>
                <c:pt idx="582">
                  <c:v>497.0</c:v>
                </c:pt>
                <c:pt idx="583">
                  <c:v>496.0</c:v>
                </c:pt>
                <c:pt idx="584">
                  <c:v>495.0</c:v>
                </c:pt>
                <c:pt idx="585">
                  <c:v>494.0</c:v>
                </c:pt>
                <c:pt idx="586">
                  <c:v>493.0</c:v>
                </c:pt>
                <c:pt idx="587">
                  <c:v>492.0</c:v>
                </c:pt>
                <c:pt idx="588">
                  <c:v>491.0</c:v>
                </c:pt>
                <c:pt idx="589">
                  <c:v>490.0</c:v>
                </c:pt>
                <c:pt idx="590">
                  <c:v>489.0</c:v>
                </c:pt>
                <c:pt idx="591">
                  <c:v>488.0</c:v>
                </c:pt>
                <c:pt idx="592">
                  <c:v>487.0</c:v>
                </c:pt>
                <c:pt idx="593">
                  <c:v>486.0</c:v>
                </c:pt>
                <c:pt idx="594">
                  <c:v>485.0</c:v>
                </c:pt>
                <c:pt idx="595">
                  <c:v>484.0</c:v>
                </c:pt>
                <c:pt idx="596">
                  <c:v>483.0</c:v>
                </c:pt>
                <c:pt idx="597">
                  <c:v>482.0</c:v>
                </c:pt>
                <c:pt idx="598">
                  <c:v>481.0</c:v>
                </c:pt>
                <c:pt idx="599">
                  <c:v>480.0</c:v>
                </c:pt>
                <c:pt idx="600">
                  <c:v>479.0</c:v>
                </c:pt>
                <c:pt idx="601">
                  <c:v>478.0</c:v>
                </c:pt>
                <c:pt idx="602">
                  <c:v>477.0</c:v>
                </c:pt>
                <c:pt idx="603">
                  <c:v>476.0</c:v>
                </c:pt>
                <c:pt idx="604">
                  <c:v>475.0</c:v>
                </c:pt>
                <c:pt idx="605">
                  <c:v>474.0</c:v>
                </c:pt>
                <c:pt idx="606">
                  <c:v>473.0</c:v>
                </c:pt>
                <c:pt idx="607">
                  <c:v>472.0</c:v>
                </c:pt>
                <c:pt idx="608">
                  <c:v>471.0</c:v>
                </c:pt>
                <c:pt idx="609">
                  <c:v>470.0</c:v>
                </c:pt>
                <c:pt idx="610">
                  <c:v>469.0</c:v>
                </c:pt>
                <c:pt idx="611">
                  <c:v>468.0</c:v>
                </c:pt>
                <c:pt idx="612">
                  <c:v>467.0</c:v>
                </c:pt>
                <c:pt idx="613">
                  <c:v>466.0</c:v>
                </c:pt>
                <c:pt idx="614">
                  <c:v>465.0</c:v>
                </c:pt>
                <c:pt idx="615">
                  <c:v>464.0</c:v>
                </c:pt>
                <c:pt idx="616">
                  <c:v>463.0</c:v>
                </c:pt>
                <c:pt idx="617">
                  <c:v>462.0</c:v>
                </c:pt>
                <c:pt idx="618">
                  <c:v>461.0</c:v>
                </c:pt>
                <c:pt idx="619">
                  <c:v>460.0</c:v>
                </c:pt>
                <c:pt idx="620">
                  <c:v>459.0</c:v>
                </c:pt>
                <c:pt idx="621">
                  <c:v>458.0</c:v>
                </c:pt>
                <c:pt idx="622">
                  <c:v>457.0</c:v>
                </c:pt>
                <c:pt idx="623">
                  <c:v>456.0</c:v>
                </c:pt>
                <c:pt idx="624">
                  <c:v>455.0</c:v>
                </c:pt>
                <c:pt idx="625">
                  <c:v>454.0</c:v>
                </c:pt>
                <c:pt idx="626">
                  <c:v>453.0</c:v>
                </c:pt>
                <c:pt idx="627">
                  <c:v>452.0</c:v>
                </c:pt>
                <c:pt idx="628">
                  <c:v>451.0</c:v>
                </c:pt>
                <c:pt idx="629">
                  <c:v>450.0</c:v>
                </c:pt>
                <c:pt idx="630">
                  <c:v>449.0</c:v>
                </c:pt>
                <c:pt idx="631">
                  <c:v>448.0</c:v>
                </c:pt>
                <c:pt idx="632">
                  <c:v>447.0</c:v>
                </c:pt>
                <c:pt idx="633">
                  <c:v>446.0</c:v>
                </c:pt>
                <c:pt idx="634">
                  <c:v>445.0</c:v>
                </c:pt>
                <c:pt idx="635">
                  <c:v>444.0</c:v>
                </c:pt>
                <c:pt idx="636">
                  <c:v>443.0</c:v>
                </c:pt>
                <c:pt idx="637">
                  <c:v>442.0</c:v>
                </c:pt>
                <c:pt idx="638">
                  <c:v>441.0</c:v>
                </c:pt>
                <c:pt idx="639">
                  <c:v>440.0</c:v>
                </c:pt>
                <c:pt idx="640">
                  <c:v>439.0</c:v>
                </c:pt>
                <c:pt idx="641">
                  <c:v>438.0</c:v>
                </c:pt>
                <c:pt idx="642">
                  <c:v>437.0</c:v>
                </c:pt>
                <c:pt idx="643">
                  <c:v>436.0</c:v>
                </c:pt>
                <c:pt idx="644">
                  <c:v>435.0</c:v>
                </c:pt>
                <c:pt idx="645">
                  <c:v>434.0</c:v>
                </c:pt>
                <c:pt idx="646">
                  <c:v>433.0</c:v>
                </c:pt>
                <c:pt idx="647">
                  <c:v>432.0</c:v>
                </c:pt>
                <c:pt idx="648">
                  <c:v>431.0</c:v>
                </c:pt>
                <c:pt idx="649">
                  <c:v>430.0</c:v>
                </c:pt>
                <c:pt idx="650">
                  <c:v>429.0</c:v>
                </c:pt>
                <c:pt idx="651">
                  <c:v>428.0</c:v>
                </c:pt>
                <c:pt idx="652">
                  <c:v>427.0</c:v>
                </c:pt>
                <c:pt idx="653">
                  <c:v>426.0</c:v>
                </c:pt>
                <c:pt idx="654">
                  <c:v>425.0</c:v>
                </c:pt>
                <c:pt idx="655">
                  <c:v>424.0</c:v>
                </c:pt>
                <c:pt idx="656">
                  <c:v>423.0</c:v>
                </c:pt>
                <c:pt idx="657">
                  <c:v>422.0</c:v>
                </c:pt>
                <c:pt idx="658">
                  <c:v>421.0</c:v>
                </c:pt>
                <c:pt idx="659">
                  <c:v>420.0</c:v>
                </c:pt>
                <c:pt idx="660">
                  <c:v>419.0</c:v>
                </c:pt>
                <c:pt idx="661">
                  <c:v>418.0</c:v>
                </c:pt>
                <c:pt idx="662">
                  <c:v>417.0</c:v>
                </c:pt>
                <c:pt idx="663">
                  <c:v>416.0</c:v>
                </c:pt>
                <c:pt idx="664">
                  <c:v>415.0</c:v>
                </c:pt>
                <c:pt idx="665">
                  <c:v>414.0</c:v>
                </c:pt>
                <c:pt idx="666">
                  <c:v>413.0</c:v>
                </c:pt>
                <c:pt idx="667">
                  <c:v>412.0</c:v>
                </c:pt>
                <c:pt idx="668">
                  <c:v>411.0</c:v>
                </c:pt>
                <c:pt idx="669">
                  <c:v>410.0</c:v>
                </c:pt>
                <c:pt idx="670">
                  <c:v>409.0</c:v>
                </c:pt>
                <c:pt idx="671">
                  <c:v>408.0</c:v>
                </c:pt>
                <c:pt idx="672">
                  <c:v>407.0</c:v>
                </c:pt>
                <c:pt idx="673">
                  <c:v>406.0</c:v>
                </c:pt>
                <c:pt idx="674">
                  <c:v>405.0</c:v>
                </c:pt>
                <c:pt idx="675">
                  <c:v>404.0</c:v>
                </c:pt>
                <c:pt idx="676">
                  <c:v>403.0</c:v>
                </c:pt>
                <c:pt idx="677">
                  <c:v>402.0</c:v>
                </c:pt>
                <c:pt idx="678">
                  <c:v>401.0</c:v>
                </c:pt>
                <c:pt idx="679">
                  <c:v>400.0</c:v>
                </c:pt>
                <c:pt idx="680">
                  <c:v>399.0</c:v>
                </c:pt>
                <c:pt idx="681">
                  <c:v>398.0</c:v>
                </c:pt>
                <c:pt idx="682">
                  <c:v>397.0</c:v>
                </c:pt>
                <c:pt idx="683">
                  <c:v>396.0</c:v>
                </c:pt>
                <c:pt idx="684">
                  <c:v>395.0</c:v>
                </c:pt>
                <c:pt idx="685">
                  <c:v>394.0</c:v>
                </c:pt>
                <c:pt idx="686">
                  <c:v>393.0</c:v>
                </c:pt>
                <c:pt idx="687">
                  <c:v>392.0</c:v>
                </c:pt>
                <c:pt idx="688">
                  <c:v>391.0</c:v>
                </c:pt>
                <c:pt idx="689">
                  <c:v>390.0</c:v>
                </c:pt>
                <c:pt idx="690">
                  <c:v>389.0</c:v>
                </c:pt>
                <c:pt idx="691">
                  <c:v>388.0</c:v>
                </c:pt>
                <c:pt idx="692">
                  <c:v>387.0</c:v>
                </c:pt>
                <c:pt idx="693">
                  <c:v>386.0</c:v>
                </c:pt>
                <c:pt idx="694">
                  <c:v>385.0</c:v>
                </c:pt>
                <c:pt idx="695">
                  <c:v>384.0</c:v>
                </c:pt>
                <c:pt idx="696">
                  <c:v>383.0</c:v>
                </c:pt>
                <c:pt idx="697">
                  <c:v>382.0</c:v>
                </c:pt>
                <c:pt idx="698">
                  <c:v>381.0</c:v>
                </c:pt>
                <c:pt idx="699">
                  <c:v>380.0</c:v>
                </c:pt>
                <c:pt idx="700">
                  <c:v>379.0</c:v>
                </c:pt>
                <c:pt idx="701">
                  <c:v>378.0</c:v>
                </c:pt>
                <c:pt idx="702">
                  <c:v>377.0</c:v>
                </c:pt>
                <c:pt idx="703">
                  <c:v>376.0</c:v>
                </c:pt>
                <c:pt idx="704">
                  <c:v>375.0</c:v>
                </c:pt>
                <c:pt idx="705">
                  <c:v>374.0</c:v>
                </c:pt>
                <c:pt idx="706">
                  <c:v>373.0</c:v>
                </c:pt>
                <c:pt idx="707">
                  <c:v>372.0</c:v>
                </c:pt>
                <c:pt idx="708">
                  <c:v>371.0</c:v>
                </c:pt>
                <c:pt idx="709">
                  <c:v>370.0</c:v>
                </c:pt>
                <c:pt idx="710">
                  <c:v>369.0</c:v>
                </c:pt>
                <c:pt idx="711">
                  <c:v>368.0</c:v>
                </c:pt>
                <c:pt idx="712">
                  <c:v>367.0</c:v>
                </c:pt>
                <c:pt idx="713">
                  <c:v>366.0</c:v>
                </c:pt>
                <c:pt idx="714">
                  <c:v>365.0</c:v>
                </c:pt>
                <c:pt idx="715">
                  <c:v>364.0</c:v>
                </c:pt>
                <c:pt idx="716">
                  <c:v>363.0</c:v>
                </c:pt>
                <c:pt idx="717">
                  <c:v>362.0</c:v>
                </c:pt>
                <c:pt idx="718">
                  <c:v>361.0</c:v>
                </c:pt>
                <c:pt idx="719">
                  <c:v>360.0</c:v>
                </c:pt>
                <c:pt idx="720">
                  <c:v>359.0</c:v>
                </c:pt>
                <c:pt idx="721">
                  <c:v>358.0</c:v>
                </c:pt>
                <c:pt idx="722">
                  <c:v>357.0</c:v>
                </c:pt>
                <c:pt idx="723">
                  <c:v>356.0</c:v>
                </c:pt>
                <c:pt idx="724">
                  <c:v>355.0</c:v>
                </c:pt>
                <c:pt idx="725">
                  <c:v>354.0</c:v>
                </c:pt>
                <c:pt idx="726">
                  <c:v>353.0</c:v>
                </c:pt>
                <c:pt idx="727">
                  <c:v>352.0</c:v>
                </c:pt>
                <c:pt idx="728">
                  <c:v>351.0</c:v>
                </c:pt>
                <c:pt idx="729">
                  <c:v>350.0</c:v>
                </c:pt>
                <c:pt idx="730">
                  <c:v>349.0</c:v>
                </c:pt>
                <c:pt idx="731">
                  <c:v>348.0</c:v>
                </c:pt>
                <c:pt idx="732">
                  <c:v>347.0</c:v>
                </c:pt>
                <c:pt idx="733">
                  <c:v>346.0</c:v>
                </c:pt>
                <c:pt idx="734">
                  <c:v>345.0</c:v>
                </c:pt>
                <c:pt idx="735">
                  <c:v>344.0</c:v>
                </c:pt>
                <c:pt idx="736">
                  <c:v>343.0</c:v>
                </c:pt>
                <c:pt idx="737">
                  <c:v>342.0</c:v>
                </c:pt>
                <c:pt idx="738">
                  <c:v>341.0</c:v>
                </c:pt>
                <c:pt idx="739">
                  <c:v>340.0</c:v>
                </c:pt>
                <c:pt idx="740">
                  <c:v>339.0</c:v>
                </c:pt>
                <c:pt idx="741">
                  <c:v>338.0</c:v>
                </c:pt>
                <c:pt idx="742">
                  <c:v>337.0</c:v>
                </c:pt>
                <c:pt idx="743">
                  <c:v>336.0</c:v>
                </c:pt>
                <c:pt idx="744">
                  <c:v>335.0</c:v>
                </c:pt>
                <c:pt idx="745">
                  <c:v>334.0</c:v>
                </c:pt>
                <c:pt idx="746">
                  <c:v>333.0</c:v>
                </c:pt>
                <c:pt idx="747">
                  <c:v>332.0</c:v>
                </c:pt>
                <c:pt idx="748">
                  <c:v>331.0</c:v>
                </c:pt>
                <c:pt idx="749">
                  <c:v>330.0</c:v>
                </c:pt>
                <c:pt idx="750">
                  <c:v>329.0</c:v>
                </c:pt>
                <c:pt idx="751">
                  <c:v>328.0</c:v>
                </c:pt>
                <c:pt idx="752">
                  <c:v>327.0</c:v>
                </c:pt>
                <c:pt idx="753">
                  <c:v>326.0</c:v>
                </c:pt>
                <c:pt idx="754">
                  <c:v>325.0</c:v>
                </c:pt>
                <c:pt idx="755">
                  <c:v>324.0</c:v>
                </c:pt>
                <c:pt idx="756">
                  <c:v>323.0</c:v>
                </c:pt>
                <c:pt idx="757">
                  <c:v>322.0</c:v>
                </c:pt>
                <c:pt idx="758">
                  <c:v>321.0</c:v>
                </c:pt>
                <c:pt idx="759">
                  <c:v>320.0</c:v>
                </c:pt>
                <c:pt idx="760">
                  <c:v>319.0</c:v>
                </c:pt>
                <c:pt idx="761">
                  <c:v>318.0</c:v>
                </c:pt>
                <c:pt idx="762">
                  <c:v>317.0</c:v>
                </c:pt>
                <c:pt idx="763">
                  <c:v>316.0</c:v>
                </c:pt>
                <c:pt idx="764">
                  <c:v>315.0</c:v>
                </c:pt>
                <c:pt idx="765">
                  <c:v>314.0</c:v>
                </c:pt>
                <c:pt idx="766">
                  <c:v>313.0</c:v>
                </c:pt>
                <c:pt idx="767">
                  <c:v>312.0</c:v>
                </c:pt>
                <c:pt idx="768">
                  <c:v>311.0</c:v>
                </c:pt>
                <c:pt idx="769">
                  <c:v>310.0</c:v>
                </c:pt>
                <c:pt idx="770">
                  <c:v>309.0</c:v>
                </c:pt>
                <c:pt idx="771">
                  <c:v>308.0</c:v>
                </c:pt>
                <c:pt idx="772">
                  <c:v>307.0</c:v>
                </c:pt>
                <c:pt idx="773">
                  <c:v>306.0</c:v>
                </c:pt>
                <c:pt idx="774">
                  <c:v>305.0</c:v>
                </c:pt>
                <c:pt idx="775">
                  <c:v>304.0</c:v>
                </c:pt>
                <c:pt idx="776">
                  <c:v>303.0</c:v>
                </c:pt>
                <c:pt idx="777">
                  <c:v>302.0</c:v>
                </c:pt>
                <c:pt idx="778">
                  <c:v>301.0</c:v>
                </c:pt>
                <c:pt idx="779">
                  <c:v>300.0</c:v>
                </c:pt>
                <c:pt idx="780">
                  <c:v>299.0</c:v>
                </c:pt>
                <c:pt idx="781">
                  <c:v>298.0</c:v>
                </c:pt>
                <c:pt idx="782">
                  <c:v>297.0</c:v>
                </c:pt>
                <c:pt idx="783">
                  <c:v>296.0</c:v>
                </c:pt>
                <c:pt idx="784">
                  <c:v>295.0</c:v>
                </c:pt>
                <c:pt idx="785">
                  <c:v>294.0</c:v>
                </c:pt>
                <c:pt idx="786">
                  <c:v>293.0</c:v>
                </c:pt>
                <c:pt idx="787">
                  <c:v>292.0</c:v>
                </c:pt>
                <c:pt idx="788">
                  <c:v>291.0</c:v>
                </c:pt>
                <c:pt idx="789">
                  <c:v>290.0</c:v>
                </c:pt>
                <c:pt idx="790">
                  <c:v>289.0</c:v>
                </c:pt>
                <c:pt idx="791">
                  <c:v>288.0</c:v>
                </c:pt>
                <c:pt idx="792">
                  <c:v>287.0</c:v>
                </c:pt>
                <c:pt idx="793">
                  <c:v>286.0</c:v>
                </c:pt>
                <c:pt idx="794">
                  <c:v>285.0</c:v>
                </c:pt>
                <c:pt idx="795">
                  <c:v>284.0</c:v>
                </c:pt>
                <c:pt idx="796">
                  <c:v>283.0</c:v>
                </c:pt>
                <c:pt idx="797">
                  <c:v>282.0</c:v>
                </c:pt>
                <c:pt idx="798">
                  <c:v>281.0</c:v>
                </c:pt>
                <c:pt idx="799">
                  <c:v>280.0</c:v>
                </c:pt>
                <c:pt idx="800">
                  <c:v>279.0</c:v>
                </c:pt>
                <c:pt idx="801">
                  <c:v>278.0</c:v>
                </c:pt>
                <c:pt idx="802">
                  <c:v>277.0</c:v>
                </c:pt>
                <c:pt idx="803">
                  <c:v>276.0</c:v>
                </c:pt>
                <c:pt idx="804">
                  <c:v>275.0</c:v>
                </c:pt>
                <c:pt idx="805">
                  <c:v>274.0</c:v>
                </c:pt>
                <c:pt idx="806">
                  <c:v>273.0</c:v>
                </c:pt>
                <c:pt idx="807">
                  <c:v>272.0</c:v>
                </c:pt>
                <c:pt idx="808">
                  <c:v>271.0</c:v>
                </c:pt>
                <c:pt idx="809">
                  <c:v>270.0</c:v>
                </c:pt>
                <c:pt idx="810">
                  <c:v>269.0</c:v>
                </c:pt>
                <c:pt idx="811">
                  <c:v>268.0</c:v>
                </c:pt>
                <c:pt idx="812">
                  <c:v>267.0</c:v>
                </c:pt>
                <c:pt idx="813">
                  <c:v>266.0</c:v>
                </c:pt>
                <c:pt idx="814">
                  <c:v>265.0</c:v>
                </c:pt>
                <c:pt idx="815">
                  <c:v>264.0</c:v>
                </c:pt>
                <c:pt idx="816">
                  <c:v>263.0</c:v>
                </c:pt>
                <c:pt idx="817">
                  <c:v>262.0</c:v>
                </c:pt>
                <c:pt idx="818">
                  <c:v>261.0</c:v>
                </c:pt>
                <c:pt idx="819">
                  <c:v>260.0</c:v>
                </c:pt>
                <c:pt idx="820">
                  <c:v>259.0</c:v>
                </c:pt>
                <c:pt idx="821">
                  <c:v>258.0</c:v>
                </c:pt>
                <c:pt idx="822">
                  <c:v>257.0</c:v>
                </c:pt>
                <c:pt idx="823">
                  <c:v>256.0</c:v>
                </c:pt>
                <c:pt idx="824">
                  <c:v>255.0</c:v>
                </c:pt>
                <c:pt idx="825">
                  <c:v>254.0</c:v>
                </c:pt>
                <c:pt idx="826">
                  <c:v>253.0</c:v>
                </c:pt>
                <c:pt idx="827">
                  <c:v>252.0</c:v>
                </c:pt>
                <c:pt idx="828">
                  <c:v>251.0</c:v>
                </c:pt>
                <c:pt idx="829">
                  <c:v>250.0</c:v>
                </c:pt>
                <c:pt idx="830">
                  <c:v>249.0</c:v>
                </c:pt>
                <c:pt idx="831">
                  <c:v>248.0</c:v>
                </c:pt>
                <c:pt idx="832">
                  <c:v>247.0</c:v>
                </c:pt>
                <c:pt idx="833">
                  <c:v>246.0</c:v>
                </c:pt>
                <c:pt idx="834">
                  <c:v>245.0</c:v>
                </c:pt>
                <c:pt idx="835">
                  <c:v>244.0</c:v>
                </c:pt>
                <c:pt idx="836">
                  <c:v>243.0</c:v>
                </c:pt>
                <c:pt idx="837">
                  <c:v>242.0</c:v>
                </c:pt>
                <c:pt idx="838">
                  <c:v>241.0</c:v>
                </c:pt>
                <c:pt idx="839">
                  <c:v>240.0</c:v>
                </c:pt>
                <c:pt idx="840">
                  <c:v>239.0</c:v>
                </c:pt>
                <c:pt idx="841">
                  <c:v>238.0</c:v>
                </c:pt>
                <c:pt idx="842">
                  <c:v>237.0</c:v>
                </c:pt>
                <c:pt idx="843">
                  <c:v>236.0</c:v>
                </c:pt>
                <c:pt idx="844">
                  <c:v>235.0</c:v>
                </c:pt>
                <c:pt idx="845">
                  <c:v>234.0</c:v>
                </c:pt>
                <c:pt idx="846">
                  <c:v>233.0</c:v>
                </c:pt>
                <c:pt idx="847">
                  <c:v>232.0</c:v>
                </c:pt>
                <c:pt idx="848">
                  <c:v>231.0</c:v>
                </c:pt>
                <c:pt idx="849">
                  <c:v>230.0</c:v>
                </c:pt>
                <c:pt idx="850">
                  <c:v>229.0</c:v>
                </c:pt>
                <c:pt idx="851">
                  <c:v>228.0</c:v>
                </c:pt>
                <c:pt idx="852">
                  <c:v>227.0</c:v>
                </c:pt>
                <c:pt idx="853">
                  <c:v>226.0</c:v>
                </c:pt>
                <c:pt idx="854">
                  <c:v>225.0</c:v>
                </c:pt>
                <c:pt idx="855">
                  <c:v>224.0</c:v>
                </c:pt>
                <c:pt idx="856">
                  <c:v>223.0</c:v>
                </c:pt>
                <c:pt idx="857">
                  <c:v>222.0</c:v>
                </c:pt>
                <c:pt idx="858">
                  <c:v>221.0</c:v>
                </c:pt>
                <c:pt idx="859">
                  <c:v>220.0</c:v>
                </c:pt>
                <c:pt idx="860">
                  <c:v>219.0</c:v>
                </c:pt>
                <c:pt idx="861">
                  <c:v>218.0</c:v>
                </c:pt>
                <c:pt idx="862">
                  <c:v>217.0</c:v>
                </c:pt>
                <c:pt idx="863">
                  <c:v>216.0</c:v>
                </c:pt>
                <c:pt idx="864">
                  <c:v>215.0</c:v>
                </c:pt>
                <c:pt idx="865">
                  <c:v>214.0</c:v>
                </c:pt>
                <c:pt idx="866">
                  <c:v>213.0</c:v>
                </c:pt>
                <c:pt idx="867">
                  <c:v>212.0</c:v>
                </c:pt>
                <c:pt idx="868">
                  <c:v>211.0</c:v>
                </c:pt>
                <c:pt idx="869">
                  <c:v>210.0</c:v>
                </c:pt>
                <c:pt idx="870">
                  <c:v>209.0</c:v>
                </c:pt>
                <c:pt idx="871">
                  <c:v>208.0</c:v>
                </c:pt>
                <c:pt idx="872">
                  <c:v>207.0</c:v>
                </c:pt>
                <c:pt idx="873">
                  <c:v>206.0</c:v>
                </c:pt>
                <c:pt idx="874">
                  <c:v>205.0</c:v>
                </c:pt>
                <c:pt idx="875">
                  <c:v>204.0</c:v>
                </c:pt>
                <c:pt idx="876">
                  <c:v>203.0</c:v>
                </c:pt>
                <c:pt idx="877">
                  <c:v>202.0</c:v>
                </c:pt>
                <c:pt idx="878">
                  <c:v>201.0</c:v>
                </c:pt>
                <c:pt idx="879">
                  <c:v>200.0</c:v>
                </c:pt>
                <c:pt idx="880">
                  <c:v>199.0</c:v>
                </c:pt>
                <c:pt idx="881">
                  <c:v>198.0</c:v>
                </c:pt>
                <c:pt idx="882">
                  <c:v>197.0</c:v>
                </c:pt>
                <c:pt idx="883">
                  <c:v>196.0</c:v>
                </c:pt>
                <c:pt idx="884">
                  <c:v>195.0</c:v>
                </c:pt>
                <c:pt idx="885">
                  <c:v>194.0</c:v>
                </c:pt>
                <c:pt idx="886">
                  <c:v>193.0</c:v>
                </c:pt>
                <c:pt idx="887">
                  <c:v>192.0</c:v>
                </c:pt>
                <c:pt idx="888">
                  <c:v>191.0</c:v>
                </c:pt>
                <c:pt idx="889">
                  <c:v>190.0</c:v>
                </c:pt>
                <c:pt idx="890">
                  <c:v>189.0</c:v>
                </c:pt>
                <c:pt idx="891">
                  <c:v>188.0</c:v>
                </c:pt>
                <c:pt idx="892">
                  <c:v>187.0</c:v>
                </c:pt>
                <c:pt idx="893">
                  <c:v>186.0</c:v>
                </c:pt>
                <c:pt idx="894">
                  <c:v>185.0</c:v>
                </c:pt>
                <c:pt idx="895">
                  <c:v>184.0</c:v>
                </c:pt>
                <c:pt idx="896">
                  <c:v>183.0</c:v>
                </c:pt>
                <c:pt idx="897">
                  <c:v>182.0</c:v>
                </c:pt>
                <c:pt idx="898">
                  <c:v>181.0</c:v>
                </c:pt>
                <c:pt idx="899">
                  <c:v>180.0</c:v>
                </c:pt>
                <c:pt idx="900">
                  <c:v>179.0</c:v>
                </c:pt>
                <c:pt idx="901">
                  <c:v>178.0</c:v>
                </c:pt>
                <c:pt idx="902">
                  <c:v>177.0</c:v>
                </c:pt>
                <c:pt idx="903">
                  <c:v>176.0</c:v>
                </c:pt>
                <c:pt idx="904">
                  <c:v>175.0</c:v>
                </c:pt>
                <c:pt idx="905">
                  <c:v>174.0</c:v>
                </c:pt>
                <c:pt idx="906">
                  <c:v>173.0</c:v>
                </c:pt>
                <c:pt idx="907">
                  <c:v>172.0</c:v>
                </c:pt>
                <c:pt idx="908">
                  <c:v>171.0</c:v>
                </c:pt>
                <c:pt idx="909">
                  <c:v>170.0</c:v>
                </c:pt>
                <c:pt idx="910">
                  <c:v>169.0</c:v>
                </c:pt>
                <c:pt idx="911">
                  <c:v>168.0</c:v>
                </c:pt>
                <c:pt idx="912">
                  <c:v>167.0</c:v>
                </c:pt>
                <c:pt idx="913">
                  <c:v>166.0</c:v>
                </c:pt>
                <c:pt idx="914">
                  <c:v>165.0</c:v>
                </c:pt>
                <c:pt idx="915">
                  <c:v>164.0</c:v>
                </c:pt>
                <c:pt idx="916">
                  <c:v>163.0</c:v>
                </c:pt>
                <c:pt idx="917">
                  <c:v>162.0</c:v>
                </c:pt>
                <c:pt idx="918">
                  <c:v>161.0</c:v>
                </c:pt>
                <c:pt idx="919">
                  <c:v>160.0</c:v>
                </c:pt>
                <c:pt idx="920">
                  <c:v>159.0</c:v>
                </c:pt>
                <c:pt idx="921">
                  <c:v>158.0</c:v>
                </c:pt>
                <c:pt idx="922">
                  <c:v>157.0</c:v>
                </c:pt>
                <c:pt idx="923">
                  <c:v>156.0</c:v>
                </c:pt>
                <c:pt idx="924">
                  <c:v>155.0</c:v>
                </c:pt>
                <c:pt idx="925">
                  <c:v>154.0</c:v>
                </c:pt>
                <c:pt idx="926">
                  <c:v>153.0</c:v>
                </c:pt>
                <c:pt idx="927">
                  <c:v>152.0</c:v>
                </c:pt>
                <c:pt idx="928">
                  <c:v>151.0</c:v>
                </c:pt>
                <c:pt idx="929">
                  <c:v>150.0</c:v>
                </c:pt>
                <c:pt idx="930">
                  <c:v>149.0</c:v>
                </c:pt>
                <c:pt idx="931">
                  <c:v>148.0</c:v>
                </c:pt>
                <c:pt idx="932">
                  <c:v>147.0</c:v>
                </c:pt>
                <c:pt idx="933">
                  <c:v>146.0</c:v>
                </c:pt>
                <c:pt idx="934">
                  <c:v>145.0</c:v>
                </c:pt>
                <c:pt idx="935">
                  <c:v>144.0</c:v>
                </c:pt>
                <c:pt idx="936">
                  <c:v>143.0</c:v>
                </c:pt>
                <c:pt idx="937">
                  <c:v>142.0</c:v>
                </c:pt>
                <c:pt idx="938">
                  <c:v>141.0</c:v>
                </c:pt>
                <c:pt idx="939">
                  <c:v>140.0</c:v>
                </c:pt>
                <c:pt idx="940">
                  <c:v>139.0</c:v>
                </c:pt>
                <c:pt idx="941">
                  <c:v>138.0</c:v>
                </c:pt>
                <c:pt idx="942">
                  <c:v>137.0</c:v>
                </c:pt>
                <c:pt idx="943">
                  <c:v>136.0</c:v>
                </c:pt>
                <c:pt idx="944">
                  <c:v>135.0</c:v>
                </c:pt>
                <c:pt idx="945">
                  <c:v>134.0</c:v>
                </c:pt>
                <c:pt idx="946">
                  <c:v>133.0</c:v>
                </c:pt>
                <c:pt idx="947">
                  <c:v>132.0</c:v>
                </c:pt>
                <c:pt idx="948">
                  <c:v>131.0</c:v>
                </c:pt>
                <c:pt idx="949">
                  <c:v>130.0</c:v>
                </c:pt>
                <c:pt idx="950">
                  <c:v>129.0</c:v>
                </c:pt>
                <c:pt idx="951">
                  <c:v>128.0</c:v>
                </c:pt>
                <c:pt idx="952">
                  <c:v>127.0</c:v>
                </c:pt>
                <c:pt idx="953">
                  <c:v>126.0</c:v>
                </c:pt>
                <c:pt idx="954">
                  <c:v>125.0</c:v>
                </c:pt>
                <c:pt idx="955">
                  <c:v>124.0</c:v>
                </c:pt>
                <c:pt idx="956">
                  <c:v>123.0</c:v>
                </c:pt>
                <c:pt idx="957">
                  <c:v>122.0</c:v>
                </c:pt>
                <c:pt idx="958">
                  <c:v>121.0</c:v>
                </c:pt>
                <c:pt idx="959">
                  <c:v>120.0</c:v>
                </c:pt>
                <c:pt idx="960">
                  <c:v>119.0</c:v>
                </c:pt>
                <c:pt idx="961">
                  <c:v>118.0</c:v>
                </c:pt>
                <c:pt idx="962">
                  <c:v>117.0</c:v>
                </c:pt>
                <c:pt idx="963">
                  <c:v>116.0</c:v>
                </c:pt>
                <c:pt idx="964">
                  <c:v>115.0</c:v>
                </c:pt>
                <c:pt idx="965">
                  <c:v>114.0</c:v>
                </c:pt>
                <c:pt idx="966">
                  <c:v>113.0</c:v>
                </c:pt>
                <c:pt idx="967">
                  <c:v>112.0</c:v>
                </c:pt>
                <c:pt idx="968">
                  <c:v>111.0</c:v>
                </c:pt>
                <c:pt idx="969">
                  <c:v>110.0</c:v>
                </c:pt>
                <c:pt idx="970">
                  <c:v>109.0</c:v>
                </c:pt>
                <c:pt idx="971">
                  <c:v>108.0</c:v>
                </c:pt>
                <c:pt idx="972">
                  <c:v>107.0</c:v>
                </c:pt>
                <c:pt idx="973">
                  <c:v>106.0</c:v>
                </c:pt>
                <c:pt idx="974">
                  <c:v>105.0</c:v>
                </c:pt>
                <c:pt idx="975">
                  <c:v>104.0</c:v>
                </c:pt>
                <c:pt idx="976">
                  <c:v>103.0</c:v>
                </c:pt>
                <c:pt idx="977">
                  <c:v>102.0</c:v>
                </c:pt>
                <c:pt idx="978">
                  <c:v>101.0</c:v>
                </c:pt>
                <c:pt idx="979">
                  <c:v>100.0</c:v>
                </c:pt>
                <c:pt idx="980">
                  <c:v>99.0</c:v>
                </c:pt>
                <c:pt idx="981">
                  <c:v>98.0</c:v>
                </c:pt>
                <c:pt idx="982">
                  <c:v>97.0</c:v>
                </c:pt>
                <c:pt idx="983">
                  <c:v>96.0</c:v>
                </c:pt>
                <c:pt idx="984">
                  <c:v>95.0</c:v>
                </c:pt>
                <c:pt idx="985">
                  <c:v>94.0</c:v>
                </c:pt>
                <c:pt idx="986">
                  <c:v>93.0</c:v>
                </c:pt>
                <c:pt idx="987">
                  <c:v>92.0</c:v>
                </c:pt>
                <c:pt idx="988">
                  <c:v>91.0</c:v>
                </c:pt>
                <c:pt idx="989">
                  <c:v>90.0</c:v>
                </c:pt>
                <c:pt idx="990">
                  <c:v>89.0</c:v>
                </c:pt>
                <c:pt idx="991">
                  <c:v>88.0</c:v>
                </c:pt>
                <c:pt idx="992">
                  <c:v>87.0</c:v>
                </c:pt>
                <c:pt idx="993">
                  <c:v>86.0</c:v>
                </c:pt>
                <c:pt idx="994">
                  <c:v>85.0</c:v>
                </c:pt>
                <c:pt idx="995">
                  <c:v>84.0</c:v>
                </c:pt>
                <c:pt idx="996">
                  <c:v>83.0</c:v>
                </c:pt>
                <c:pt idx="997">
                  <c:v>82.0</c:v>
                </c:pt>
                <c:pt idx="998">
                  <c:v>81.0</c:v>
                </c:pt>
                <c:pt idx="999">
                  <c:v>80.0</c:v>
                </c:pt>
                <c:pt idx="1000">
                  <c:v>79.0</c:v>
                </c:pt>
                <c:pt idx="1001">
                  <c:v>78.0</c:v>
                </c:pt>
                <c:pt idx="1002">
                  <c:v>77.0</c:v>
                </c:pt>
                <c:pt idx="1003">
                  <c:v>76.0</c:v>
                </c:pt>
                <c:pt idx="1004">
                  <c:v>75.0</c:v>
                </c:pt>
                <c:pt idx="1005">
                  <c:v>74.0</c:v>
                </c:pt>
                <c:pt idx="1006">
                  <c:v>73.0</c:v>
                </c:pt>
                <c:pt idx="1007">
                  <c:v>72.0</c:v>
                </c:pt>
                <c:pt idx="1008">
                  <c:v>71.0</c:v>
                </c:pt>
                <c:pt idx="1009">
                  <c:v>70.0</c:v>
                </c:pt>
                <c:pt idx="1010">
                  <c:v>69.0</c:v>
                </c:pt>
                <c:pt idx="1011">
                  <c:v>68.0</c:v>
                </c:pt>
                <c:pt idx="1012">
                  <c:v>67.0</c:v>
                </c:pt>
                <c:pt idx="1013">
                  <c:v>66.0</c:v>
                </c:pt>
                <c:pt idx="1014">
                  <c:v>65.0</c:v>
                </c:pt>
                <c:pt idx="1015">
                  <c:v>64.0</c:v>
                </c:pt>
                <c:pt idx="1016">
                  <c:v>63.0</c:v>
                </c:pt>
                <c:pt idx="1017">
                  <c:v>62.0</c:v>
                </c:pt>
                <c:pt idx="1018">
                  <c:v>61.0</c:v>
                </c:pt>
                <c:pt idx="1019">
                  <c:v>60.0</c:v>
                </c:pt>
                <c:pt idx="1020">
                  <c:v>59.0</c:v>
                </c:pt>
                <c:pt idx="1021">
                  <c:v>58.0</c:v>
                </c:pt>
                <c:pt idx="1022">
                  <c:v>57.0</c:v>
                </c:pt>
                <c:pt idx="1023">
                  <c:v>56.0</c:v>
                </c:pt>
                <c:pt idx="1024">
                  <c:v>55.0</c:v>
                </c:pt>
                <c:pt idx="1025">
                  <c:v>54.0</c:v>
                </c:pt>
                <c:pt idx="1026">
                  <c:v>53.0</c:v>
                </c:pt>
                <c:pt idx="1027">
                  <c:v>52.0</c:v>
                </c:pt>
                <c:pt idx="1028">
                  <c:v>51.0</c:v>
                </c:pt>
                <c:pt idx="1029">
                  <c:v>50.0</c:v>
                </c:pt>
                <c:pt idx="1030">
                  <c:v>49.0</c:v>
                </c:pt>
                <c:pt idx="1031">
                  <c:v>48.0</c:v>
                </c:pt>
                <c:pt idx="1032">
                  <c:v>47.0</c:v>
                </c:pt>
                <c:pt idx="1033">
                  <c:v>46.0</c:v>
                </c:pt>
                <c:pt idx="1034">
                  <c:v>45.0</c:v>
                </c:pt>
                <c:pt idx="1035">
                  <c:v>44.0</c:v>
                </c:pt>
                <c:pt idx="1036">
                  <c:v>43.0</c:v>
                </c:pt>
                <c:pt idx="1037">
                  <c:v>42.0</c:v>
                </c:pt>
                <c:pt idx="1038">
                  <c:v>41.0</c:v>
                </c:pt>
                <c:pt idx="1039">
                  <c:v>40.0</c:v>
                </c:pt>
                <c:pt idx="1040">
                  <c:v>39.0</c:v>
                </c:pt>
                <c:pt idx="1041">
                  <c:v>38.0</c:v>
                </c:pt>
                <c:pt idx="1042">
                  <c:v>37.0</c:v>
                </c:pt>
                <c:pt idx="1043">
                  <c:v>36.0</c:v>
                </c:pt>
                <c:pt idx="1044">
                  <c:v>35.0</c:v>
                </c:pt>
                <c:pt idx="1045">
                  <c:v>34.0</c:v>
                </c:pt>
                <c:pt idx="1046">
                  <c:v>33.0</c:v>
                </c:pt>
                <c:pt idx="1047">
                  <c:v>32.0</c:v>
                </c:pt>
                <c:pt idx="1048">
                  <c:v>31.0</c:v>
                </c:pt>
                <c:pt idx="1049">
                  <c:v>30.0</c:v>
                </c:pt>
                <c:pt idx="1050">
                  <c:v>29.0</c:v>
                </c:pt>
                <c:pt idx="1051">
                  <c:v>28.0</c:v>
                </c:pt>
                <c:pt idx="1052">
                  <c:v>27.0</c:v>
                </c:pt>
                <c:pt idx="1053">
                  <c:v>26.0</c:v>
                </c:pt>
                <c:pt idx="1054">
                  <c:v>25.0</c:v>
                </c:pt>
                <c:pt idx="1055">
                  <c:v>24.0</c:v>
                </c:pt>
                <c:pt idx="1056">
                  <c:v>23.0</c:v>
                </c:pt>
                <c:pt idx="1057">
                  <c:v>22.0</c:v>
                </c:pt>
                <c:pt idx="1058">
                  <c:v>21.0</c:v>
                </c:pt>
                <c:pt idx="1059">
                  <c:v>20.0</c:v>
                </c:pt>
                <c:pt idx="1060">
                  <c:v>19.0</c:v>
                </c:pt>
                <c:pt idx="1061">
                  <c:v>18.0</c:v>
                </c:pt>
                <c:pt idx="1062">
                  <c:v>17.0</c:v>
                </c:pt>
                <c:pt idx="1063">
                  <c:v>16.0</c:v>
                </c:pt>
                <c:pt idx="1064">
                  <c:v>15.0</c:v>
                </c:pt>
                <c:pt idx="1065">
                  <c:v>14.0</c:v>
                </c:pt>
                <c:pt idx="1066">
                  <c:v>13.0</c:v>
                </c:pt>
                <c:pt idx="1067">
                  <c:v>12.0</c:v>
                </c:pt>
                <c:pt idx="1068">
                  <c:v>11.0</c:v>
                </c:pt>
                <c:pt idx="1069">
                  <c:v>10.0</c:v>
                </c:pt>
                <c:pt idx="1070">
                  <c:v>9.0</c:v>
                </c:pt>
                <c:pt idx="1071">
                  <c:v>8.0</c:v>
                </c:pt>
                <c:pt idx="1072">
                  <c:v>7.0</c:v>
                </c:pt>
                <c:pt idx="1073">
                  <c:v>6.0</c:v>
                </c:pt>
                <c:pt idx="1074">
                  <c:v>5.0</c:v>
                </c:pt>
                <c:pt idx="1075">
                  <c:v>4.0</c:v>
                </c:pt>
                <c:pt idx="1076">
                  <c:v>3.0</c:v>
                </c:pt>
                <c:pt idx="1077">
                  <c:v>2.0</c:v>
                </c:pt>
                <c:pt idx="1078">
                  <c:v>1.0</c:v>
                </c:pt>
              </c:numCache>
            </c:numRef>
          </c:yVal>
          <c:smooth val="0"/>
        </c:ser>
        <c:dLbls>
          <c:showLegendKey val="0"/>
          <c:showVal val="0"/>
          <c:showCatName val="0"/>
          <c:showSerName val="0"/>
          <c:showPercent val="0"/>
          <c:showBubbleSize val="0"/>
        </c:dLbls>
        <c:axId val="2095660920"/>
        <c:axId val="2095663880"/>
      </c:scatterChart>
      <c:valAx>
        <c:axId val="2095660920"/>
        <c:scaling>
          <c:logBase val="10.0"/>
          <c:orientation val="minMax"/>
        </c:scaling>
        <c:delete val="0"/>
        <c:axPos val="b"/>
        <c:numFmt formatCode="General" sourceLinked="1"/>
        <c:majorTickMark val="out"/>
        <c:minorTickMark val="none"/>
        <c:tickLblPos val="nextTo"/>
        <c:crossAx val="2095663880"/>
        <c:crosses val="autoZero"/>
        <c:crossBetween val="midCat"/>
      </c:valAx>
      <c:valAx>
        <c:axId val="2095663880"/>
        <c:scaling>
          <c:logBase val="10.0"/>
          <c:orientation val="minMax"/>
        </c:scaling>
        <c:delete val="0"/>
        <c:axPos val="l"/>
        <c:numFmt formatCode="General" sourceLinked="1"/>
        <c:majorTickMark val="out"/>
        <c:minorTickMark val="none"/>
        <c:tickLblPos val="nextTo"/>
        <c:crossAx val="2095660920"/>
        <c:crossesAt val="0.001"/>
        <c:crossBetween val="midCat"/>
      </c:valAx>
      <c:spPr>
        <a:noFill/>
        <a:ln w="25400">
          <a:noFill/>
        </a:ln>
      </c:spPr>
    </c:plotArea>
    <c:plotVisOnly val="1"/>
    <c:dispBlanksAs val="gap"/>
    <c:showDLblsOverMax val="0"/>
  </c:chart>
  <c:spPr>
    <a:solidFill>
      <a:srgbClr val="FFFFFF"/>
    </a:solidFill>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s-ES"/>
              <a:t>Log-Log</a:t>
            </a:r>
            <a:r>
              <a:rPr lang="es-ES" baseline="0"/>
              <a:t> </a:t>
            </a:r>
            <a:r>
              <a:rPr lang="es-ES"/>
              <a:t>CUMULATIVE Freq. Dist.</a:t>
            </a:r>
          </a:p>
          <a:p>
            <a:pPr>
              <a:defRPr/>
            </a:pPr>
            <a:r>
              <a:rPr lang="es-ES" sz="1050"/>
              <a:t>2,01%</a:t>
            </a:r>
            <a:r>
              <a:rPr lang="es-ES" sz="1050" baseline="0"/>
              <a:t> of particles, with surface area&gt;KP </a:t>
            </a:r>
            <a:r>
              <a:rPr lang="es-ES" sz="1050" b="0" baseline="0"/>
              <a:t>(KP=45,27mm^2)</a:t>
            </a:r>
            <a:endParaRPr lang="es-ES" sz="1050" b="0"/>
          </a:p>
        </c:rich>
      </c:tx>
      <c:layout/>
      <c:overlay val="0"/>
      <c:spPr>
        <a:solidFill>
          <a:srgbClr val="FFFFFF"/>
        </a:solidFill>
      </c:spPr>
    </c:title>
    <c:autoTitleDeleted val="0"/>
    <c:plotArea>
      <c:layout/>
      <c:scatterChart>
        <c:scatterStyle val="smoothMarker"/>
        <c:varyColors val="0"/>
        <c:ser>
          <c:idx val="0"/>
          <c:order val="0"/>
          <c:trendline>
            <c:trendlineType val="linear"/>
            <c:dispRSqr val="1"/>
            <c:dispEq val="1"/>
            <c:trendlineLbl>
              <c:layout>
                <c:manualLayout>
                  <c:x val="-0.114276240888615"/>
                  <c:y val="-0.110261423769141"/>
                </c:manualLayout>
              </c:layout>
              <c:numFmt formatCode="General" sourceLinked="0"/>
            </c:trendlineLbl>
          </c:trendline>
          <c:xVal>
            <c:numRef>
              <c:f>'Surf Area Freq&gt;=1'!$O$3:$O$53</c:f>
              <c:numCache>
                <c:formatCode>General</c:formatCode>
                <c:ptCount val="51"/>
                <c:pt idx="0">
                  <c:v>2.902570062402345</c:v>
                </c:pt>
                <c:pt idx="1">
                  <c:v>2.751925925559143</c:v>
                </c:pt>
                <c:pt idx="2">
                  <c:v>2.586300100181628</c:v>
                </c:pt>
                <c:pt idx="3">
                  <c:v>2.572797629777981</c:v>
                </c:pt>
                <c:pt idx="4">
                  <c:v>2.484375726995445</c:v>
                </c:pt>
                <c:pt idx="5">
                  <c:v>2.475887616769925</c:v>
                </c:pt>
                <c:pt idx="6">
                  <c:v>2.373225274872778</c:v>
                </c:pt>
                <c:pt idx="7">
                  <c:v>2.339367007611811</c:v>
                </c:pt>
                <c:pt idx="8">
                  <c:v>2.262526977379088</c:v>
                </c:pt>
                <c:pt idx="9">
                  <c:v>2.25783185617071</c:v>
                </c:pt>
                <c:pt idx="10">
                  <c:v>2.238526700975322</c:v>
                </c:pt>
                <c:pt idx="11">
                  <c:v>2.174857621105944</c:v>
                </c:pt>
                <c:pt idx="12">
                  <c:v>2.169105292216853</c:v>
                </c:pt>
                <c:pt idx="13">
                  <c:v>2.15736688894561</c:v>
                </c:pt>
                <c:pt idx="14">
                  <c:v>2.145302377544228</c:v>
                </c:pt>
                <c:pt idx="15">
                  <c:v>2.12655294153139</c:v>
                </c:pt>
                <c:pt idx="16">
                  <c:v>2.113587964367021</c:v>
                </c:pt>
                <c:pt idx="17">
                  <c:v>2.106957385468008</c:v>
                </c:pt>
                <c:pt idx="18">
                  <c:v>2.086435718323406</c:v>
                </c:pt>
                <c:pt idx="19">
                  <c:v>2.07937386383592</c:v>
                </c:pt>
                <c:pt idx="20">
                  <c:v>2.064896040467297</c:v>
                </c:pt>
                <c:pt idx="21">
                  <c:v>2.026437788648121</c:v>
                </c:pt>
                <c:pt idx="22">
                  <c:v>2.018319898425941</c:v>
                </c:pt>
                <c:pt idx="23">
                  <c:v>2.010047372459951</c:v>
                </c:pt>
                <c:pt idx="24">
                  <c:v>1.993014033161171</c:v>
                </c:pt>
                <c:pt idx="25">
                  <c:v>1.984240108853666</c:v>
                </c:pt>
                <c:pt idx="26">
                  <c:v>1.97528526620074</c:v>
                </c:pt>
                <c:pt idx="27">
                  <c:v>1.96614188676087</c:v>
                </c:pt>
                <c:pt idx="28">
                  <c:v>1.956801860506727</c:v>
                </c:pt>
                <c:pt idx="29">
                  <c:v>1.947256542600496</c:v>
                </c:pt>
                <c:pt idx="30">
                  <c:v>1.937496705311339</c:v>
                </c:pt>
                <c:pt idx="31">
                  <c:v>1.92751248440474</c:v>
                </c:pt>
                <c:pt idx="32">
                  <c:v>1.917293319223053</c:v>
                </c:pt>
                <c:pt idx="33">
                  <c:v>1.906827885544888</c:v>
                </c:pt>
                <c:pt idx="34">
                  <c:v>1.896104020153115</c:v>
                </c:pt>
                <c:pt idx="35">
                  <c:v>1.885108635851652</c:v>
                </c:pt>
                <c:pt idx="36">
                  <c:v>1.862245752892147</c:v>
                </c:pt>
                <c:pt idx="37">
                  <c:v>1.85034652959244</c:v>
                </c:pt>
                <c:pt idx="38">
                  <c:v>1.838112073175428</c:v>
                </c:pt>
                <c:pt idx="39">
                  <c:v>1.825522945867408</c:v>
                </c:pt>
                <c:pt idx="40">
                  <c:v>1.812557968703041</c:v>
                </c:pt>
                <c:pt idx="41">
                  <c:v>1.799194007145058</c:v>
                </c:pt>
                <c:pt idx="42">
                  <c:v>1.785405722659425</c:v>
                </c:pt>
                <c:pt idx="43">
                  <c:v>1.771165283544815</c:v>
                </c:pt>
                <c:pt idx="44">
                  <c:v>1.75644202672411</c:v>
                </c:pt>
                <c:pt idx="45">
                  <c:v>1.741202060167372</c:v>
                </c:pt>
                <c:pt idx="46">
                  <c:v>1.72540779298414</c:v>
                </c:pt>
                <c:pt idx="47">
                  <c:v>1.709017376795971</c:v>
                </c:pt>
                <c:pt idx="48">
                  <c:v>1.69198403749719</c:v>
                </c:pt>
                <c:pt idx="49">
                  <c:v>1.67425527053676</c:v>
                </c:pt>
                <c:pt idx="50">
                  <c:v>1.655771864842746</c:v>
                </c:pt>
              </c:numCache>
            </c:numRef>
          </c:xVal>
          <c:yVal>
            <c:numRef>
              <c:f>'Surf Area Freq&gt;=1'!$P$3:$P$53</c:f>
              <c:numCache>
                <c:formatCode>General</c:formatCode>
                <c:ptCount val="51"/>
                <c:pt idx="0">
                  <c:v>0.0</c:v>
                </c:pt>
                <c:pt idx="1">
                  <c:v>0.301029995663981</c:v>
                </c:pt>
                <c:pt idx="2">
                  <c:v>0.477121254719663</c:v>
                </c:pt>
                <c:pt idx="3">
                  <c:v>0.602059991327962</c:v>
                </c:pt>
                <c:pt idx="4">
                  <c:v>0.698970004336019</c:v>
                </c:pt>
                <c:pt idx="5">
                  <c:v>0.778151250383644</c:v>
                </c:pt>
                <c:pt idx="6">
                  <c:v>0.845098040014257</c:v>
                </c:pt>
                <c:pt idx="7">
                  <c:v>0.903089986991943</c:v>
                </c:pt>
                <c:pt idx="8">
                  <c:v>0.954242509439325</c:v>
                </c:pt>
                <c:pt idx="9">
                  <c:v>1.0</c:v>
                </c:pt>
                <c:pt idx="10">
                  <c:v>1.041392685158225</c:v>
                </c:pt>
                <c:pt idx="11">
                  <c:v>1.146128035678238</c:v>
                </c:pt>
                <c:pt idx="12">
                  <c:v>1.176091259055681</c:v>
                </c:pt>
                <c:pt idx="13">
                  <c:v>1.204119982655925</c:v>
                </c:pt>
                <c:pt idx="14">
                  <c:v>1.230448921378275</c:v>
                </c:pt>
                <c:pt idx="15">
                  <c:v>1.255272505103306</c:v>
                </c:pt>
                <c:pt idx="16">
                  <c:v>1.27875360095283</c:v>
                </c:pt>
                <c:pt idx="17">
                  <c:v>1.301029995663981</c:v>
                </c:pt>
                <c:pt idx="18">
                  <c:v>1.32221929473392</c:v>
                </c:pt>
                <c:pt idx="19">
                  <c:v>1.380211241711606</c:v>
                </c:pt>
                <c:pt idx="20">
                  <c:v>1.414973347970818</c:v>
                </c:pt>
                <c:pt idx="21">
                  <c:v>1.44715803134222</c:v>
                </c:pt>
                <c:pt idx="22">
                  <c:v>1.477121254719661</c:v>
                </c:pt>
                <c:pt idx="23">
                  <c:v>1.491361693834271</c:v>
                </c:pt>
                <c:pt idx="24">
                  <c:v>1.505149978319906</c:v>
                </c:pt>
                <c:pt idx="25">
                  <c:v>1.531478917042255</c:v>
                </c:pt>
                <c:pt idx="26">
                  <c:v>1.544068044350276</c:v>
                </c:pt>
                <c:pt idx="27">
                  <c:v>1.568201724066995</c:v>
                </c:pt>
                <c:pt idx="28">
                  <c:v>1.591064607026498</c:v>
                </c:pt>
                <c:pt idx="29">
                  <c:v>1.602059991327962</c:v>
                </c:pt>
                <c:pt idx="30">
                  <c:v>1.612783856719736</c:v>
                </c:pt>
                <c:pt idx="31">
                  <c:v>1.6232492903979</c:v>
                </c:pt>
                <c:pt idx="32">
                  <c:v>1.643452676486188</c:v>
                </c:pt>
                <c:pt idx="33">
                  <c:v>1.653212513775344</c:v>
                </c:pt>
                <c:pt idx="34">
                  <c:v>1.681241237375587</c:v>
                </c:pt>
                <c:pt idx="35">
                  <c:v>1.7160033436348</c:v>
                </c:pt>
                <c:pt idx="36">
                  <c:v>1.72427586960079</c:v>
                </c:pt>
                <c:pt idx="37">
                  <c:v>1.755874855672491</c:v>
                </c:pt>
                <c:pt idx="38">
                  <c:v>1.770852011642144</c:v>
                </c:pt>
                <c:pt idx="39">
                  <c:v>1.785329835010767</c:v>
                </c:pt>
                <c:pt idx="40">
                  <c:v>1.812913356642855</c:v>
                </c:pt>
                <c:pt idx="41">
                  <c:v>1.832508912706237</c:v>
                </c:pt>
                <c:pt idx="42">
                  <c:v>1.851258348719075</c:v>
                </c:pt>
                <c:pt idx="43">
                  <c:v>1.8750612633917</c:v>
                </c:pt>
                <c:pt idx="44">
                  <c:v>1.897627091290441</c:v>
                </c:pt>
                <c:pt idx="45">
                  <c:v>1.913813852383716</c:v>
                </c:pt>
                <c:pt idx="46">
                  <c:v>1.944482672150168</c:v>
                </c:pt>
                <c:pt idx="47">
                  <c:v>1.963787827345556</c:v>
                </c:pt>
                <c:pt idx="48">
                  <c:v>1.991226075692493</c:v>
                </c:pt>
                <c:pt idx="49">
                  <c:v>2.02530586526477</c:v>
                </c:pt>
                <c:pt idx="50">
                  <c:v>2.049218022670181</c:v>
                </c:pt>
              </c:numCache>
            </c:numRef>
          </c:yVal>
          <c:smooth val="1"/>
        </c:ser>
        <c:dLbls>
          <c:showLegendKey val="0"/>
          <c:showVal val="0"/>
          <c:showCatName val="0"/>
          <c:showSerName val="0"/>
          <c:showPercent val="0"/>
          <c:showBubbleSize val="0"/>
        </c:dLbls>
        <c:axId val="2020456904"/>
        <c:axId val="2019593432"/>
      </c:scatterChart>
      <c:valAx>
        <c:axId val="2020456904"/>
        <c:scaling>
          <c:orientation val="minMax"/>
        </c:scaling>
        <c:delete val="0"/>
        <c:axPos val="b"/>
        <c:title>
          <c:tx>
            <c:rich>
              <a:bodyPr/>
              <a:lstStyle/>
              <a:p>
                <a:pPr>
                  <a:defRPr/>
                </a:pPr>
                <a:r>
                  <a:rPr lang="es-ES"/>
                  <a:t>Log Surface Area, mm^2</a:t>
                </a:r>
              </a:p>
            </c:rich>
          </c:tx>
          <c:layout/>
          <c:overlay val="0"/>
        </c:title>
        <c:numFmt formatCode="General" sourceLinked="0"/>
        <c:majorTickMark val="none"/>
        <c:minorTickMark val="none"/>
        <c:tickLblPos val="nextTo"/>
        <c:crossAx val="2019593432"/>
        <c:crosses val="autoZero"/>
        <c:crossBetween val="midCat"/>
      </c:valAx>
      <c:valAx>
        <c:axId val="2019593432"/>
        <c:scaling>
          <c:orientation val="minMax"/>
        </c:scaling>
        <c:delete val="0"/>
        <c:axPos val="l"/>
        <c:majorGridlines/>
        <c:title>
          <c:tx>
            <c:rich>
              <a:bodyPr/>
              <a:lstStyle/>
              <a:p>
                <a:pPr>
                  <a:defRPr/>
                </a:pPr>
                <a:r>
                  <a:rPr lang="es-ES" dirty="0"/>
                  <a:t>Log Cum </a:t>
                </a:r>
                <a:r>
                  <a:rPr lang="es-ES" dirty="0" err="1" smtClean="0"/>
                  <a:t>Frequency</a:t>
                </a:r>
                <a:r>
                  <a:rPr lang="es-ES" dirty="0"/>
                  <a:t>,</a:t>
                </a:r>
                <a:r>
                  <a:rPr lang="es-ES" baseline="0" dirty="0"/>
                  <a:t> #</a:t>
                </a:r>
                <a:r>
                  <a:rPr lang="es-ES" baseline="0" dirty="0" err="1"/>
                  <a:t>part</a:t>
                </a:r>
                <a:endParaRPr lang="es-ES" dirty="0"/>
              </a:p>
            </c:rich>
          </c:tx>
          <c:layout/>
          <c:overlay val="0"/>
        </c:title>
        <c:numFmt formatCode="General" sourceLinked="1"/>
        <c:majorTickMark val="none"/>
        <c:minorTickMark val="none"/>
        <c:tickLblPos val="nextTo"/>
        <c:crossAx val="2020456904"/>
        <c:crosses val="autoZero"/>
        <c:crossBetween val="midCat"/>
      </c:valAx>
    </c:plotArea>
    <c:plotVisOnly val="1"/>
    <c:dispBlanksAs val="gap"/>
    <c:showDLblsOverMax val="0"/>
  </c:chart>
  <c:spPr>
    <a:solidFill>
      <a:srgbClr val="FFFFFF"/>
    </a:solidFill>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ysClr val="windowText" lastClr="000000"/>
                </a:solidFill>
                <a:latin typeface="+mn-lt"/>
                <a:ea typeface="+mn-ea"/>
                <a:cs typeface="+mn-cs"/>
              </a:defRPr>
            </a:pPr>
            <a:r>
              <a:rPr lang="es-ES"/>
              <a:t>Log-Log</a:t>
            </a:r>
            <a:r>
              <a:rPr lang="es-ES" baseline="0"/>
              <a:t> </a:t>
            </a:r>
            <a:r>
              <a:rPr lang="es-ES"/>
              <a:t>CUMULATIVE Freq. Dist.</a:t>
            </a:r>
          </a:p>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ysClr val="windowText" lastClr="000000"/>
                </a:solidFill>
                <a:latin typeface="+mn-lt"/>
                <a:ea typeface="+mn-ea"/>
                <a:cs typeface="+mn-cs"/>
              </a:defRPr>
            </a:pPr>
            <a:r>
              <a:rPr lang="es-ES" sz="1050" b="1" i="0" baseline="0"/>
              <a:t>97,99% of particles, with surface area&lt;KP </a:t>
            </a:r>
            <a:r>
              <a:rPr lang="es-ES" sz="1050" b="0" i="0" u="none" strike="noStrike" baseline="0"/>
              <a:t>(KP=45,27mm^2)</a:t>
            </a:r>
            <a:endParaRPr lang="es-ES" sz="1050" b="0" i="0" baseline="0"/>
          </a:p>
        </c:rich>
      </c:tx>
      <c:layout/>
      <c:overlay val="0"/>
    </c:title>
    <c:autoTitleDeleted val="0"/>
    <c:plotArea>
      <c:layout/>
      <c:scatterChart>
        <c:scatterStyle val="smoothMarker"/>
        <c:varyColors val="0"/>
        <c:ser>
          <c:idx val="0"/>
          <c:order val="0"/>
          <c:trendline>
            <c:trendlineType val="linear"/>
            <c:dispRSqr val="1"/>
            <c:dispEq val="1"/>
            <c:trendlineLbl>
              <c:layout>
                <c:manualLayout>
                  <c:x val="-0.0588808849178182"/>
                  <c:y val="0.0775797435825776"/>
                </c:manualLayout>
              </c:layout>
              <c:numFmt formatCode="General" sourceLinked="0"/>
            </c:trendlineLbl>
          </c:trendline>
          <c:xVal>
            <c:numRef>
              <c:f>'Surf Area Freq&gt;=1'!$O$54:$O$75</c:f>
              <c:numCache>
                <c:formatCode>General</c:formatCode>
                <c:ptCount val="22"/>
                <c:pt idx="0">
                  <c:v>1.636466709647359</c:v>
                </c:pt>
                <c:pt idx="1">
                  <c:v>1.616263323559072</c:v>
                </c:pt>
                <c:pt idx="2">
                  <c:v>1.595074024489134</c:v>
                </c:pt>
                <c:pt idx="3">
                  <c:v>1.572797629777982</c:v>
                </c:pt>
                <c:pt idx="4">
                  <c:v>1.54931653392846</c:v>
                </c:pt>
                <c:pt idx="5">
                  <c:v>1.524492950203427</c:v>
                </c:pt>
                <c:pt idx="6">
                  <c:v>1.498164011481077</c:v>
                </c:pt>
                <c:pt idx="7">
                  <c:v>1.470135287880834</c:v>
                </c:pt>
                <c:pt idx="8">
                  <c:v>1.440172064503391</c:v>
                </c:pt>
                <c:pt idx="9">
                  <c:v>1.407987381131989</c:v>
                </c:pt>
                <c:pt idx="10">
                  <c:v>1.373225274872777</c:v>
                </c:pt>
                <c:pt idx="11">
                  <c:v>1.335436713983378</c:v>
                </c:pt>
                <c:pt idx="12">
                  <c:v>1.294044028825152</c:v>
                </c:pt>
                <c:pt idx="13">
                  <c:v>1.248286538264477</c:v>
                </c:pt>
                <c:pt idx="14">
                  <c:v>1.197134015817096</c:v>
                </c:pt>
                <c:pt idx="15">
                  <c:v>1.13914206883941</c:v>
                </c:pt>
                <c:pt idx="16">
                  <c:v>1.072195279208796</c:v>
                </c:pt>
                <c:pt idx="17">
                  <c:v>0.993014033161172</c:v>
                </c:pt>
                <c:pt idx="18">
                  <c:v>0.896104020153115</c:v>
                </c:pt>
                <c:pt idx="19">
                  <c:v>0.771165283544815</c:v>
                </c:pt>
                <c:pt idx="20">
                  <c:v>0.595074024489134</c:v>
                </c:pt>
                <c:pt idx="21">
                  <c:v>0.294044028825153</c:v>
                </c:pt>
              </c:numCache>
            </c:numRef>
          </c:xVal>
          <c:yVal>
            <c:numRef>
              <c:f>'Surf Area Freq&gt;=1'!$P$54:$P$75</c:f>
              <c:numCache>
                <c:formatCode>General</c:formatCode>
                <c:ptCount val="22"/>
                <c:pt idx="0">
                  <c:v>2.068185861746162</c:v>
                </c:pt>
                <c:pt idx="1">
                  <c:v>2.079181246047626</c:v>
                </c:pt>
                <c:pt idx="2">
                  <c:v>2.143014800254096</c:v>
                </c:pt>
                <c:pt idx="3">
                  <c:v>2.195899652409234</c:v>
                </c:pt>
                <c:pt idx="4">
                  <c:v>2.220108088040056</c:v>
                </c:pt>
                <c:pt idx="5">
                  <c:v>2.243038048686297</c:v>
                </c:pt>
                <c:pt idx="6">
                  <c:v>2.264817823009537</c:v>
                </c:pt>
                <c:pt idx="7">
                  <c:v>2.301029995663979</c:v>
                </c:pt>
                <c:pt idx="8">
                  <c:v>2.338456493604594</c:v>
                </c:pt>
                <c:pt idx="9">
                  <c:v>2.371067862271737</c:v>
                </c:pt>
                <c:pt idx="10">
                  <c:v>2.409933123331294</c:v>
                </c:pt>
                <c:pt idx="11">
                  <c:v>2.444044795918076</c:v>
                </c:pt>
                <c:pt idx="12">
                  <c:v>2.496929648073215</c:v>
                </c:pt>
                <c:pt idx="13">
                  <c:v>2.547774705387823</c:v>
                </c:pt>
                <c:pt idx="14">
                  <c:v>2.60959440922522</c:v>
                </c:pt>
                <c:pt idx="15">
                  <c:v>2.673941998634088</c:v>
                </c:pt>
                <c:pt idx="16">
                  <c:v>2.72098574415374</c:v>
                </c:pt>
                <c:pt idx="17">
                  <c:v>2.802773725291976</c:v>
                </c:pt>
                <c:pt idx="18">
                  <c:v>2.905795880367869</c:v>
                </c:pt>
                <c:pt idx="19">
                  <c:v>3.046495164334706</c:v>
                </c:pt>
                <c:pt idx="20">
                  <c:v>3.249687427805302</c:v>
                </c:pt>
                <c:pt idx="21">
                  <c:v>3.745855195173719</c:v>
                </c:pt>
              </c:numCache>
            </c:numRef>
          </c:yVal>
          <c:smooth val="1"/>
        </c:ser>
        <c:dLbls>
          <c:showLegendKey val="0"/>
          <c:showVal val="0"/>
          <c:showCatName val="0"/>
          <c:showSerName val="0"/>
          <c:showPercent val="0"/>
          <c:showBubbleSize val="0"/>
        </c:dLbls>
        <c:axId val="2067220584"/>
        <c:axId val="2067116616"/>
      </c:scatterChart>
      <c:valAx>
        <c:axId val="2067220584"/>
        <c:scaling>
          <c:orientation val="minMax"/>
        </c:scaling>
        <c:delete val="0"/>
        <c:axPos val="b"/>
        <c:title>
          <c:tx>
            <c:rich>
              <a:bodyPr/>
              <a:lstStyle/>
              <a:p>
                <a:pPr>
                  <a:defRPr/>
                </a:pPr>
                <a:r>
                  <a:rPr lang="es-ES" dirty="0"/>
                  <a:t>Log </a:t>
                </a:r>
                <a:r>
                  <a:rPr lang="es-ES" dirty="0" err="1"/>
                  <a:t>Surface</a:t>
                </a:r>
                <a:r>
                  <a:rPr lang="es-ES" dirty="0"/>
                  <a:t> </a:t>
                </a:r>
                <a:r>
                  <a:rPr lang="es-ES" dirty="0" err="1"/>
                  <a:t>Area</a:t>
                </a:r>
                <a:r>
                  <a:rPr lang="es-ES" dirty="0"/>
                  <a:t>, mm^2</a:t>
                </a:r>
              </a:p>
            </c:rich>
          </c:tx>
          <c:layout/>
          <c:overlay val="0"/>
        </c:title>
        <c:numFmt formatCode="General" sourceLinked="0"/>
        <c:majorTickMark val="none"/>
        <c:minorTickMark val="none"/>
        <c:tickLblPos val="nextTo"/>
        <c:crossAx val="2067116616"/>
        <c:crosses val="autoZero"/>
        <c:crossBetween val="midCat"/>
      </c:valAx>
      <c:valAx>
        <c:axId val="2067116616"/>
        <c:scaling>
          <c:orientation val="minMax"/>
        </c:scaling>
        <c:delete val="0"/>
        <c:axPos val="l"/>
        <c:majorGridlines/>
        <c:title>
          <c:tx>
            <c:rich>
              <a:bodyPr/>
              <a:lstStyle/>
              <a:p>
                <a:pPr>
                  <a:defRPr/>
                </a:pPr>
                <a:r>
                  <a:rPr lang="es-ES" dirty="0"/>
                  <a:t>Log Cum </a:t>
                </a:r>
                <a:r>
                  <a:rPr lang="es-ES" dirty="0" err="1"/>
                  <a:t>Frequency</a:t>
                </a:r>
                <a:r>
                  <a:rPr lang="es-ES" dirty="0"/>
                  <a:t>,</a:t>
                </a:r>
                <a:r>
                  <a:rPr lang="es-ES" baseline="0" dirty="0"/>
                  <a:t> #</a:t>
                </a:r>
                <a:r>
                  <a:rPr lang="es-ES" baseline="0" dirty="0" err="1"/>
                  <a:t>part</a:t>
                </a:r>
                <a:endParaRPr lang="es-ES" dirty="0"/>
              </a:p>
            </c:rich>
          </c:tx>
          <c:layout/>
          <c:overlay val="0"/>
        </c:title>
        <c:numFmt formatCode="General" sourceLinked="1"/>
        <c:majorTickMark val="none"/>
        <c:minorTickMark val="none"/>
        <c:tickLblPos val="nextTo"/>
        <c:crossAx val="2067220584"/>
        <c:crosses val="autoZero"/>
        <c:crossBetween val="midCat"/>
      </c:valAx>
    </c:plotArea>
    <c:plotVisOnly val="1"/>
    <c:dispBlanksAs val="gap"/>
    <c:showDLblsOverMax val="0"/>
  </c:chart>
  <c:spPr>
    <a:solidFill>
      <a:srgbClr val="FFFFFF"/>
    </a:solidFill>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s-ES"/>
              <a:t>Log-Log</a:t>
            </a:r>
            <a:r>
              <a:rPr lang="es-ES" baseline="0"/>
              <a:t> </a:t>
            </a:r>
            <a:r>
              <a:rPr lang="es-ES"/>
              <a:t>CUMULATIVE Freq. Dist.</a:t>
            </a:r>
          </a:p>
          <a:p>
            <a:pPr>
              <a:defRPr/>
            </a:pPr>
            <a:r>
              <a:rPr lang="es-ES" sz="1050"/>
              <a:t>All</a:t>
            </a:r>
            <a:r>
              <a:rPr lang="es-ES" sz="1050" baseline="0"/>
              <a:t> the particles with Freq =&lt;1</a:t>
            </a:r>
            <a:endParaRPr lang="es-ES" sz="1050"/>
          </a:p>
        </c:rich>
      </c:tx>
      <c:layout/>
      <c:overlay val="0"/>
      <c:spPr>
        <a:solidFill>
          <a:srgbClr val="FFFFFF"/>
        </a:solidFill>
      </c:spPr>
    </c:title>
    <c:autoTitleDeleted val="0"/>
    <c:plotArea>
      <c:layout/>
      <c:scatterChart>
        <c:scatterStyle val="smoothMarker"/>
        <c:varyColors val="0"/>
        <c:ser>
          <c:idx val="0"/>
          <c:order val="0"/>
          <c:trendline>
            <c:trendlineType val="linear"/>
            <c:dispRSqr val="1"/>
            <c:dispEq val="1"/>
            <c:trendlineLbl>
              <c:layout>
                <c:manualLayout>
                  <c:x val="-0.166188555810056"/>
                  <c:y val="0.00682177461084553"/>
                </c:manualLayout>
              </c:layout>
              <c:numFmt formatCode="General" sourceLinked="0"/>
            </c:trendlineLbl>
          </c:trendline>
          <c:xVal>
            <c:numRef>
              <c:f>'Surf Area Freq&gt;=1'!$O$3:$O$75</c:f>
              <c:numCache>
                <c:formatCode>General</c:formatCode>
                <c:ptCount val="73"/>
                <c:pt idx="0">
                  <c:v>2.902570062402345</c:v>
                </c:pt>
                <c:pt idx="1">
                  <c:v>2.751925925559143</c:v>
                </c:pt>
                <c:pt idx="2">
                  <c:v>2.586300100181628</c:v>
                </c:pt>
                <c:pt idx="3">
                  <c:v>2.572797629777981</c:v>
                </c:pt>
                <c:pt idx="4">
                  <c:v>2.484375726995445</c:v>
                </c:pt>
                <c:pt idx="5">
                  <c:v>2.475887616769925</c:v>
                </c:pt>
                <c:pt idx="6">
                  <c:v>2.373225274872778</c:v>
                </c:pt>
                <c:pt idx="7">
                  <c:v>2.339367007611811</c:v>
                </c:pt>
                <c:pt idx="8">
                  <c:v>2.262526977379088</c:v>
                </c:pt>
                <c:pt idx="9">
                  <c:v>2.25783185617071</c:v>
                </c:pt>
                <c:pt idx="10">
                  <c:v>2.238526700975322</c:v>
                </c:pt>
                <c:pt idx="11">
                  <c:v>2.174857621105944</c:v>
                </c:pt>
                <c:pt idx="12">
                  <c:v>2.169105292216853</c:v>
                </c:pt>
                <c:pt idx="13">
                  <c:v>2.15736688894561</c:v>
                </c:pt>
                <c:pt idx="14">
                  <c:v>2.145302377544228</c:v>
                </c:pt>
                <c:pt idx="15">
                  <c:v>2.12655294153139</c:v>
                </c:pt>
                <c:pt idx="16">
                  <c:v>2.113587964367021</c:v>
                </c:pt>
                <c:pt idx="17">
                  <c:v>2.106957385468008</c:v>
                </c:pt>
                <c:pt idx="18">
                  <c:v>2.086435718323406</c:v>
                </c:pt>
                <c:pt idx="19">
                  <c:v>2.07937386383592</c:v>
                </c:pt>
                <c:pt idx="20">
                  <c:v>2.064896040467297</c:v>
                </c:pt>
                <c:pt idx="21">
                  <c:v>2.026437788648121</c:v>
                </c:pt>
                <c:pt idx="22">
                  <c:v>2.018319898425941</c:v>
                </c:pt>
                <c:pt idx="23">
                  <c:v>2.010047372459951</c:v>
                </c:pt>
                <c:pt idx="24">
                  <c:v>1.993014033161171</c:v>
                </c:pt>
                <c:pt idx="25">
                  <c:v>1.984240108853666</c:v>
                </c:pt>
                <c:pt idx="26">
                  <c:v>1.97528526620074</c:v>
                </c:pt>
                <c:pt idx="27">
                  <c:v>1.96614188676087</c:v>
                </c:pt>
                <c:pt idx="28">
                  <c:v>1.956801860506727</c:v>
                </c:pt>
                <c:pt idx="29">
                  <c:v>1.947256542600496</c:v>
                </c:pt>
                <c:pt idx="30">
                  <c:v>1.937496705311339</c:v>
                </c:pt>
                <c:pt idx="31">
                  <c:v>1.92751248440474</c:v>
                </c:pt>
                <c:pt idx="32">
                  <c:v>1.917293319223053</c:v>
                </c:pt>
                <c:pt idx="33">
                  <c:v>1.906827885544888</c:v>
                </c:pt>
                <c:pt idx="34">
                  <c:v>1.896104020153115</c:v>
                </c:pt>
                <c:pt idx="35">
                  <c:v>1.885108635851652</c:v>
                </c:pt>
                <c:pt idx="36">
                  <c:v>1.862245752892147</c:v>
                </c:pt>
                <c:pt idx="37">
                  <c:v>1.85034652959244</c:v>
                </c:pt>
                <c:pt idx="38">
                  <c:v>1.838112073175428</c:v>
                </c:pt>
                <c:pt idx="39">
                  <c:v>1.825522945867408</c:v>
                </c:pt>
                <c:pt idx="40">
                  <c:v>1.812557968703041</c:v>
                </c:pt>
                <c:pt idx="41">
                  <c:v>1.799194007145058</c:v>
                </c:pt>
                <c:pt idx="42">
                  <c:v>1.785405722659425</c:v>
                </c:pt>
                <c:pt idx="43">
                  <c:v>1.771165283544815</c:v>
                </c:pt>
                <c:pt idx="44">
                  <c:v>1.75644202672411</c:v>
                </c:pt>
                <c:pt idx="45">
                  <c:v>1.741202060167372</c:v>
                </c:pt>
                <c:pt idx="46">
                  <c:v>1.72540779298414</c:v>
                </c:pt>
                <c:pt idx="47">
                  <c:v>1.709017376795971</c:v>
                </c:pt>
                <c:pt idx="48">
                  <c:v>1.69198403749719</c:v>
                </c:pt>
                <c:pt idx="49">
                  <c:v>1.67425527053676</c:v>
                </c:pt>
                <c:pt idx="50">
                  <c:v>1.655771864842746</c:v>
                </c:pt>
                <c:pt idx="51">
                  <c:v>1.636466709647359</c:v>
                </c:pt>
                <c:pt idx="52">
                  <c:v>1.616263323559072</c:v>
                </c:pt>
                <c:pt idx="53">
                  <c:v>1.595074024489134</c:v>
                </c:pt>
                <c:pt idx="54">
                  <c:v>1.572797629777982</c:v>
                </c:pt>
                <c:pt idx="55">
                  <c:v>1.54931653392846</c:v>
                </c:pt>
                <c:pt idx="56">
                  <c:v>1.524492950203427</c:v>
                </c:pt>
                <c:pt idx="57">
                  <c:v>1.498164011481077</c:v>
                </c:pt>
                <c:pt idx="58">
                  <c:v>1.470135287880834</c:v>
                </c:pt>
                <c:pt idx="59">
                  <c:v>1.440172064503391</c:v>
                </c:pt>
                <c:pt idx="60">
                  <c:v>1.407987381131989</c:v>
                </c:pt>
                <c:pt idx="61">
                  <c:v>1.373225274872777</c:v>
                </c:pt>
                <c:pt idx="62">
                  <c:v>1.335436713983378</c:v>
                </c:pt>
                <c:pt idx="63">
                  <c:v>1.294044028825152</c:v>
                </c:pt>
                <c:pt idx="64">
                  <c:v>1.248286538264477</c:v>
                </c:pt>
                <c:pt idx="65">
                  <c:v>1.197134015817096</c:v>
                </c:pt>
                <c:pt idx="66">
                  <c:v>1.13914206883941</c:v>
                </c:pt>
                <c:pt idx="67">
                  <c:v>1.072195279208796</c:v>
                </c:pt>
                <c:pt idx="68">
                  <c:v>0.993014033161172</c:v>
                </c:pt>
                <c:pt idx="69">
                  <c:v>0.896104020153115</c:v>
                </c:pt>
                <c:pt idx="70">
                  <c:v>0.771165283544815</c:v>
                </c:pt>
                <c:pt idx="71">
                  <c:v>0.595074024489134</c:v>
                </c:pt>
                <c:pt idx="72">
                  <c:v>0.294044028825153</c:v>
                </c:pt>
              </c:numCache>
            </c:numRef>
          </c:xVal>
          <c:yVal>
            <c:numRef>
              <c:f>'Surf Area Freq&gt;=1'!$P$3:$P$75</c:f>
              <c:numCache>
                <c:formatCode>General</c:formatCode>
                <c:ptCount val="73"/>
                <c:pt idx="0">
                  <c:v>0.0</c:v>
                </c:pt>
                <c:pt idx="1">
                  <c:v>0.301029995663981</c:v>
                </c:pt>
                <c:pt idx="2">
                  <c:v>0.477121254719663</c:v>
                </c:pt>
                <c:pt idx="3">
                  <c:v>0.602059991327962</c:v>
                </c:pt>
                <c:pt idx="4">
                  <c:v>0.698970004336019</c:v>
                </c:pt>
                <c:pt idx="5">
                  <c:v>0.778151250383644</c:v>
                </c:pt>
                <c:pt idx="6">
                  <c:v>0.845098040014257</c:v>
                </c:pt>
                <c:pt idx="7">
                  <c:v>0.903089986991943</c:v>
                </c:pt>
                <c:pt idx="8">
                  <c:v>0.954242509439325</c:v>
                </c:pt>
                <c:pt idx="9">
                  <c:v>1.0</c:v>
                </c:pt>
                <c:pt idx="10">
                  <c:v>1.041392685158225</c:v>
                </c:pt>
                <c:pt idx="11">
                  <c:v>1.146128035678238</c:v>
                </c:pt>
                <c:pt idx="12">
                  <c:v>1.176091259055681</c:v>
                </c:pt>
                <c:pt idx="13">
                  <c:v>1.204119982655925</c:v>
                </c:pt>
                <c:pt idx="14">
                  <c:v>1.230448921378275</c:v>
                </c:pt>
                <c:pt idx="15">
                  <c:v>1.255272505103306</c:v>
                </c:pt>
                <c:pt idx="16">
                  <c:v>1.27875360095283</c:v>
                </c:pt>
                <c:pt idx="17">
                  <c:v>1.301029995663981</c:v>
                </c:pt>
                <c:pt idx="18">
                  <c:v>1.32221929473392</c:v>
                </c:pt>
                <c:pt idx="19">
                  <c:v>1.380211241711606</c:v>
                </c:pt>
                <c:pt idx="20">
                  <c:v>1.414973347970818</c:v>
                </c:pt>
                <c:pt idx="21">
                  <c:v>1.44715803134222</c:v>
                </c:pt>
                <c:pt idx="22">
                  <c:v>1.477121254719661</c:v>
                </c:pt>
                <c:pt idx="23">
                  <c:v>1.491361693834271</c:v>
                </c:pt>
                <c:pt idx="24">
                  <c:v>1.505149978319906</c:v>
                </c:pt>
                <c:pt idx="25">
                  <c:v>1.531478917042255</c:v>
                </c:pt>
                <c:pt idx="26">
                  <c:v>1.544068044350276</c:v>
                </c:pt>
                <c:pt idx="27">
                  <c:v>1.568201724066995</c:v>
                </c:pt>
                <c:pt idx="28">
                  <c:v>1.591064607026498</c:v>
                </c:pt>
                <c:pt idx="29">
                  <c:v>1.602059991327962</c:v>
                </c:pt>
                <c:pt idx="30">
                  <c:v>1.612783856719736</c:v>
                </c:pt>
                <c:pt idx="31">
                  <c:v>1.6232492903979</c:v>
                </c:pt>
                <c:pt idx="32">
                  <c:v>1.643452676486188</c:v>
                </c:pt>
                <c:pt idx="33">
                  <c:v>1.653212513775344</c:v>
                </c:pt>
                <c:pt idx="34">
                  <c:v>1.681241237375587</c:v>
                </c:pt>
                <c:pt idx="35">
                  <c:v>1.7160033436348</c:v>
                </c:pt>
                <c:pt idx="36">
                  <c:v>1.72427586960079</c:v>
                </c:pt>
                <c:pt idx="37">
                  <c:v>1.755874855672491</c:v>
                </c:pt>
                <c:pt idx="38">
                  <c:v>1.770852011642144</c:v>
                </c:pt>
                <c:pt idx="39">
                  <c:v>1.785329835010767</c:v>
                </c:pt>
                <c:pt idx="40">
                  <c:v>1.812913356642855</c:v>
                </c:pt>
                <c:pt idx="41">
                  <c:v>1.832508912706237</c:v>
                </c:pt>
                <c:pt idx="42">
                  <c:v>1.851258348719075</c:v>
                </c:pt>
                <c:pt idx="43">
                  <c:v>1.8750612633917</c:v>
                </c:pt>
                <c:pt idx="44">
                  <c:v>1.897627091290441</c:v>
                </c:pt>
                <c:pt idx="45">
                  <c:v>1.913813852383716</c:v>
                </c:pt>
                <c:pt idx="46">
                  <c:v>1.944482672150168</c:v>
                </c:pt>
                <c:pt idx="47">
                  <c:v>1.963787827345556</c:v>
                </c:pt>
                <c:pt idx="48">
                  <c:v>1.991226075692493</c:v>
                </c:pt>
                <c:pt idx="49">
                  <c:v>2.02530586526477</c:v>
                </c:pt>
                <c:pt idx="50">
                  <c:v>2.049218022670181</c:v>
                </c:pt>
                <c:pt idx="51">
                  <c:v>2.068185861746162</c:v>
                </c:pt>
                <c:pt idx="52">
                  <c:v>2.079181246047626</c:v>
                </c:pt>
                <c:pt idx="53">
                  <c:v>2.143014800254096</c:v>
                </c:pt>
                <c:pt idx="54">
                  <c:v>2.195899652409234</c:v>
                </c:pt>
                <c:pt idx="55">
                  <c:v>2.220108088040056</c:v>
                </c:pt>
                <c:pt idx="56">
                  <c:v>2.243038048686297</c:v>
                </c:pt>
                <c:pt idx="57">
                  <c:v>2.264817823009537</c:v>
                </c:pt>
                <c:pt idx="58">
                  <c:v>2.301029995663979</c:v>
                </c:pt>
                <c:pt idx="59">
                  <c:v>2.338456493604594</c:v>
                </c:pt>
                <c:pt idx="60">
                  <c:v>2.371067862271737</c:v>
                </c:pt>
                <c:pt idx="61">
                  <c:v>2.409933123331294</c:v>
                </c:pt>
                <c:pt idx="62">
                  <c:v>2.444044795918076</c:v>
                </c:pt>
                <c:pt idx="63">
                  <c:v>2.496929648073215</c:v>
                </c:pt>
                <c:pt idx="64">
                  <c:v>2.547774705387823</c:v>
                </c:pt>
                <c:pt idx="65">
                  <c:v>2.60959440922522</c:v>
                </c:pt>
                <c:pt idx="66">
                  <c:v>2.673941998634088</c:v>
                </c:pt>
                <c:pt idx="67">
                  <c:v>2.72098574415374</c:v>
                </c:pt>
                <c:pt idx="68">
                  <c:v>2.802773725291976</c:v>
                </c:pt>
                <c:pt idx="69">
                  <c:v>2.905795880367869</c:v>
                </c:pt>
                <c:pt idx="70">
                  <c:v>3.046495164334706</c:v>
                </c:pt>
                <c:pt idx="71">
                  <c:v>3.249687427805302</c:v>
                </c:pt>
                <c:pt idx="72">
                  <c:v>3.745855195173719</c:v>
                </c:pt>
              </c:numCache>
            </c:numRef>
          </c:yVal>
          <c:smooth val="1"/>
        </c:ser>
        <c:dLbls>
          <c:showLegendKey val="0"/>
          <c:showVal val="0"/>
          <c:showCatName val="0"/>
          <c:showSerName val="0"/>
          <c:showPercent val="0"/>
          <c:showBubbleSize val="0"/>
        </c:dLbls>
        <c:axId val="2067430008"/>
        <c:axId val="2067416504"/>
      </c:scatterChart>
      <c:valAx>
        <c:axId val="2067430008"/>
        <c:scaling>
          <c:orientation val="minMax"/>
        </c:scaling>
        <c:delete val="0"/>
        <c:axPos val="b"/>
        <c:title>
          <c:tx>
            <c:rich>
              <a:bodyPr/>
              <a:lstStyle/>
              <a:p>
                <a:pPr>
                  <a:defRPr/>
                </a:pPr>
                <a:r>
                  <a:rPr lang="es-ES"/>
                  <a:t>Log Surface Area, mm^2</a:t>
                </a:r>
              </a:p>
            </c:rich>
          </c:tx>
          <c:layout/>
          <c:overlay val="0"/>
        </c:title>
        <c:numFmt formatCode="General" sourceLinked="0"/>
        <c:majorTickMark val="none"/>
        <c:minorTickMark val="none"/>
        <c:tickLblPos val="nextTo"/>
        <c:crossAx val="2067416504"/>
        <c:crosses val="autoZero"/>
        <c:crossBetween val="midCat"/>
      </c:valAx>
      <c:valAx>
        <c:axId val="2067416504"/>
        <c:scaling>
          <c:orientation val="minMax"/>
        </c:scaling>
        <c:delete val="0"/>
        <c:axPos val="l"/>
        <c:majorGridlines/>
        <c:title>
          <c:tx>
            <c:rich>
              <a:bodyPr/>
              <a:lstStyle/>
              <a:p>
                <a:pPr>
                  <a:defRPr/>
                </a:pPr>
                <a:r>
                  <a:rPr lang="es-ES"/>
                  <a:t>Log Cum Frequency,</a:t>
                </a:r>
                <a:r>
                  <a:rPr lang="es-ES" baseline="0"/>
                  <a:t> #part</a:t>
                </a:r>
                <a:endParaRPr lang="es-ES"/>
              </a:p>
            </c:rich>
          </c:tx>
          <c:layout/>
          <c:overlay val="0"/>
        </c:title>
        <c:numFmt formatCode="General" sourceLinked="1"/>
        <c:majorTickMark val="none"/>
        <c:minorTickMark val="none"/>
        <c:tickLblPos val="nextTo"/>
        <c:crossAx val="2067430008"/>
        <c:crosses val="autoZero"/>
        <c:crossBetween val="midCat"/>
      </c:valAx>
    </c:plotArea>
    <c:plotVisOnly val="1"/>
    <c:dispBlanksAs val="gap"/>
    <c:showDLblsOverMax val="0"/>
  </c:chart>
  <c:spPr>
    <a:solidFill>
      <a:srgbClr val="FFFFFF"/>
    </a:solidFill>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Diameters!$E$1</c:f>
              <c:strCache>
                <c:ptCount val="1"/>
                <c:pt idx="0">
                  <c:v>Sphericity</c:v>
                </c:pt>
              </c:strCache>
            </c:strRef>
          </c:tx>
          <c:spPr>
            <a:ln w="28575">
              <a:noFill/>
            </a:ln>
          </c:spPr>
          <c:marker>
            <c:symbol val="diamond"/>
            <c:size val="2"/>
          </c:marker>
          <c:xVal>
            <c:numRef>
              <c:f>Diameters!$A$2:$A$5571</c:f>
              <c:numCache>
                <c:formatCode>General</c:formatCode>
                <c:ptCount val="5570"/>
                <c:pt idx="0">
                  <c:v>1.0</c:v>
                </c:pt>
                <c:pt idx="1">
                  <c:v>2.0</c:v>
                </c:pt>
                <c:pt idx="2">
                  <c:v>3.0</c:v>
                </c:pt>
                <c:pt idx="3">
                  <c:v>4.0</c:v>
                </c:pt>
                <c:pt idx="4">
                  <c:v>5.0</c:v>
                </c:pt>
                <c:pt idx="5">
                  <c:v>6.0</c:v>
                </c:pt>
                <c:pt idx="6">
                  <c:v>7.0</c:v>
                </c:pt>
                <c:pt idx="7">
                  <c:v>8.0</c:v>
                </c:pt>
                <c:pt idx="8">
                  <c:v>9.0</c:v>
                </c:pt>
                <c:pt idx="9">
                  <c:v>10.0</c:v>
                </c:pt>
                <c:pt idx="10">
                  <c:v>11.0</c:v>
                </c:pt>
                <c:pt idx="11">
                  <c:v>12.0</c:v>
                </c:pt>
                <c:pt idx="12">
                  <c:v>13.0</c:v>
                </c:pt>
                <c:pt idx="13">
                  <c:v>14.0</c:v>
                </c:pt>
                <c:pt idx="14">
                  <c:v>15.0</c:v>
                </c:pt>
                <c:pt idx="15">
                  <c:v>16.0</c:v>
                </c:pt>
                <c:pt idx="16">
                  <c:v>17.0</c:v>
                </c:pt>
                <c:pt idx="17">
                  <c:v>18.0</c:v>
                </c:pt>
                <c:pt idx="18">
                  <c:v>19.0</c:v>
                </c:pt>
                <c:pt idx="19">
                  <c:v>20.0</c:v>
                </c:pt>
                <c:pt idx="20">
                  <c:v>21.0</c:v>
                </c:pt>
                <c:pt idx="21">
                  <c:v>22.0</c:v>
                </c:pt>
                <c:pt idx="22">
                  <c:v>23.0</c:v>
                </c:pt>
                <c:pt idx="23">
                  <c:v>24.0</c:v>
                </c:pt>
                <c:pt idx="24">
                  <c:v>25.0</c:v>
                </c:pt>
                <c:pt idx="25">
                  <c:v>26.0</c:v>
                </c:pt>
                <c:pt idx="26">
                  <c:v>27.0</c:v>
                </c:pt>
                <c:pt idx="27">
                  <c:v>28.0</c:v>
                </c:pt>
                <c:pt idx="28">
                  <c:v>29.0</c:v>
                </c:pt>
                <c:pt idx="29">
                  <c:v>30.0</c:v>
                </c:pt>
                <c:pt idx="30">
                  <c:v>31.0</c:v>
                </c:pt>
                <c:pt idx="31">
                  <c:v>32.0</c:v>
                </c:pt>
                <c:pt idx="32">
                  <c:v>33.0</c:v>
                </c:pt>
                <c:pt idx="33">
                  <c:v>34.0</c:v>
                </c:pt>
                <c:pt idx="34">
                  <c:v>35.0</c:v>
                </c:pt>
                <c:pt idx="35">
                  <c:v>36.0</c:v>
                </c:pt>
                <c:pt idx="36">
                  <c:v>37.0</c:v>
                </c:pt>
                <c:pt idx="37">
                  <c:v>38.0</c:v>
                </c:pt>
                <c:pt idx="38">
                  <c:v>39.0</c:v>
                </c:pt>
                <c:pt idx="39">
                  <c:v>40.0</c:v>
                </c:pt>
                <c:pt idx="40">
                  <c:v>41.0</c:v>
                </c:pt>
                <c:pt idx="41">
                  <c:v>42.0</c:v>
                </c:pt>
                <c:pt idx="42">
                  <c:v>43.0</c:v>
                </c:pt>
                <c:pt idx="43">
                  <c:v>44.0</c:v>
                </c:pt>
                <c:pt idx="44">
                  <c:v>45.0</c:v>
                </c:pt>
                <c:pt idx="45">
                  <c:v>46.0</c:v>
                </c:pt>
                <c:pt idx="46">
                  <c:v>47.0</c:v>
                </c:pt>
                <c:pt idx="47">
                  <c:v>48.0</c:v>
                </c:pt>
                <c:pt idx="48">
                  <c:v>49.0</c:v>
                </c:pt>
                <c:pt idx="49">
                  <c:v>50.0</c:v>
                </c:pt>
                <c:pt idx="50">
                  <c:v>51.0</c:v>
                </c:pt>
                <c:pt idx="51">
                  <c:v>52.0</c:v>
                </c:pt>
                <c:pt idx="52">
                  <c:v>53.0</c:v>
                </c:pt>
                <c:pt idx="53">
                  <c:v>54.0</c:v>
                </c:pt>
                <c:pt idx="54">
                  <c:v>55.0</c:v>
                </c:pt>
                <c:pt idx="55">
                  <c:v>56.0</c:v>
                </c:pt>
                <c:pt idx="56">
                  <c:v>57.0</c:v>
                </c:pt>
                <c:pt idx="57">
                  <c:v>58.0</c:v>
                </c:pt>
                <c:pt idx="58">
                  <c:v>59.0</c:v>
                </c:pt>
                <c:pt idx="59">
                  <c:v>60.0</c:v>
                </c:pt>
                <c:pt idx="60">
                  <c:v>61.0</c:v>
                </c:pt>
                <c:pt idx="61">
                  <c:v>62.0</c:v>
                </c:pt>
                <c:pt idx="62">
                  <c:v>63.0</c:v>
                </c:pt>
                <c:pt idx="63">
                  <c:v>64.0</c:v>
                </c:pt>
                <c:pt idx="64">
                  <c:v>65.0</c:v>
                </c:pt>
                <c:pt idx="65">
                  <c:v>66.0</c:v>
                </c:pt>
                <c:pt idx="66">
                  <c:v>67.0</c:v>
                </c:pt>
                <c:pt idx="67">
                  <c:v>68.0</c:v>
                </c:pt>
                <c:pt idx="68">
                  <c:v>69.0</c:v>
                </c:pt>
                <c:pt idx="69">
                  <c:v>70.0</c:v>
                </c:pt>
                <c:pt idx="70">
                  <c:v>71.0</c:v>
                </c:pt>
                <c:pt idx="71">
                  <c:v>72.0</c:v>
                </c:pt>
                <c:pt idx="72">
                  <c:v>73.0</c:v>
                </c:pt>
                <c:pt idx="73">
                  <c:v>74.0</c:v>
                </c:pt>
                <c:pt idx="74">
                  <c:v>75.0</c:v>
                </c:pt>
                <c:pt idx="75">
                  <c:v>76.0</c:v>
                </c:pt>
                <c:pt idx="76">
                  <c:v>77.0</c:v>
                </c:pt>
                <c:pt idx="77">
                  <c:v>78.0</c:v>
                </c:pt>
                <c:pt idx="78">
                  <c:v>79.0</c:v>
                </c:pt>
                <c:pt idx="79">
                  <c:v>80.0</c:v>
                </c:pt>
                <c:pt idx="80">
                  <c:v>81.0</c:v>
                </c:pt>
                <c:pt idx="81">
                  <c:v>82.0</c:v>
                </c:pt>
                <c:pt idx="82">
                  <c:v>83.0</c:v>
                </c:pt>
                <c:pt idx="83">
                  <c:v>84.0</c:v>
                </c:pt>
                <c:pt idx="84">
                  <c:v>85.0</c:v>
                </c:pt>
                <c:pt idx="85">
                  <c:v>86.0</c:v>
                </c:pt>
                <c:pt idx="86">
                  <c:v>87.0</c:v>
                </c:pt>
                <c:pt idx="87">
                  <c:v>88.0</c:v>
                </c:pt>
                <c:pt idx="88">
                  <c:v>89.0</c:v>
                </c:pt>
                <c:pt idx="89">
                  <c:v>90.0</c:v>
                </c:pt>
                <c:pt idx="90">
                  <c:v>91.0</c:v>
                </c:pt>
                <c:pt idx="91">
                  <c:v>92.0</c:v>
                </c:pt>
                <c:pt idx="92">
                  <c:v>93.0</c:v>
                </c:pt>
                <c:pt idx="93">
                  <c:v>94.0</c:v>
                </c:pt>
                <c:pt idx="94">
                  <c:v>95.0</c:v>
                </c:pt>
                <c:pt idx="95">
                  <c:v>96.0</c:v>
                </c:pt>
                <c:pt idx="96">
                  <c:v>97.0</c:v>
                </c:pt>
                <c:pt idx="97">
                  <c:v>98.0</c:v>
                </c:pt>
                <c:pt idx="98">
                  <c:v>99.0</c:v>
                </c:pt>
                <c:pt idx="99">
                  <c:v>100.0</c:v>
                </c:pt>
                <c:pt idx="100">
                  <c:v>101.0</c:v>
                </c:pt>
                <c:pt idx="101">
                  <c:v>102.0</c:v>
                </c:pt>
                <c:pt idx="102">
                  <c:v>103.0</c:v>
                </c:pt>
                <c:pt idx="103">
                  <c:v>104.0</c:v>
                </c:pt>
                <c:pt idx="104">
                  <c:v>105.0</c:v>
                </c:pt>
                <c:pt idx="105">
                  <c:v>106.0</c:v>
                </c:pt>
                <c:pt idx="106">
                  <c:v>107.0</c:v>
                </c:pt>
                <c:pt idx="107">
                  <c:v>108.0</c:v>
                </c:pt>
                <c:pt idx="108">
                  <c:v>109.0</c:v>
                </c:pt>
                <c:pt idx="109">
                  <c:v>110.0</c:v>
                </c:pt>
                <c:pt idx="110">
                  <c:v>111.0</c:v>
                </c:pt>
                <c:pt idx="111">
                  <c:v>112.0</c:v>
                </c:pt>
                <c:pt idx="112">
                  <c:v>113.0</c:v>
                </c:pt>
                <c:pt idx="113">
                  <c:v>114.0</c:v>
                </c:pt>
                <c:pt idx="114">
                  <c:v>115.0</c:v>
                </c:pt>
                <c:pt idx="115">
                  <c:v>116.0</c:v>
                </c:pt>
                <c:pt idx="116">
                  <c:v>117.0</c:v>
                </c:pt>
                <c:pt idx="117">
                  <c:v>118.0</c:v>
                </c:pt>
                <c:pt idx="118">
                  <c:v>119.0</c:v>
                </c:pt>
                <c:pt idx="119">
                  <c:v>120.0</c:v>
                </c:pt>
                <c:pt idx="120">
                  <c:v>121.0</c:v>
                </c:pt>
                <c:pt idx="121">
                  <c:v>122.0</c:v>
                </c:pt>
                <c:pt idx="122">
                  <c:v>123.0</c:v>
                </c:pt>
                <c:pt idx="123">
                  <c:v>124.0</c:v>
                </c:pt>
                <c:pt idx="124">
                  <c:v>125.0</c:v>
                </c:pt>
                <c:pt idx="125">
                  <c:v>126.0</c:v>
                </c:pt>
                <c:pt idx="126">
                  <c:v>127.0</c:v>
                </c:pt>
                <c:pt idx="127">
                  <c:v>128.0</c:v>
                </c:pt>
                <c:pt idx="128">
                  <c:v>129.0</c:v>
                </c:pt>
                <c:pt idx="129">
                  <c:v>130.0</c:v>
                </c:pt>
                <c:pt idx="130">
                  <c:v>131.0</c:v>
                </c:pt>
                <c:pt idx="131">
                  <c:v>132.0</c:v>
                </c:pt>
                <c:pt idx="132">
                  <c:v>133.0</c:v>
                </c:pt>
                <c:pt idx="133">
                  <c:v>134.0</c:v>
                </c:pt>
                <c:pt idx="134">
                  <c:v>135.0</c:v>
                </c:pt>
                <c:pt idx="135">
                  <c:v>136.0</c:v>
                </c:pt>
                <c:pt idx="136">
                  <c:v>137.0</c:v>
                </c:pt>
                <c:pt idx="137">
                  <c:v>138.0</c:v>
                </c:pt>
                <c:pt idx="138">
                  <c:v>139.0</c:v>
                </c:pt>
                <c:pt idx="139">
                  <c:v>140.0</c:v>
                </c:pt>
                <c:pt idx="140">
                  <c:v>141.0</c:v>
                </c:pt>
                <c:pt idx="141">
                  <c:v>142.0</c:v>
                </c:pt>
                <c:pt idx="142">
                  <c:v>143.0</c:v>
                </c:pt>
                <c:pt idx="143">
                  <c:v>144.0</c:v>
                </c:pt>
                <c:pt idx="144">
                  <c:v>145.0</c:v>
                </c:pt>
                <c:pt idx="145">
                  <c:v>146.0</c:v>
                </c:pt>
                <c:pt idx="146">
                  <c:v>147.0</c:v>
                </c:pt>
                <c:pt idx="147">
                  <c:v>148.0</c:v>
                </c:pt>
                <c:pt idx="148">
                  <c:v>149.0</c:v>
                </c:pt>
                <c:pt idx="149">
                  <c:v>150.0</c:v>
                </c:pt>
                <c:pt idx="150">
                  <c:v>151.0</c:v>
                </c:pt>
                <c:pt idx="151">
                  <c:v>152.0</c:v>
                </c:pt>
                <c:pt idx="152">
                  <c:v>153.0</c:v>
                </c:pt>
                <c:pt idx="153">
                  <c:v>154.0</c:v>
                </c:pt>
                <c:pt idx="154">
                  <c:v>155.0</c:v>
                </c:pt>
                <c:pt idx="155">
                  <c:v>156.0</c:v>
                </c:pt>
                <c:pt idx="156">
                  <c:v>157.0</c:v>
                </c:pt>
                <c:pt idx="157">
                  <c:v>158.0</c:v>
                </c:pt>
                <c:pt idx="158">
                  <c:v>159.0</c:v>
                </c:pt>
                <c:pt idx="159">
                  <c:v>160.0</c:v>
                </c:pt>
                <c:pt idx="160">
                  <c:v>161.0</c:v>
                </c:pt>
                <c:pt idx="161">
                  <c:v>162.0</c:v>
                </c:pt>
                <c:pt idx="162">
                  <c:v>163.0</c:v>
                </c:pt>
                <c:pt idx="163">
                  <c:v>164.0</c:v>
                </c:pt>
                <c:pt idx="164">
                  <c:v>165.0</c:v>
                </c:pt>
                <c:pt idx="165">
                  <c:v>166.0</c:v>
                </c:pt>
                <c:pt idx="166">
                  <c:v>167.0</c:v>
                </c:pt>
                <c:pt idx="167">
                  <c:v>168.0</c:v>
                </c:pt>
                <c:pt idx="168">
                  <c:v>169.0</c:v>
                </c:pt>
                <c:pt idx="169">
                  <c:v>170.0</c:v>
                </c:pt>
                <c:pt idx="170">
                  <c:v>171.0</c:v>
                </c:pt>
                <c:pt idx="171">
                  <c:v>172.0</c:v>
                </c:pt>
                <c:pt idx="172">
                  <c:v>173.0</c:v>
                </c:pt>
                <c:pt idx="173">
                  <c:v>174.0</c:v>
                </c:pt>
                <c:pt idx="174">
                  <c:v>175.0</c:v>
                </c:pt>
                <c:pt idx="175">
                  <c:v>176.0</c:v>
                </c:pt>
                <c:pt idx="176">
                  <c:v>177.0</c:v>
                </c:pt>
                <c:pt idx="177">
                  <c:v>178.0</c:v>
                </c:pt>
                <c:pt idx="178">
                  <c:v>179.0</c:v>
                </c:pt>
                <c:pt idx="179">
                  <c:v>180.0</c:v>
                </c:pt>
                <c:pt idx="180">
                  <c:v>181.0</c:v>
                </c:pt>
                <c:pt idx="181">
                  <c:v>182.0</c:v>
                </c:pt>
                <c:pt idx="182">
                  <c:v>183.0</c:v>
                </c:pt>
                <c:pt idx="183">
                  <c:v>184.0</c:v>
                </c:pt>
                <c:pt idx="184">
                  <c:v>185.0</c:v>
                </c:pt>
                <c:pt idx="185">
                  <c:v>186.0</c:v>
                </c:pt>
                <c:pt idx="186">
                  <c:v>187.0</c:v>
                </c:pt>
                <c:pt idx="187">
                  <c:v>188.0</c:v>
                </c:pt>
                <c:pt idx="188">
                  <c:v>189.0</c:v>
                </c:pt>
                <c:pt idx="189">
                  <c:v>190.0</c:v>
                </c:pt>
                <c:pt idx="190">
                  <c:v>191.0</c:v>
                </c:pt>
                <c:pt idx="191">
                  <c:v>192.0</c:v>
                </c:pt>
                <c:pt idx="192">
                  <c:v>193.0</c:v>
                </c:pt>
                <c:pt idx="193">
                  <c:v>194.0</c:v>
                </c:pt>
                <c:pt idx="194">
                  <c:v>195.0</c:v>
                </c:pt>
                <c:pt idx="195">
                  <c:v>196.0</c:v>
                </c:pt>
                <c:pt idx="196">
                  <c:v>197.0</c:v>
                </c:pt>
                <c:pt idx="197">
                  <c:v>198.0</c:v>
                </c:pt>
                <c:pt idx="198">
                  <c:v>199.0</c:v>
                </c:pt>
                <c:pt idx="199">
                  <c:v>200.0</c:v>
                </c:pt>
                <c:pt idx="200">
                  <c:v>201.0</c:v>
                </c:pt>
                <c:pt idx="201">
                  <c:v>202.0</c:v>
                </c:pt>
                <c:pt idx="202">
                  <c:v>203.0</c:v>
                </c:pt>
                <c:pt idx="203">
                  <c:v>204.0</c:v>
                </c:pt>
                <c:pt idx="204">
                  <c:v>205.0</c:v>
                </c:pt>
                <c:pt idx="205">
                  <c:v>206.0</c:v>
                </c:pt>
                <c:pt idx="206">
                  <c:v>207.0</c:v>
                </c:pt>
                <c:pt idx="207">
                  <c:v>208.0</c:v>
                </c:pt>
                <c:pt idx="208">
                  <c:v>209.0</c:v>
                </c:pt>
                <c:pt idx="209">
                  <c:v>210.0</c:v>
                </c:pt>
                <c:pt idx="210">
                  <c:v>211.0</c:v>
                </c:pt>
                <c:pt idx="211">
                  <c:v>212.0</c:v>
                </c:pt>
                <c:pt idx="212">
                  <c:v>213.0</c:v>
                </c:pt>
                <c:pt idx="213">
                  <c:v>214.0</c:v>
                </c:pt>
                <c:pt idx="214">
                  <c:v>215.0</c:v>
                </c:pt>
                <c:pt idx="215">
                  <c:v>216.0</c:v>
                </c:pt>
                <c:pt idx="216">
                  <c:v>217.0</c:v>
                </c:pt>
                <c:pt idx="217">
                  <c:v>218.0</c:v>
                </c:pt>
                <c:pt idx="218">
                  <c:v>219.0</c:v>
                </c:pt>
                <c:pt idx="219">
                  <c:v>220.0</c:v>
                </c:pt>
                <c:pt idx="220">
                  <c:v>221.0</c:v>
                </c:pt>
                <c:pt idx="221">
                  <c:v>222.0</c:v>
                </c:pt>
                <c:pt idx="222">
                  <c:v>223.0</c:v>
                </c:pt>
                <c:pt idx="223">
                  <c:v>224.0</c:v>
                </c:pt>
                <c:pt idx="224">
                  <c:v>225.0</c:v>
                </c:pt>
                <c:pt idx="225">
                  <c:v>226.0</c:v>
                </c:pt>
                <c:pt idx="226">
                  <c:v>227.0</c:v>
                </c:pt>
                <c:pt idx="227">
                  <c:v>228.0</c:v>
                </c:pt>
                <c:pt idx="228">
                  <c:v>229.0</c:v>
                </c:pt>
                <c:pt idx="229">
                  <c:v>230.0</c:v>
                </c:pt>
                <c:pt idx="230">
                  <c:v>231.0</c:v>
                </c:pt>
                <c:pt idx="231">
                  <c:v>232.0</c:v>
                </c:pt>
                <c:pt idx="232">
                  <c:v>233.0</c:v>
                </c:pt>
                <c:pt idx="233">
                  <c:v>234.0</c:v>
                </c:pt>
                <c:pt idx="234">
                  <c:v>235.0</c:v>
                </c:pt>
                <c:pt idx="235">
                  <c:v>236.0</c:v>
                </c:pt>
                <c:pt idx="236">
                  <c:v>237.0</c:v>
                </c:pt>
                <c:pt idx="237">
                  <c:v>238.0</c:v>
                </c:pt>
                <c:pt idx="238">
                  <c:v>239.0</c:v>
                </c:pt>
                <c:pt idx="239">
                  <c:v>240.0</c:v>
                </c:pt>
                <c:pt idx="240">
                  <c:v>241.0</c:v>
                </c:pt>
                <c:pt idx="241">
                  <c:v>242.0</c:v>
                </c:pt>
                <c:pt idx="242">
                  <c:v>243.0</c:v>
                </c:pt>
                <c:pt idx="243">
                  <c:v>244.0</c:v>
                </c:pt>
                <c:pt idx="244">
                  <c:v>245.0</c:v>
                </c:pt>
                <c:pt idx="245">
                  <c:v>246.0</c:v>
                </c:pt>
                <c:pt idx="246">
                  <c:v>247.0</c:v>
                </c:pt>
                <c:pt idx="247">
                  <c:v>248.0</c:v>
                </c:pt>
                <c:pt idx="248">
                  <c:v>249.0</c:v>
                </c:pt>
                <c:pt idx="249">
                  <c:v>250.0</c:v>
                </c:pt>
                <c:pt idx="250">
                  <c:v>251.0</c:v>
                </c:pt>
                <c:pt idx="251">
                  <c:v>252.0</c:v>
                </c:pt>
                <c:pt idx="252">
                  <c:v>253.0</c:v>
                </c:pt>
                <c:pt idx="253">
                  <c:v>254.0</c:v>
                </c:pt>
                <c:pt idx="254">
                  <c:v>255.0</c:v>
                </c:pt>
                <c:pt idx="255">
                  <c:v>256.0</c:v>
                </c:pt>
                <c:pt idx="256">
                  <c:v>257.0</c:v>
                </c:pt>
                <c:pt idx="257">
                  <c:v>258.0</c:v>
                </c:pt>
                <c:pt idx="258">
                  <c:v>259.0</c:v>
                </c:pt>
                <c:pt idx="259">
                  <c:v>260.0</c:v>
                </c:pt>
                <c:pt idx="260">
                  <c:v>261.0</c:v>
                </c:pt>
                <c:pt idx="261">
                  <c:v>262.0</c:v>
                </c:pt>
                <c:pt idx="262">
                  <c:v>263.0</c:v>
                </c:pt>
                <c:pt idx="263">
                  <c:v>264.0</c:v>
                </c:pt>
                <c:pt idx="264">
                  <c:v>265.0</c:v>
                </c:pt>
                <c:pt idx="265">
                  <c:v>266.0</c:v>
                </c:pt>
                <c:pt idx="266">
                  <c:v>267.0</c:v>
                </c:pt>
                <c:pt idx="267">
                  <c:v>268.0</c:v>
                </c:pt>
                <c:pt idx="268">
                  <c:v>269.0</c:v>
                </c:pt>
                <c:pt idx="269">
                  <c:v>270.0</c:v>
                </c:pt>
                <c:pt idx="270">
                  <c:v>271.0</c:v>
                </c:pt>
                <c:pt idx="271">
                  <c:v>272.0</c:v>
                </c:pt>
                <c:pt idx="272">
                  <c:v>273.0</c:v>
                </c:pt>
                <c:pt idx="273">
                  <c:v>274.0</c:v>
                </c:pt>
                <c:pt idx="274">
                  <c:v>275.0</c:v>
                </c:pt>
                <c:pt idx="275">
                  <c:v>276.0</c:v>
                </c:pt>
                <c:pt idx="276">
                  <c:v>277.0</c:v>
                </c:pt>
                <c:pt idx="277">
                  <c:v>278.0</c:v>
                </c:pt>
                <c:pt idx="278">
                  <c:v>279.0</c:v>
                </c:pt>
                <c:pt idx="279">
                  <c:v>280.0</c:v>
                </c:pt>
                <c:pt idx="280">
                  <c:v>281.0</c:v>
                </c:pt>
                <c:pt idx="281">
                  <c:v>282.0</c:v>
                </c:pt>
                <c:pt idx="282">
                  <c:v>283.0</c:v>
                </c:pt>
                <c:pt idx="283">
                  <c:v>284.0</c:v>
                </c:pt>
                <c:pt idx="284">
                  <c:v>285.0</c:v>
                </c:pt>
                <c:pt idx="285">
                  <c:v>286.0</c:v>
                </c:pt>
                <c:pt idx="286">
                  <c:v>287.0</c:v>
                </c:pt>
                <c:pt idx="287">
                  <c:v>288.0</c:v>
                </c:pt>
                <c:pt idx="288">
                  <c:v>289.0</c:v>
                </c:pt>
                <c:pt idx="289">
                  <c:v>290.0</c:v>
                </c:pt>
                <c:pt idx="290">
                  <c:v>291.0</c:v>
                </c:pt>
                <c:pt idx="291">
                  <c:v>292.0</c:v>
                </c:pt>
                <c:pt idx="292">
                  <c:v>293.0</c:v>
                </c:pt>
                <c:pt idx="293">
                  <c:v>294.0</c:v>
                </c:pt>
                <c:pt idx="294">
                  <c:v>295.0</c:v>
                </c:pt>
                <c:pt idx="295">
                  <c:v>296.0</c:v>
                </c:pt>
                <c:pt idx="296">
                  <c:v>297.0</c:v>
                </c:pt>
                <c:pt idx="297">
                  <c:v>298.0</c:v>
                </c:pt>
                <c:pt idx="298">
                  <c:v>299.0</c:v>
                </c:pt>
                <c:pt idx="299">
                  <c:v>300.0</c:v>
                </c:pt>
                <c:pt idx="300">
                  <c:v>301.0</c:v>
                </c:pt>
                <c:pt idx="301">
                  <c:v>302.0</c:v>
                </c:pt>
                <c:pt idx="302">
                  <c:v>303.0</c:v>
                </c:pt>
                <c:pt idx="303">
                  <c:v>304.0</c:v>
                </c:pt>
                <c:pt idx="304">
                  <c:v>305.0</c:v>
                </c:pt>
                <c:pt idx="305">
                  <c:v>306.0</c:v>
                </c:pt>
                <c:pt idx="306">
                  <c:v>307.0</c:v>
                </c:pt>
                <c:pt idx="307">
                  <c:v>308.0</c:v>
                </c:pt>
                <c:pt idx="308">
                  <c:v>309.0</c:v>
                </c:pt>
                <c:pt idx="309">
                  <c:v>310.0</c:v>
                </c:pt>
                <c:pt idx="310">
                  <c:v>311.0</c:v>
                </c:pt>
                <c:pt idx="311">
                  <c:v>312.0</c:v>
                </c:pt>
                <c:pt idx="312">
                  <c:v>313.0</c:v>
                </c:pt>
                <c:pt idx="313">
                  <c:v>314.0</c:v>
                </c:pt>
                <c:pt idx="314">
                  <c:v>315.0</c:v>
                </c:pt>
                <c:pt idx="315">
                  <c:v>316.0</c:v>
                </c:pt>
                <c:pt idx="316">
                  <c:v>317.0</c:v>
                </c:pt>
                <c:pt idx="317">
                  <c:v>318.0</c:v>
                </c:pt>
                <c:pt idx="318">
                  <c:v>319.0</c:v>
                </c:pt>
                <c:pt idx="319">
                  <c:v>320.0</c:v>
                </c:pt>
                <c:pt idx="320">
                  <c:v>321.0</c:v>
                </c:pt>
                <c:pt idx="321">
                  <c:v>322.0</c:v>
                </c:pt>
                <c:pt idx="322">
                  <c:v>323.0</c:v>
                </c:pt>
                <c:pt idx="323">
                  <c:v>324.0</c:v>
                </c:pt>
                <c:pt idx="324">
                  <c:v>325.0</c:v>
                </c:pt>
                <c:pt idx="325">
                  <c:v>326.0</c:v>
                </c:pt>
                <c:pt idx="326">
                  <c:v>327.0</c:v>
                </c:pt>
                <c:pt idx="327">
                  <c:v>328.0</c:v>
                </c:pt>
                <c:pt idx="328">
                  <c:v>329.0</c:v>
                </c:pt>
                <c:pt idx="329">
                  <c:v>330.0</c:v>
                </c:pt>
                <c:pt idx="330">
                  <c:v>331.0</c:v>
                </c:pt>
                <c:pt idx="331">
                  <c:v>332.0</c:v>
                </c:pt>
                <c:pt idx="332">
                  <c:v>333.0</c:v>
                </c:pt>
                <c:pt idx="333">
                  <c:v>334.0</c:v>
                </c:pt>
                <c:pt idx="334">
                  <c:v>335.0</c:v>
                </c:pt>
                <c:pt idx="335">
                  <c:v>336.0</c:v>
                </c:pt>
                <c:pt idx="336">
                  <c:v>337.0</c:v>
                </c:pt>
                <c:pt idx="337">
                  <c:v>338.0</c:v>
                </c:pt>
                <c:pt idx="338">
                  <c:v>339.0</c:v>
                </c:pt>
                <c:pt idx="339">
                  <c:v>340.0</c:v>
                </c:pt>
                <c:pt idx="340">
                  <c:v>341.0</c:v>
                </c:pt>
                <c:pt idx="341">
                  <c:v>342.0</c:v>
                </c:pt>
                <c:pt idx="342">
                  <c:v>343.0</c:v>
                </c:pt>
                <c:pt idx="343">
                  <c:v>344.0</c:v>
                </c:pt>
                <c:pt idx="344">
                  <c:v>345.0</c:v>
                </c:pt>
                <c:pt idx="345">
                  <c:v>346.0</c:v>
                </c:pt>
                <c:pt idx="346">
                  <c:v>347.0</c:v>
                </c:pt>
                <c:pt idx="347">
                  <c:v>348.0</c:v>
                </c:pt>
                <c:pt idx="348">
                  <c:v>349.0</c:v>
                </c:pt>
                <c:pt idx="349">
                  <c:v>350.0</c:v>
                </c:pt>
                <c:pt idx="350">
                  <c:v>351.0</c:v>
                </c:pt>
                <c:pt idx="351">
                  <c:v>352.0</c:v>
                </c:pt>
                <c:pt idx="352">
                  <c:v>353.0</c:v>
                </c:pt>
                <c:pt idx="353">
                  <c:v>354.0</c:v>
                </c:pt>
                <c:pt idx="354">
                  <c:v>355.0</c:v>
                </c:pt>
                <c:pt idx="355">
                  <c:v>356.0</c:v>
                </c:pt>
                <c:pt idx="356">
                  <c:v>357.0</c:v>
                </c:pt>
                <c:pt idx="357">
                  <c:v>358.0</c:v>
                </c:pt>
                <c:pt idx="358">
                  <c:v>359.0</c:v>
                </c:pt>
                <c:pt idx="359">
                  <c:v>360.0</c:v>
                </c:pt>
                <c:pt idx="360">
                  <c:v>361.0</c:v>
                </c:pt>
                <c:pt idx="361">
                  <c:v>362.0</c:v>
                </c:pt>
                <c:pt idx="362">
                  <c:v>363.0</c:v>
                </c:pt>
                <c:pt idx="363">
                  <c:v>364.0</c:v>
                </c:pt>
                <c:pt idx="364">
                  <c:v>365.0</c:v>
                </c:pt>
                <c:pt idx="365">
                  <c:v>366.0</c:v>
                </c:pt>
                <c:pt idx="366">
                  <c:v>367.0</c:v>
                </c:pt>
                <c:pt idx="367">
                  <c:v>368.0</c:v>
                </c:pt>
                <c:pt idx="368">
                  <c:v>369.0</c:v>
                </c:pt>
                <c:pt idx="369">
                  <c:v>370.0</c:v>
                </c:pt>
                <c:pt idx="370">
                  <c:v>371.0</c:v>
                </c:pt>
                <c:pt idx="371">
                  <c:v>372.0</c:v>
                </c:pt>
                <c:pt idx="372">
                  <c:v>373.0</c:v>
                </c:pt>
                <c:pt idx="373">
                  <c:v>374.0</c:v>
                </c:pt>
                <c:pt idx="374">
                  <c:v>375.0</c:v>
                </c:pt>
                <c:pt idx="375">
                  <c:v>376.0</c:v>
                </c:pt>
                <c:pt idx="376">
                  <c:v>377.0</c:v>
                </c:pt>
                <c:pt idx="377">
                  <c:v>378.0</c:v>
                </c:pt>
                <c:pt idx="378">
                  <c:v>379.0</c:v>
                </c:pt>
                <c:pt idx="379">
                  <c:v>380.0</c:v>
                </c:pt>
                <c:pt idx="380">
                  <c:v>381.0</c:v>
                </c:pt>
                <c:pt idx="381">
                  <c:v>382.0</c:v>
                </c:pt>
                <c:pt idx="382">
                  <c:v>383.0</c:v>
                </c:pt>
                <c:pt idx="383">
                  <c:v>384.0</c:v>
                </c:pt>
                <c:pt idx="384">
                  <c:v>385.0</c:v>
                </c:pt>
                <c:pt idx="385">
                  <c:v>386.0</c:v>
                </c:pt>
                <c:pt idx="386">
                  <c:v>387.0</c:v>
                </c:pt>
                <c:pt idx="387">
                  <c:v>388.0</c:v>
                </c:pt>
                <c:pt idx="388">
                  <c:v>389.0</c:v>
                </c:pt>
                <c:pt idx="389">
                  <c:v>390.0</c:v>
                </c:pt>
                <c:pt idx="390">
                  <c:v>391.0</c:v>
                </c:pt>
                <c:pt idx="391">
                  <c:v>392.0</c:v>
                </c:pt>
                <c:pt idx="392">
                  <c:v>393.0</c:v>
                </c:pt>
                <c:pt idx="393">
                  <c:v>394.0</c:v>
                </c:pt>
                <c:pt idx="394">
                  <c:v>395.0</c:v>
                </c:pt>
                <c:pt idx="395">
                  <c:v>396.0</c:v>
                </c:pt>
                <c:pt idx="396">
                  <c:v>397.0</c:v>
                </c:pt>
                <c:pt idx="397">
                  <c:v>398.0</c:v>
                </c:pt>
                <c:pt idx="398">
                  <c:v>399.0</c:v>
                </c:pt>
                <c:pt idx="399">
                  <c:v>400.0</c:v>
                </c:pt>
                <c:pt idx="400">
                  <c:v>401.0</c:v>
                </c:pt>
                <c:pt idx="401">
                  <c:v>402.0</c:v>
                </c:pt>
                <c:pt idx="402">
                  <c:v>403.0</c:v>
                </c:pt>
                <c:pt idx="403">
                  <c:v>404.0</c:v>
                </c:pt>
                <c:pt idx="404">
                  <c:v>405.0</c:v>
                </c:pt>
                <c:pt idx="405">
                  <c:v>406.0</c:v>
                </c:pt>
                <c:pt idx="406">
                  <c:v>407.0</c:v>
                </c:pt>
                <c:pt idx="407">
                  <c:v>408.0</c:v>
                </c:pt>
                <c:pt idx="408">
                  <c:v>409.0</c:v>
                </c:pt>
                <c:pt idx="409">
                  <c:v>410.0</c:v>
                </c:pt>
                <c:pt idx="410">
                  <c:v>411.0</c:v>
                </c:pt>
                <c:pt idx="411">
                  <c:v>412.0</c:v>
                </c:pt>
                <c:pt idx="412">
                  <c:v>413.0</c:v>
                </c:pt>
                <c:pt idx="413">
                  <c:v>414.0</c:v>
                </c:pt>
                <c:pt idx="414">
                  <c:v>415.0</c:v>
                </c:pt>
                <c:pt idx="415">
                  <c:v>416.0</c:v>
                </c:pt>
                <c:pt idx="416">
                  <c:v>417.0</c:v>
                </c:pt>
                <c:pt idx="417">
                  <c:v>418.0</c:v>
                </c:pt>
                <c:pt idx="418">
                  <c:v>419.0</c:v>
                </c:pt>
                <c:pt idx="419">
                  <c:v>420.0</c:v>
                </c:pt>
                <c:pt idx="420">
                  <c:v>421.0</c:v>
                </c:pt>
                <c:pt idx="421">
                  <c:v>422.0</c:v>
                </c:pt>
                <c:pt idx="422">
                  <c:v>423.0</c:v>
                </c:pt>
                <c:pt idx="423">
                  <c:v>424.0</c:v>
                </c:pt>
                <c:pt idx="424">
                  <c:v>425.0</c:v>
                </c:pt>
                <c:pt idx="425">
                  <c:v>426.0</c:v>
                </c:pt>
                <c:pt idx="426">
                  <c:v>427.0</c:v>
                </c:pt>
                <c:pt idx="427">
                  <c:v>428.0</c:v>
                </c:pt>
                <c:pt idx="428">
                  <c:v>429.0</c:v>
                </c:pt>
                <c:pt idx="429">
                  <c:v>430.0</c:v>
                </c:pt>
                <c:pt idx="430">
                  <c:v>431.0</c:v>
                </c:pt>
                <c:pt idx="431">
                  <c:v>432.0</c:v>
                </c:pt>
                <c:pt idx="432">
                  <c:v>433.0</c:v>
                </c:pt>
                <c:pt idx="433">
                  <c:v>434.0</c:v>
                </c:pt>
                <c:pt idx="434">
                  <c:v>435.0</c:v>
                </c:pt>
                <c:pt idx="435">
                  <c:v>436.0</c:v>
                </c:pt>
                <c:pt idx="436">
                  <c:v>437.0</c:v>
                </c:pt>
                <c:pt idx="437">
                  <c:v>438.0</c:v>
                </c:pt>
                <c:pt idx="438">
                  <c:v>439.0</c:v>
                </c:pt>
                <c:pt idx="439">
                  <c:v>440.0</c:v>
                </c:pt>
                <c:pt idx="440">
                  <c:v>441.0</c:v>
                </c:pt>
                <c:pt idx="441">
                  <c:v>442.0</c:v>
                </c:pt>
                <c:pt idx="442">
                  <c:v>443.0</c:v>
                </c:pt>
                <c:pt idx="443">
                  <c:v>444.0</c:v>
                </c:pt>
                <c:pt idx="444">
                  <c:v>445.0</c:v>
                </c:pt>
                <c:pt idx="445">
                  <c:v>446.0</c:v>
                </c:pt>
                <c:pt idx="446">
                  <c:v>447.0</c:v>
                </c:pt>
                <c:pt idx="447">
                  <c:v>448.0</c:v>
                </c:pt>
                <c:pt idx="448">
                  <c:v>449.0</c:v>
                </c:pt>
                <c:pt idx="449">
                  <c:v>450.0</c:v>
                </c:pt>
                <c:pt idx="450">
                  <c:v>451.0</c:v>
                </c:pt>
                <c:pt idx="451">
                  <c:v>452.0</c:v>
                </c:pt>
                <c:pt idx="452">
                  <c:v>453.0</c:v>
                </c:pt>
                <c:pt idx="453">
                  <c:v>454.0</c:v>
                </c:pt>
                <c:pt idx="454">
                  <c:v>455.0</c:v>
                </c:pt>
                <c:pt idx="455">
                  <c:v>456.0</c:v>
                </c:pt>
                <c:pt idx="456">
                  <c:v>457.0</c:v>
                </c:pt>
                <c:pt idx="457">
                  <c:v>458.0</c:v>
                </c:pt>
                <c:pt idx="458">
                  <c:v>459.0</c:v>
                </c:pt>
                <c:pt idx="459">
                  <c:v>460.0</c:v>
                </c:pt>
                <c:pt idx="460">
                  <c:v>461.0</c:v>
                </c:pt>
                <c:pt idx="461">
                  <c:v>462.0</c:v>
                </c:pt>
                <c:pt idx="462">
                  <c:v>463.0</c:v>
                </c:pt>
                <c:pt idx="463">
                  <c:v>464.0</c:v>
                </c:pt>
                <c:pt idx="464">
                  <c:v>465.0</c:v>
                </c:pt>
                <c:pt idx="465">
                  <c:v>466.0</c:v>
                </c:pt>
                <c:pt idx="466">
                  <c:v>467.0</c:v>
                </c:pt>
                <c:pt idx="467">
                  <c:v>468.0</c:v>
                </c:pt>
                <c:pt idx="468">
                  <c:v>469.0</c:v>
                </c:pt>
                <c:pt idx="469">
                  <c:v>470.0</c:v>
                </c:pt>
                <c:pt idx="470">
                  <c:v>471.0</c:v>
                </c:pt>
                <c:pt idx="471">
                  <c:v>472.0</c:v>
                </c:pt>
                <c:pt idx="472">
                  <c:v>473.0</c:v>
                </c:pt>
                <c:pt idx="473">
                  <c:v>474.0</c:v>
                </c:pt>
                <c:pt idx="474">
                  <c:v>475.0</c:v>
                </c:pt>
                <c:pt idx="475">
                  <c:v>476.0</c:v>
                </c:pt>
                <c:pt idx="476">
                  <c:v>477.0</c:v>
                </c:pt>
                <c:pt idx="477">
                  <c:v>478.0</c:v>
                </c:pt>
                <c:pt idx="478">
                  <c:v>479.0</c:v>
                </c:pt>
                <c:pt idx="479">
                  <c:v>480.0</c:v>
                </c:pt>
                <c:pt idx="480">
                  <c:v>481.0</c:v>
                </c:pt>
                <c:pt idx="481">
                  <c:v>482.0</c:v>
                </c:pt>
                <c:pt idx="482">
                  <c:v>483.0</c:v>
                </c:pt>
                <c:pt idx="483">
                  <c:v>484.0</c:v>
                </c:pt>
                <c:pt idx="484">
                  <c:v>485.0</c:v>
                </c:pt>
                <c:pt idx="485">
                  <c:v>486.0</c:v>
                </c:pt>
                <c:pt idx="486">
                  <c:v>487.0</c:v>
                </c:pt>
                <c:pt idx="487">
                  <c:v>488.0</c:v>
                </c:pt>
                <c:pt idx="488">
                  <c:v>489.0</c:v>
                </c:pt>
                <c:pt idx="489">
                  <c:v>490.0</c:v>
                </c:pt>
                <c:pt idx="490">
                  <c:v>491.0</c:v>
                </c:pt>
                <c:pt idx="491">
                  <c:v>492.0</c:v>
                </c:pt>
                <c:pt idx="492">
                  <c:v>493.0</c:v>
                </c:pt>
                <c:pt idx="493">
                  <c:v>494.0</c:v>
                </c:pt>
                <c:pt idx="494">
                  <c:v>495.0</c:v>
                </c:pt>
                <c:pt idx="495">
                  <c:v>496.0</c:v>
                </c:pt>
                <c:pt idx="496">
                  <c:v>497.0</c:v>
                </c:pt>
                <c:pt idx="497">
                  <c:v>498.0</c:v>
                </c:pt>
                <c:pt idx="498">
                  <c:v>499.0</c:v>
                </c:pt>
                <c:pt idx="499">
                  <c:v>500.0</c:v>
                </c:pt>
                <c:pt idx="500">
                  <c:v>501.0</c:v>
                </c:pt>
                <c:pt idx="501">
                  <c:v>502.0</c:v>
                </c:pt>
                <c:pt idx="502">
                  <c:v>503.0</c:v>
                </c:pt>
                <c:pt idx="503">
                  <c:v>504.0</c:v>
                </c:pt>
                <c:pt idx="504">
                  <c:v>505.0</c:v>
                </c:pt>
                <c:pt idx="505">
                  <c:v>506.0</c:v>
                </c:pt>
                <c:pt idx="506">
                  <c:v>507.0</c:v>
                </c:pt>
                <c:pt idx="507">
                  <c:v>508.0</c:v>
                </c:pt>
                <c:pt idx="508">
                  <c:v>509.0</c:v>
                </c:pt>
                <c:pt idx="509">
                  <c:v>510.0</c:v>
                </c:pt>
                <c:pt idx="510">
                  <c:v>511.0</c:v>
                </c:pt>
                <c:pt idx="511">
                  <c:v>512.0</c:v>
                </c:pt>
                <c:pt idx="512">
                  <c:v>513.0</c:v>
                </c:pt>
                <c:pt idx="513">
                  <c:v>514.0</c:v>
                </c:pt>
                <c:pt idx="514">
                  <c:v>515.0</c:v>
                </c:pt>
                <c:pt idx="515">
                  <c:v>516.0</c:v>
                </c:pt>
                <c:pt idx="516">
                  <c:v>517.0</c:v>
                </c:pt>
                <c:pt idx="517">
                  <c:v>518.0</c:v>
                </c:pt>
                <c:pt idx="518">
                  <c:v>519.0</c:v>
                </c:pt>
                <c:pt idx="519">
                  <c:v>520.0</c:v>
                </c:pt>
                <c:pt idx="520">
                  <c:v>521.0</c:v>
                </c:pt>
                <c:pt idx="521">
                  <c:v>522.0</c:v>
                </c:pt>
                <c:pt idx="522">
                  <c:v>523.0</c:v>
                </c:pt>
                <c:pt idx="523">
                  <c:v>524.0</c:v>
                </c:pt>
                <c:pt idx="524">
                  <c:v>525.0</c:v>
                </c:pt>
                <c:pt idx="525">
                  <c:v>526.0</c:v>
                </c:pt>
                <c:pt idx="526">
                  <c:v>527.0</c:v>
                </c:pt>
                <c:pt idx="527">
                  <c:v>528.0</c:v>
                </c:pt>
                <c:pt idx="528">
                  <c:v>529.0</c:v>
                </c:pt>
                <c:pt idx="529">
                  <c:v>530.0</c:v>
                </c:pt>
                <c:pt idx="530">
                  <c:v>531.0</c:v>
                </c:pt>
                <c:pt idx="531">
                  <c:v>532.0</c:v>
                </c:pt>
                <c:pt idx="532">
                  <c:v>533.0</c:v>
                </c:pt>
                <c:pt idx="533">
                  <c:v>534.0</c:v>
                </c:pt>
                <c:pt idx="534">
                  <c:v>535.0</c:v>
                </c:pt>
                <c:pt idx="535">
                  <c:v>536.0</c:v>
                </c:pt>
                <c:pt idx="536">
                  <c:v>537.0</c:v>
                </c:pt>
                <c:pt idx="537">
                  <c:v>538.0</c:v>
                </c:pt>
                <c:pt idx="538">
                  <c:v>539.0</c:v>
                </c:pt>
                <c:pt idx="539">
                  <c:v>540.0</c:v>
                </c:pt>
                <c:pt idx="540">
                  <c:v>541.0</c:v>
                </c:pt>
                <c:pt idx="541">
                  <c:v>542.0</c:v>
                </c:pt>
                <c:pt idx="542">
                  <c:v>543.0</c:v>
                </c:pt>
                <c:pt idx="543">
                  <c:v>544.0</c:v>
                </c:pt>
                <c:pt idx="544">
                  <c:v>545.0</c:v>
                </c:pt>
                <c:pt idx="545">
                  <c:v>546.0</c:v>
                </c:pt>
                <c:pt idx="546">
                  <c:v>547.0</c:v>
                </c:pt>
                <c:pt idx="547">
                  <c:v>548.0</c:v>
                </c:pt>
                <c:pt idx="548">
                  <c:v>549.0</c:v>
                </c:pt>
                <c:pt idx="549">
                  <c:v>550.0</c:v>
                </c:pt>
                <c:pt idx="550">
                  <c:v>551.0</c:v>
                </c:pt>
                <c:pt idx="551">
                  <c:v>552.0</c:v>
                </c:pt>
                <c:pt idx="552">
                  <c:v>553.0</c:v>
                </c:pt>
                <c:pt idx="553">
                  <c:v>554.0</c:v>
                </c:pt>
                <c:pt idx="554">
                  <c:v>555.0</c:v>
                </c:pt>
                <c:pt idx="555">
                  <c:v>556.0</c:v>
                </c:pt>
                <c:pt idx="556">
                  <c:v>557.0</c:v>
                </c:pt>
                <c:pt idx="557">
                  <c:v>558.0</c:v>
                </c:pt>
                <c:pt idx="558">
                  <c:v>559.0</c:v>
                </c:pt>
                <c:pt idx="559">
                  <c:v>560.0</c:v>
                </c:pt>
                <c:pt idx="560">
                  <c:v>561.0</c:v>
                </c:pt>
                <c:pt idx="561">
                  <c:v>562.0</c:v>
                </c:pt>
                <c:pt idx="562">
                  <c:v>563.0</c:v>
                </c:pt>
                <c:pt idx="563">
                  <c:v>564.0</c:v>
                </c:pt>
                <c:pt idx="564">
                  <c:v>565.0</c:v>
                </c:pt>
                <c:pt idx="565">
                  <c:v>566.0</c:v>
                </c:pt>
                <c:pt idx="566">
                  <c:v>567.0</c:v>
                </c:pt>
                <c:pt idx="567">
                  <c:v>568.0</c:v>
                </c:pt>
                <c:pt idx="568">
                  <c:v>569.0</c:v>
                </c:pt>
                <c:pt idx="569">
                  <c:v>570.0</c:v>
                </c:pt>
                <c:pt idx="570">
                  <c:v>571.0</c:v>
                </c:pt>
                <c:pt idx="571">
                  <c:v>572.0</c:v>
                </c:pt>
                <c:pt idx="572">
                  <c:v>573.0</c:v>
                </c:pt>
                <c:pt idx="573">
                  <c:v>574.0</c:v>
                </c:pt>
                <c:pt idx="574">
                  <c:v>575.0</c:v>
                </c:pt>
                <c:pt idx="575">
                  <c:v>576.0</c:v>
                </c:pt>
                <c:pt idx="576">
                  <c:v>577.0</c:v>
                </c:pt>
                <c:pt idx="577">
                  <c:v>578.0</c:v>
                </c:pt>
                <c:pt idx="578">
                  <c:v>579.0</c:v>
                </c:pt>
                <c:pt idx="579">
                  <c:v>580.0</c:v>
                </c:pt>
                <c:pt idx="580">
                  <c:v>581.0</c:v>
                </c:pt>
                <c:pt idx="581">
                  <c:v>582.0</c:v>
                </c:pt>
                <c:pt idx="582">
                  <c:v>583.0</c:v>
                </c:pt>
                <c:pt idx="583">
                  <c:v>584.0</c:v>
                </c:pt>
                <c:pt idx="584">
                  <c:v>585.0</c:v>
                </c:pt>
                <c:pt idx="585">
                  <c:v>586.0</c:v>
                </c:pt>
                <c:pt idx="586">
                  <c:v>587.0</c:v>
                </c:pt>
                <c:pt idx="587">
                  <c:v>588.0</c:v>
                </c:pt>
                <c:pt idx="588">
                  <c:v>589.0</c:v>
                </c:pt>
                <c:pt idx="589">
                  <c:v>590.0</c:v>
                </c:pt>
                <c:pt idx="590">
                  <c:v>591.0</c:v>
                </c:pt>
                <c:pt idx="591">
                  <c:v>592.0</c:v>
                </c:pt>
                <c:pt idx="592">
                  <c:v>593.0</c:v>
                </c:pt>
                <c:pt idx="593">
                  <c:v>594.0</c:v>
                </c:pt>
                <c:pt idx="594">
                  <c:v>595.0</c:v>
                </c:pt>
                <c:pt idx="595">
                  <c:v>596.0</c:v>
                </c:pt>
                <c:pt idx="596">
                  <c:v>597.0</c:v>
                </c:pt>
                <c:pt idx="597">
                  <c:v>598.0</c:v>
                </c:pt>
                <c:pt idx="598">
                  <c:v>599.0</c:v>
                </c:pt>
                <c:pt idx="599">
                  <c:v>600.0</c:v>
                </c:pt>
                <c:pt idx="600">
                  <c:v>601.0</c:v>
                </c:pt>
                <c:pt idx="601">
                  <c:v>602.0</c:v>
                </c:pt>
                <c:pt idx="602">
                  <c:v>603.0</c:v>
                </c:pt>
                <c:pt idx="603">
                  <c:v>604.0</c:v>
                </c:pt>
                <c:pt idx="604">
                  <c:v>605.0</c:v>
                </c:pt>
                <c:pt idx="605">
                  <c:v>606.0</c:v>
                </c:pt>
                <c:pt idx="606">
                  <c:v>607.0</c:v>
                </c:pt>
                <c:pt idx="607">
                  <c:v>608.0</c:v>
                </c:pt>
                <c:pt idx="608">
                  <c:v>609.0</c:v>
                </c:pt>
                <c:pt idx="609">
                  <c:v>610.0</c:v>
                </c:pt>
                <c:pt idx="610">
                  <c:v>611.0</c:v>
                </c:pt>
                <c:pt idx="611">
                  <c:v>612.0</c:v>
                </c:pt>
                <c:pt idx="612">
                  <c:v>613.0</c:v>
                </c:pt>
                <c:pt idx="613">
                  <c:v>614.0</c:v>
                </c:pt>
                <c:pt idx="614">
                  <c:v>615.0</c:v>
                </c:pt>
                <c:pt idx="615">
                  <c:v>616.0</c:v>
                </c:pt>
                <c:pt idx="616">
                  <c:v>617.0</c:v>
                </c:pt>
                <c:pt idx="617">
                  <c:v>618.0</c:v>
                </c:pt>
                <c:pt idx="618">
                  <c:v>619.0</c:v>
                </c:pt>
                <c:pt idx="619">
                  <c:v>620.0</c:v>
                </c:pt>
                <c:pt idx="620">
                  <c:v>621.0</c:v>
                </c:pt>
                <c:pt idx="621">
                  <c:v>622.0</c:v>
                </c:pt>
                <c:pt idx="622">
                  <c:v>623.0</c:v>
                </c:pt>
                <c:pt idx="623">
                  <c:v>624.0</c:v>
                </c:pt>
                <c:pt idx="624">
                  <c:v>625.0</c:v>
                </c:pt>
                <c:pt idx="625">
                  <c:v>626.0</c:v>
                </c:pt>
                <c:pt idx="626">
                  <c:v>627.0</c:v>
                </c:pt>
                <c:pt idx="627">
                  <c:v>628.0</c:v>
                </c:pt>
                <c:pt idx="628">
                  <c:v>629.0</c:v>
                </c:pt>
                <c:pt idx="629">
                  <c:v>630.0</c:v>
                </c:pt>
                <c:pt idx="630">
                  <c:v>631.0</c:v>
                </c:pt>
                <c:pt idx="631">
                  <c:v>632.0</c:v>
                </c:pt>
                <c:pt idx="632">
                  <c:v>633.0</c:v>
                </c:pt>
                <c:pt idx="633">
                  <c:v>634.0</c:v>
                </c:pt>
                <c:pt idx="634">
                  <c:v>635.0</c:v>
                </c:pt>
                <c:pt idx="635">
                  <c:v>636.0</c:v>
                </c:pt>
                <c:pt idx="636">
                  <c:v>637.0</c:v>
                </c:pt>
                <c:pt idx="637">
                  <c:v>638.0</c:v>
                </c:pt>
                <c:pt idx="638">
                  <c:v>639.0</c:v>
                </c:pt>
                <c:pt idx="639">
                  <c:v>640.0</c:v>
                </c:pt>
                <c:pt idx="640">
                  <c:v>641.0</c:v>
                </c:pt>
                <c:pt idx="641">
                  <c:v>642.0</c:v>
                </c:pt>
                <c:pt idx="642">
                  <c:v>643.0</c:v>
                </c:pt>
                <c:pt idx="643">
                  <c:v>644.0</c:v>
                </c:pt>
                <c:pt idx="644">
                  <c:v>645.0</c:v>
                </c:pt>
                <c:pt idx="645">
                  <c:v>646.0</c:v>
                </c:pt>
                <c:pt idx="646">
                  <c:v>647.0</c:v>
                </c:pt>
                <c:pt idx="647">
                  <c:v>648.0</c:v>
                </c:pt>
                <c:pt idx="648">
                  <c:v>649.0</c:v>
                </c:pt>
                <c:pt idx="649">
                  <c:v>650.0</c:v>
                </c:pt>
                <c:pt idx="650">
                  <c:v>651.0</c:v>
                </c:pt>
                <c:pt idx="651">
                  <c:v>652.0</c:v>
                </c:pt>
                <c:pt idx="652">
                  <c:v>653.0</c:v>
                </c:pt>
                <c:pt idx="653">
                  <c:v>654.0</c:v>
                </c:pt>
                <c:pt idx="654">
                  <c:v>655.0</c:v>
                </c:pt>
                <c:pt idx="655">
                  <c:v>656.0</c:v>
                </c:pt>
                <c:pt idx="656">
                  <c:v>657.0</c:v>
                </c:pt>
                <c:pt idx="657">
                  <c:v>658.0</c:v>
                </c:pt>
                <c:pt idx="658">
                  <c:v>659.0</c:v>
                </c:pt>
                <c:pt idx="659">
                  <c:v>660.0</c:v>
                </c:pt>
                <c:pt idx="660">
                  <c:v>661.0</c:v>
                </c:pt>
                <c:pt idx="661">
                  <c:v>662.0</c:v>
                </c:pt>
                <c:pt idx="662">
                  <c:v>663.0</c:v>
                </c:pt>
                <c:pt idx="663">
                  <c:v>664.0</c:v>
                </c:pt>
                <c:pt idx="664">
                  <c:v>665.0</c:v>
                </c:pt>
                <c:pt idx="665">
                  <c:v>666.0</c:v>
                </c:pt>
                <c:pt idx="666">
                  <c:v>667.0</c:v>
                </c:pt>
                <c:pt idx="667">
                  <c:v>668.0</c:v>
                </c:pt>
                <c:pt idx="668">
                  <c:v>669.0</c:v>
                </c:pt>
                <c:pt idx="669">
                  <c:v>670.0</c:v>
                </c:pt>
                <c:pt idx="670">
                  <c:v>671.0</c:v>
                </c:pt>
                <c:pt idx="671">
                  <c:v>672.0</c:v>
                </c:pt>
                <c:pt idx="672">
                  <c:v>673.0</c:v>
                </c:pt>
                <c:pt idx="673">
                  <c:v>674.0</c:v>
                </c:pt>
                <c:pt idx="674">
                  <c:v>675.0</c:v>
                </c:pt>
                <c:pt idx="675">
                  <c:v>676.0</c:v>
                </c:pt>
                <c:pt idx="676">
                  <c:v>677.0</c:v>
                </c:pt>
                <c:pt idx="677">
                  <c:v>678.0</c:v>
                </c:pt>
                <c:pt idx="678">
                  <c:v>679.0</c:v>
                </c:pt>
                <c:pt idx="679">
                  <c:v>680.0</c:v>
                </c:pt>
                <c:pt idx="680">
                  <c:v>681.0</c:v>
                </c:pt>
                <c:pt idx="681">
                  <c:v>682.0</c:v>
                </c:pt>
                <c:pt idx="682">
                  <c:v>683.0</c:v>
                </c:pt>
                <c:pt idx="683">
                  <c:v>684.0</c:v>
                </c:pt>
                <c:pt idx="684">
                  <c:v>685.0</c:v>
                </c:pt>
                <c:pt idx="685">
                  <c:v>686.0</c:v>
                </c:pt>
                <c:pt idx="686">
                  <c:v>687.0</c:v>
                </c:pt>
                <c:pt idx="687">
                  <c:v>688.0</c:v>
                </c:pt>
                <c:pt idx="688">
                  <c:v>689.0</c:v>
                </c:pt>
                <c:pt idx="689">
                  <c:v>690.0</c:v>
                </c:pt>
                <c:pt idx="690">
                  <c:v>691.0</c:v>
                </c:pt>
                <c:pt idx="691">
                  <c:v>692.0</c:v>
                </c:pt>
                <c:pt idx="692">
                  <c:v>693.0</c:v>
                </c:pt>
                <c:pt idx="693">
                  <c:v>694.0</c:v>
                </c:pt>
                <c:pt idx="694">
                  <c:v>695.0</c:v>
                </c:pt>
                <c:pt idx="695">
                  <c:v>696.0</c:v>
                </c:pt>
                <c:pt idx="696">
                  <c:v>697.0</c:v>
                </c:pt>
                <c:pt idx="697">
                  <c:v>698.0</c:v>
                </c:pt>
                <c:pt idx="698">
                  <c:v>699.0</c:v>
                </c:pt>
                <c:pt idx="699">
                  <c:v>700.0</c:v>
                </c:pt>
                <c:pt idx="700">
                  <c:v>701.0</c:v>
                </c:pt>
                <c:pt idx="701">
                  <c:v>702.0</c:v>
                </c:pt>
                <c:pt idx="702">
                  <c:v>703.0</c:v>
                </c:pt>
                <c:pt idx="703">
                  <c:v>704.0</c:v>
                </c:pt>
                <c:pt idx="704">
                  <c:v>705.0</c:v>
                </c:pt>
                <c:pt idx="705">
                  <c:v>706.0</c:v>
                </c:pt>
                <c:pt idx="706">
                  <c:v>707.0</c:v>
                </c:pt>
                <c:pt idx="707">
                  <c:v>708.0</c:v>
                </c:pt>
                <c:pt idx="708">
                  <c:v>709.0</c:v>
                </c:pt>
                <c:pt idx="709">
                  <c:v>710.0</c:v>
                </c:pt>
                <c:pt idx="710">
                  <c:v>711.0</c:v>
                </c:pt>
                <c:pt idx="711">
                  <c:v>712.0</c:v>
                </c:pt>
                <c:pt idx="712">
                  <c:v>713.0</c:v>
                </c:pt>
                <c:pt idx="713">
                  <c:v>714.0</c:v>
                </c:pt>
                <c:pt idx="714">
                  <c:v>715.0</c:v>
                </c:pt>
                <c:pt idx="715">
                  <c:v>716.0</c:v>
                </c:pt>
                <c:pt idx="716">
                  <c:v>717.0</c:v>
                </c:pt>
                <c:pt idx="717">
                  <c:v>718.0</c:v>
                </c:pt>
                <c:pt idx="718">
                  <c:v>719.0</c:v>
                </c:pt>
                <c:pt idx="719">
                  <c:v>720.0</c:v>
                </c:pt>
                <c:pt idx="720">
                  <c:v>721.0</c:v>
                </c:pt>
                <c:pt idx="721">
                  <c:v>722.0</c:v>
                </c:pt>
                <c:pt idx="722">
                  <c:v>723.0</c:v>
                </c:pt>
                <c:pt idx="723">
                  <c:v>724.0</c:v>
                </c:pt>
                <c:pt idx="724">
                  <c:v>725.0</c:v>
                </c:pt>
                <c:pt idx="725">
                  <c:v>726.0</c:v>
                </c:pt>
                <c:pt idx="726">
                  <c:v>727.0</c:v>
                </c:pt>
                <c:pt idx="727">
                  <c:v>728.0</c:v>
                </c:pt>
                <c:pt idx="728">
                  <c:v>729.0</c:v>
                </c:pt>
                <c:pt idx="729">
                  <c:v>730.0</c:v>
                </c:pt>
                <c:pt idx="730">
                  <c:v>731.0</c:v>
                </c:pt>
                <c:pt idx="731">
                  <c:v>732.0</c:v>
                </c:pt>
                <c:pt idx="732">
                  <c:v>733.0</c:v>
                </c:pt>
                <c:pt idx="733">
                  <c:v>734.0</c:v>
                </c:pt>
                <c:pt idx="734">
                  <c:v>735.0</c:v>
                </c:pt>
                <c:pt idx="735">
                  <c:v>736.0</c:v>
                </c:pt>
                <c:pt idx="736">
                  <c:v>737.0</c:v>
                </c:pt>
                <c:pt idx="737">
                  <c:v>738.0</c:v>
                </c:pt>
                <c:pt idx="738">
                  <c:v>739.0</c:v>
                </c:pt>
                <c:pt idx="739">
                  <c:v>740.0</c:v>
                </c:pt>
                <c:pt idx="740">
                  <c:v>741.0</c:v>
                </c:pt>
                <c:pt idx="741">
                  <c:v>742.0</c:v>
                </c:pt>
                <c:pt idx="742">
                  <c:v>743.0</c:v>
                </c:pt>
                <c:pt idx="743">
                  <c:v>744.0</c:v>
                </c:pt>
                <c:pt idx="744">
                  <c:v>745.0</c:v>
                </c:pt>
                <c:pt idx="745">
                  <c:v>746.0</c:v>
                </c:pt>
                <c:pt idx="746">
                  <c:v>747.0</c:v>
                </c:pt>
                <c:pt idx="747">
                  <c:v>748.0</c:v>
                </c:pt>
                <c:pt idx="748">
                  <c:v>749.0</c:v>
                </c:pt>
                <c:pt idx="749">
                  <c:v>750.0</c:v>
                </c:pt>
                <c:pt idx="750">
                  <c:v>751.0</c:v>
                </c:pt>
                <c:pt idx="751">
                  <c:v>752.0</c:v>
                </c:pt>
                <c:pt idx="752">
                  <c:v>753.0</c:v>
                </c:pt>
                <c:pt idx="753">
                  <c:v>754.0</c:v>
                </c:pt>
                <c:pt idx="754">
                  <c:v>755.0</c:v>
                </c:pt>
                <c:pt idx="755">
                  <c:v>756.0</c:v>
                </c:pt>
                <c:pt idx="756">
                  <c:v>757.0</c:v>
                </c:pt>
                <c:pt idx="757">
                  <c:v>758.0</c:v>
                </c:pt>
                <c:pt idx="758">
                  <c:v>759.0</c:v>
                </c:pt>
                <c:pt idx="759">
                  <c:v>760.0</c:v>
                </c:pt>
                <c:pt idx="760">
                  <c:v>761.0</c:v>
                </c:pt>
                <c:pt idx="761">
                  <c:v>762.0</c:v>
                </c:pt>
                <c:pt idx="762">
                  <c:v>763.0</c:v>
                </c:pt>
                <c:pt idx="763">
                  <c:v>764.0</c:v>
                </c:pt>
                <c:pt idx="764">
                  <c:v>765.0</c:v>
                </c:pt>
                <c:pt idx="765">
                  <c:v>766.0</c:v>
                </c:pt>
                <c:pt idx="766">
                  <c:v>767.0</c:v>
                </c:pt>
                <c:pt idx="767">
                  <c:v>768.0</c:v>
                </c:pt>
                <c:pt idx="768">
                  <c:v>769.0</c:v>
                </c:pt>
                <c:pt idx="769">
                  <c:v>770.0</c:v>
                </c:pt>
                <c:pt idx="770">
                  <c:v>771.0</c:v>
                </c:pt>
                <c:pt idx="771">
                  <c:v>772.0</c:v>
                </c:pt>
                <c:pt idx="772">
                  <c:v>773.0</c:v>
                </c:pt>
                <c:pt idx="773">
                  <c:v>774.0</c:v>
                </c:pt>
                <c:pt idx="774">
                  <c:v>775.0</c:v>
                </c:pt>
                <c:pt idx="775">
                  <c:v>776.0</c:v>
                </c:pt>
                <c:pt idx="776">
                  <c:v>777.0</c:v>
                </c:pt>
                <c:pt idx="777">
                  <c:v>778.0</c:v>
                </c:pt>
                <c:pt idx="778">
                  <c:v>779.0</c:v>
                </c:pt>
                <c:pt idx="779">
                  <c:v>780.0</c:v>
                </c:pt>
                <c:pt idx="780">
                  <c:v>781.0</c:v>
                </c:pt>
                <c:pt idx="781">
                  <c:v>782.0</c:v>
                </c:pt>
                <c:pt idx="782">
                  <c:v>783.0</c:v>
                </c:pt>
                <c:pt idx="783">
                  <c:v>784.0</c:v>
                </c:pt>
                <c:pt idx="784">
                  <c:v>785.0</c:v>
                </c:pt>
                <c:pt idx="785">
                  <c:v>786.0</c:v>
                </c:pt>
                <c:pt idx="786">
                  <c:v>787.0</c:v>
                </c:pt>
                <c:pt idx="787">
                  <c:v>788.0</c:v>
                </c:pt>
                <c:pt idx="788">
                  <c:v>789.0</c:v>
                </c:pt>
                <c:pt idx="789">
                  <c:v>790.0</c:v>
                </c:pt>
                <c:pt idx="790">
                  <c:v>791.0</c:v>
                </c:pt>
                <c:pt idx="791">
                  <c:v>792.0</c:v>
                </c:pt>
                <c:pt idx="792">
                  <c:v>793.0</c:v>
                </c:pt>
                <c:pt idx="793">
                  <c:v>794.0</c:v>
                </c:pt>
                <c:pt idx="794">
                  <c:v>795.0</c:v>
                </c:pt>
                <c:pt idx="795">
                  <c:v>796.0</c:v>
                </c:pt>
                <c:pt idx="796">
                  <c:v>797.0</c:v>
                </c:pt>
                <c:pt idx="797">
                  <c:v>798.0</c:v>
                </c:pt>
                <c:pt idx="798">
                  <c:v>799.0</c:v>
                </c:pt>
                <c:pt idx="799">
                  <c:v>800.0</c:v>
                </c:pt>
                <c:pt idx="800">
                  <c:v>801.0</c:v>
                </c:pt>
                <c:pt idx="801">
                  <c:v>802.0</c:v>
                </c:pt>
                <c:pt idx="802">
                  <c:v>803.0</c:v>
                </c:pt>
                <c:pt idx="803">
                  <c:v>804.0</c:v>
                </c:pt>
                <c:pt idx="804">
                  <c:v>805.0</c:v>
                </c:pt>
                <c:pt idx="805">
                  <c:v>806.0</c:v>
                </c:pt>
                <c:pt idx="806">
                  <c:v>807.0</c:v>
                </c:pt>
                <c:pt idx="807">
                  <c:v>808.0</c:v>
                </c:pt>
                <c:pt idx="808">
                  <c:v>809.0</c:v>
                </c:pt>
                <c:pt idx="809">
                  <c:v>810.0</c:v>
                </c:pt>
                <c:pt idx="810">
                  <c:v>811.0</c:v>
                </c:pt>
                <c:pt idx="811">
                  <c:v>812.0</c:v>
                </c:pt>
                <c:pt idx="812">
                  <c:v>813.0</c:v>
                </c:pt>
                <c:pt idx="813">
                  <c:v>814.0</c:v>
                </c:pt>
                <c:pt idx="814">
                  <c:v>815.0</c:v>
                </c:pt>
                <c:pt idx="815">
                  <c:v>816.0</c:v>
                </c:pt>
                <c:pt idx="816">
                  <c:v>817.0</c:v>
                </c:pt>
                <c:pt idx="817">
                  <c:v>818.0</c:v>
                </c:pt>
                <c:pt idx="818">
                  <c:v>819.0</c:v>
                </c:pt>
                <c:pt idx="819">
                  <c:v>820.0</c:v>
                </c:pt>
                <c:pt idx="820">
                  <c:v>821.0</c:v>
                </c:pt>
                <c:pt idx="821">
                  <c:v>822.0</c:v>
                </c:pt>
                <c:pt idx="822">
                  <c:v>823.0</c:v>
                </c:pt>
                <c:pt idx="823">
                  <c:v>824.0</c:v>
                </c:pt>
                <c:pt idx="824">
                  <c:v>825.0</c:v>
                </c:pt>
                <c:pt idx="825">
                  <c:v>826.0</c:v>
                </c:pt>
                <c:pt idx="826">
                  <c:v>827.0</c:v>
                </c:pt>
                <c:pt idx="827">
                  <c:v>828.0</c:v>
                </c:pt>
                <c:pt idx="828">
                  <c:v>829.0</c:v>
                </c:pt>
                <c:pt idx="829">
                  <c:v>830.0</c:v>
                </c:pt>
                <c:pt idx="830">
                  <c:v>831.0</c:v>
                </c:pt>
                <c:pt idx="831">
                  <c:v>832.0</c:v>
                </c:pt>
                <c:pt idx="832">
                  <c:v>833.0</c:v>
                </c:pt>
                <c:pt idx="833">
                  <c:v>834.0</c:v>
                </c:pt>
                <c:pt idx="834">
                  <c:v>835.0</c:v>
                </c:pt>
                <c:pt idx="835">
                  <c:v>836.0</c:v>
                </c:pt>
                <c:pt idx="836">
                  <c:v>837.0</c:v>
                </c:pt>
                <c:pt idx="837">
                  <c:v>838.0</c:v>
                </c:pt>
                <c:pt idx="838">
                  <c:v>839.0</c:v>
                </c:pt>
                <c:pt idx="839">
                  <c:v>840.0</c:v>
                </c:pt>
                <c:pt idx="840">
                  <c:v>841.0</c:v>
                </c:pt>
                <c:pt idx="841">
                  <c:v>842.0</c:v>
                </c:pt>
                <c:pt idx="842">
                  <c:v>843.0</c:v>
                </c:pt>
                <c:pt idx="843">
                  <c:v>844.0</c:v>
                </c:pt>
                <c:pt idx="844">
                  <c:v>845.0</c:v>
                </c:pt>
                <c:pt idx="845">
                  <c:v>846.0</c:v>
                </c:pt>
                <c:pt idx="846">
                  <c:v>847.0</c:v>
                </c:pt>
                <c:pt idx="847">
                  <c:v>848.0</c:v>
                </c:pt>
                <c:pt idx="848">
                  <c:v>849.0</c:v>
                </c:pt>
                <c:pt idx="849">
                  <c:v>850.0</c:v>
                </c:pt>
                <c:pt idx="850">
                  <c:v>851.0</c:v>
                </c:pt>
                <c:pt idx="851">
                  <c:v>852.0</c:v>
                </c:pt>
                <c:pt idx="852">
                  <c:v>853.0</c:v>
                </c:pt>
                <c:pt idx="853">
                  <c:v>854.0</c:v>
                </c:pt>
                <c:pt idx="854">
                  <c:v>855.0</c:v>
                </c:pt>
                <c:pt idx="855">
                  <c:v>856.0</c:v>
                </c:pt>
                <c:pt idx="856">
                  <c:v>857.0</c:v>
                </c:pt>
                <c:pt idx="857">
                  <c:v>858.0</c:v>
                </c:pt>
                <c:pt idx="858">
                  <c:v>859.0</c:v>
                </c:pt>
                <c:pt idx="859">
                  <c:v>860.0</c:v>
                </c:pt>
                <c:pt idx="860">
                  <c:v>861.0</c:v>
                </c:pt>
                <c:pt idx="861">
                  <c:v>862.0</c:v>
                </c:pt>
                <c:pt idx="862">
                  <c:v>863.0</c:v>
                </c:pt>
                <c:pt idx="863">
                  <c:v>864.0</c:v>
                </c:pt>
                <c:pt idx="864">
                  <c:v>865.0</c:v>
                </c:pt>
                <c:pt idx="865">
                  <c:v>866.0</c:v>
                </c:pt>
                <c:pt idx="866">
                  <c:v>867.0</c:v>
                </c:pt>
                <c:pt idx="867">
                  <c:v>868.0</c:v>
                </c:pt>
                <c:pt idx="868">
                  <c:v>869.0</c:v>
                </c:pt>
                <c:pt idx="869">
                  <c:v>870.0</c:v>
                </c:pt>
                <c:pt idx="870">
                  <c:v>871.0</c:v>
                </c:pt>
                <c:pt idx="871">
                  <c:v>872.0</c:v>
                </c:pt>
                <c:pt idx="872">
                  <c:v>873.0</c:v>
                </c:pt>
                <c:pt idx="873">
                  <c:v>874.0</c:v>
                </c:pt>
                <c:pt idx="874">
                  <c:v>875.0</c:v>
                </c:pt>
                <c:pt idx="875">
                  <c:v>876.0</c:v>
                </c:pt>
                <c:pt idx="876">
                  <c:v>877.0</c:v>
                </c:pt>
                <c:pt idx="877">
                  <c:v>878.0</c:v>
                </c:pt>
                <c:pt idx="878">
                  <c:v>879.0</c:v>
                </c:pt>
                <c:pt idx="879">
                  <c:v>880.0</c:v>
                </c:pt>
                <c:pt idx="880">
                  <c:v>881.0</c:v>
                </c:pt>
                <c:pt idx="881">
                  <c:v>882.0</c:v>
                </c:pt>
                <c:pt idx="882">
                  <c:v>883.0</c:v>
                </c:pt>
                <c:pt idx="883">
                  <c:v>884.0</c:v>
                </c:pt>
                <c:pt idx="884">
                  <c:v>885.0</c:v>
                </c:pt>
                <c:pt idx="885">
                  <c:v>886.0</c:v>
                </c:pt>
                <c:pt idx="886">
                  <c:v>887.0</c:v>
                </c:pt>
                <c:pt idx="887">
                  <c:v>888.0</c:v>
                </c:pt>
                <c:pt idx="888">
                  <c:v>889.0</c:v>
                </c:pt>
                <c:pt idx="889">
                  <c:v>890.0</c:v>
                </c:pt>
                <c:pt idx="890">
                  <c:v>891.0</c:v>
                </c:pt>
                <c:pt idx="891">
                  <c:v>892.0</c:v>
                </c:pt>
                <c:pt idx="892">
                  <c:v>893.0</c:v>
                </c:pt>
                <c:pt idx="893">
                  <c:v>894.0</c:v>
                </c:pt>
                <c:pt idx="894">
                  <c:v>895.0</c:v>
                </c:pt>
                <c:pt idx="895">
                  <c:v>896.0</c:v>
                </c:pt>
                <c:pt idx="896">
                  <c:v>897.0</c:v>
                </c:pt>
                <c:pt idx="897">
                  <c:v>898.0</c:v>
                </c:pt>
                <c:pt idx="898">
                  <c:v>899.0</c:v>
                </c:pt>
                <c:pt idx="899">
                  <c:v>900.0</c:v>
                </c:pt>
                <c:pt idx="900">
                  <c:v>901.0</c:v>
                </c:pt>
                <c:pt idx="901">
                  <c:v>902.0</c:v>
                </c:pt>
                <c:pt idx="902">
                  <c:v>903.0</c:v>
                </c:pt>
                <c:pt idx="903">
                  <c:v>904.0</c:v>
                </c:pt>
                <c:pt idx="904">
                  <c:v>905.0</c:v>
                </c:pt>
                <c:pt idx="905">
                  <c:v>906.0</c:v>
                </c:pt>
                <c:pt idx="906">
                  <c:v>907.0</c:v>
                </c:pt>
                <c:pt idx="907">
                  <c:v>908.0</c:v>
                </c:pt>
                <c:pt idx="908">
                  <c:v>909.0</c:v>
                </c:pt>
                <c:pt idx="909">
                  <c:v>910.0</c:v>
                </c:pt>
                <c:pt idx="910">
                  <c:v>911.0</c:v>
                </c:pt>
                <c:pt idx="911">
                  <c:v>912.0</c:v>
                </c:pt>
                <c:pt idx="912">
                  <c:v>913.0</c:v>
                </c:pt>
                <c:pt idx="913">
                  <c:v>914.0</c:v>
                </c:pt>
                <c:pt idx="914">
                  <c:v>915.0</c:v>
                </c:pt>
                <c:pt idx="915">
                  <c:v>916.0</c:v>
                </c:pt>
                <c:pt idx="916">
                  <c:v>917.0</c:v>
                </c:pt>
                <c:pt idx="917">
                  <c:v>918.0</c:v>
                </c:pt>
                <c:pt idx="918">
                  <c:v>919.0</c:v>
                </c:pt>
                <c:pt idx="919">
                  <c:v>920.0</c:v>
                </c:pt>
                <c:pt idx="920">
                  <c:v>921.0</c:v>
                </c:pt>
                <c:pt idx="921">
                  <c:v>922.0</c:v>
                </c:pt>
                <c:pt idx="922">
                  <c:v>923.0</c:v>
                </c:pt>
                <c:pt idx="923">
                  <c:v>924.0</c:v>
                </c:pt>
                <c:pt idx="924">
                  <c:v>925.0</c:v>
                </c:pt>
                <c:pt idx="925">
                  <c:v>926.0</c:v>
                </c:pt>
                <c:pt idx="926">
                  <c:v>927.0</c:v>
                </c:pt>
                <c:pt idx="927">
                  <c:v>928.0</c:v>
                </c:pt>
                <c:pt idx="928">
                  <c:v>929.0</c:v>
                </c:pt>
                <c:pt idx="929">
                  <c:v>930.0</c:v>
                </c:pt>
                <c:pt idx="930">
                  <c:v>931.0</c:v>
                </c:pt>
                <c:pt idx="931">
                  <c:v>932.0</c:v>
                </c:pt>
                <c:pt idx="932">
                  <c:v>933.0</c:v>
                </c:pt>
                <c:pt idx="933">
                  <c:v>934.0</c:v>
                </c:pt>
                <c:pt idx="934">
                  <c:v>935.0</c:v>
                </c:pt>
                <c:pt idx="935">
                  <c:v>936.0</c:v>
                </c:pt>
                <c:pt idx="936">
                  <c:v>937.0</c:v>
                </c:pt>
                <c:pt idx="937">
                  <c:v>938.0</c:v>
                </c:pt>
                <c:pt idx="938">
                  <c:v>939.0</c:v>
                </c:pt>
                <c:pt idx="939">
                  <c:v>940.0</c:v>
                </c:pt>
                <c:pt idx="940">
                  <c:v>941.0</c:v>
                </c:pt>
                <c:pt idx="941">
                  <c:v>942.0</c:v>
                </c:pt>
                <c:pt idx="942">
                  <c:v>943.0</c:v>
                </c:pt>
                <c:pt idx="943">
                  <c:v>944.0</c:v>
                </c:pt>
                <c:pt idx="944">
                  <c:v>945.0</c:v>
                </c:pt>
                <c:pt idx="945">
                  <c:v>946.0</c:v>
                </c:pt>
                <c:pt idx="946">
                  <c:v>947.0</c:v>
                </c:pt>
                <c:pt idx="947">
                  <c:v>948.0</c:v>
                </c:pt>
                <c:pt idx="948">
                  <c:v>949.0</c:v>
                </c:pt>
                <c:pt idx="949">
                  <c:v>950.0</c:v>
                </c:pt>
                <c:pt idx="950">
                  <c:v>951.0</c:v>
                </c:pt>
                <c:pt idx="951">
                  <c:v>952.0</c:v>
                </c:pt>
                <c:pt idx="952">
                  <c:v>953.0</c:v>
                </c:pt>
                <c:pt idx="953">
                  <c:v>954.0</c:v>
                </c:pt>
                <c:pt idx="954">
                  <c:v>955.0</c:v>
                </c:pt>
                <c:pt idx="955">
                  <c:v>956.0</c:v>
                </c:pt>
                <c:pt idx="956">
                  <c:v>957.0</c:v>
                </c:pt>
                <c:pt idx="957">
                  <c:v>958.0</c:v>
                </c:pt>
                <c:pt idx="958">
                  <c:v>959.0</c:v>
                </c:pt>
                <c:pt idx="959">
                  <c:v>960.0</c:v>
                </c:pt>
                <c:pt idx="960">
                  <c:v>961.0</c:v>
                </c:pt>
                <c:pt idx="961">
                  <c:v>962.0</c:v>
                </c:pt>
                <c:pt idx="962">
                  <c:v>963.0</c:v>
                </c:pt>
                <c:pt idx="963">
                  <c:v>964.0</c:v>
                </c:pt>
                <c:pt idx="964">
                  <c:v>965.0</c:v>
                </c:pt>
                <c:pt idx="965">
                  <c:v>966.0</c:v>
                </c:pt>
                <c:pt idx="966">
                  <c:v>967.0</c:v>
                </c:pt>
                <c:pt idx="967">
                  <c:v>968.0</c:v>
                </c:pt>
                <c:pt idx="968">
                  <c:v>969.0</c:v>
                </c:pt>
                <c:pt idx="969">
                  <c:v>970.0</c:v>
                </c:pt>
                <c:pt idx="970">
                  <c:v>971.0</c:v>
                </c:pt>
                <c:pt idx="971">
                  <c:v>972.0</c:v>
                </c:pt>
                <c:pt idx="972">
                  <c:v>973.0</c:v>
                </c:pt>
                <c:pt idx="973">
                  <c:v>974.0</c:v>
                </c:pt>
                <c:pt idx="974">
                  <c:v>975.0</c:v>
                </c:pt>
                <c:pt idx="975">
                  <c:v>976.0</c:v>
                </c:pt>
                <c:pt idx="976">
                  <c:v>977.0</c:v>
                </c:pt>
                <c:pt idx="977">
                  <c:v>978.0</c:v>
                </c:pt>
                <c:pt idx="978">
                  <c:v>979.0</c:v>
                </c:pt>
                <c:pt idx="979">
                  <c:v>980.0</c:v>
                </c:pt>
                <c:pt idx="980">
                  <c:v>981.0</c:v>
                </c:pt>
                <c:pt idx="981">
                  <c:v>982.0</c:v>
                </c:pt>
                <c:pt idx="982">
                  <c:v>983.0</c:v>
                </c:pt>
                <c:pt idx="983">
                  <c:v>984.0</c:v>
                </c:pt>
                <c:pt idx="984">
                  <c:v>985.0</c:v>
                </c:pt>
                <c:pt idx="985">
                  <c:v>986.0</c:v>
                </c:pt>
                <c:pt idx="986">
                  <c:v>987.0</c:v>
                </c:pt>
                <c:pt idx="987">
                  <c:v>988.0</c:v>
                </c:pt>
                <c:pt idx="988">
                  <c:v>989.0</c:v>
                </c:pt>
                <c:pt idx="989">
                  <c:v>990.0</c:v>
                </c:pt>
                <c:pt idx="990">
                  <c:v>991.0</c:v>
                </c:pt>
                <c:pt idx="991">
                  <c:v>992.0</c:v>
                </c:pt>
                <c:pt idx="992">
                  <c:v>993.0</c:v>
                </c:pt>
                <c:pt idx="993">
                  <c:v>994.0</c:v>
                </c:pt>
                <c:pt idx="994">
                  <c:v>995.0</c:v>
                </c:pt>
                <c:pt idx="995">
                  <c:v>996.0</c:v>
                </c:pt>
                <c:pt idx="996">
                  <c:v>997.0</c:v>
                </c:pt>
                <c:pt idx="997">
                  <c:v>998.0</c:v>
                </c:pt>
                <c:pt idx="998">
                  <c:v>999.0</c:v>
                </c:pt>
                <c:pt idx="999">
                  <c:v>1000.0</c:v>
                </c:pt>
                <c:pt idx="1000">
                  <c:v>1001.0</c:v>
                </c:pt>
                <c:pt idx="1001">
                  <c:v>1002.0</c:v>
                </c:pt>
                <c:pt idx="1002">
                  <c:v>1003.0</c:v>
                </c:pt>
                <c:pt idx="1003">
                  <c:v>1004.0</c:v>
                </c:pt>
                <c:pt idx="1004">
                  <c:v>1005.0</c:v>
                </c:pt>
                <c:pt idx="1005">
                  <c:v>1006.0</c:v>
                </c:pt>
                <c:pt idx="1006">
                  <c:v>1007.0</c:v>
                </c:pt>
                <c:pt idx="1007">
                  <c:v>1008.0</c:v>
                </c:pt>
                <c:pt idx="1008">
                  <c:v>1009.0</c:v>
                </c:pt>
                <c:pt idx="1009">
                  <c:v>1010.0</c:v>
                </c:pt>
                <c:pt idx="1010">
                  <c:v>1011.0</c:v>
                </c:pt>
                <c:pt idx="1011">
                  <c:v>1012.0</c:v>
                </c:pt>
                <c:pt idx="1012">
                  <c:v>1013.0</c:v>
                </c:pt>
                <c:pt idx="1013">
                  <c:v>1014.0</c:v>
                </c:pt>
                <c:pt idx="1014">
                  <c:v>1015.0</c:v>
                </c:pt>
                <c:pt idx="1015">
                  <c:v>1016.0</c:v>
                </c:pt>
                <c:pt idx="1016">
                  <c:v>1017.0</c:v>
                </c:pt>
                <c:pt idx="1017">
                  <c:v>1018.0</c:v>
                </c:pt>
                <c:pt idx="1018">
                  <c:v>1019.0</c:v>
                </c:pt>
                <c:pt idx="1019">
                  <c:v>1020.0</c:v>
                </c:pt>
                <c:pt idx="1020">
                  <c:v>1021.0</c:v>
                </c:pt>
                <c:pt idx="1021">
                  <c:v>1022.0</c:v>
                </c:pt>
                <c:pt idx="1022">
                  <c:v>1023.0</c:v>
                </c:pt>
                <c:pt idx="1023">
                  <c:v>1024.0</c:v>
                </c:pt>
                <c:pt idx="1024">
                  <c:v>1025.0</c:v>
                </c:pt>
                <c:pt idx="1025">
                  <c:v>1026.0</c:v>
                </c:pt>
                <c:pt idx="1026">
                  <c:v>1027.0</c:v>
                </c:pt>
                <c:pt idx="1027">
                  <c:v>1028.0</c:v>
                </c:pt>
                <c:pt idx="1028">
                  <c:v>1029.0</c:v>
                </c:pt>
                <c:pt idx="1029">
                  <c:v>1030.0</c:v>
                </c:pt>
                <c:pt idx="1030">
                  <c:v>1031.0</c:v>
                </c:pt>
                <c:pt idx="1031">
                  <c:v>1032.0</c:v>
                </c:pt>
                <c:pt idx="1032">
                  <c:v>1033.0</c:v>
                </c:pt>
                <c:pt idx="1033">
                  <c:v>1034.0</c:v>
                </c:pt>
                <c:pt idx="1034">
                  <c:v>1035.0</c:v>
                </c:pt>
                <c:pt idx="1035">
                  <c:v>1036.0</c:v>
                </c:pt>
                <c:pt idx="1036">
                  <c:v>1037.0</c:v>
                </c:pt>
                <c:pt idx="1037">
                  <c:v>1038.0</c:v>
                </c:pt>
                <c:pt idx="1038">
                  <c:v>1039.0</c:v>
                </c:pt>
                <c:pt idx="1039">
                  <c:v>1040.0</c:v>
                </c:pt>
                <c:pt idx="1040">
                  <c:v>1041.0</c:v>
                </c:pt>
                <c:pt idx="1041">
                  <c:v>1042.0</c:v>
                </c:pt>
                <c:pt idx="1042">
                  <c:v>1043.0</c:v>
                </c:pt>
                <c:pt idx="1043">
                  <c:v>1044.0</c:v>
                </c:pt>
                <c:pt idx="1044">
                  <c:v>1045.0</c:v>
                </c:pt>
                <c:pt idx="1045">
                  <c:v>1046.0</c:v>
                </c:pt>
                <c:pt idx="1046">
                  <c:v>1047.0</c:v>
                </c:pt>
                <c:pt idx="1047">
                  <c:v>1048.0</c:v>
                </c:pt>
                <c:pt idx="1048">
                  <c:v>1049.0</c:v>
                </c:pt>
                <c:pt idx="1049">
                  <c:v>1050.0</c:v>
                </c:pt>
                <c:pt idx="1050">
                  <c:v>1051.0</c:v>
                </c:pt>
                <c:pt idx="1051">
                  <c:v>1052.0</c:v>
                </c:pt>
                <c:pt idx="1052">
                  <c:v>1053.0</c:v>
                </c:pt>
                <c:pt idx="1053">
                  <c:v>1054.0</c:v>
                </c:pt>
                <c:pt idx="1054">
                  <c:v>1055.0</c:v>
                </c:pt>
                <c:pt idx="1055">
                  <c:v>1056.0</c:v>
                </c:pt>
                <c:pt idx="1056">
                  <c:v>1057.0</c:v>
                </c:pt>
                <c:pt idx="1057">
                  <c:v>1058.0</c:v>
                </c:pt>
                <c:pt idx="1058">
                  <c:v>1059.0</c:v>
                </c:pt>
                <c:pt idx="1059">
                  <c:v>1060.0</c:v>
                </c:pt>
                <c:pt idx="1060">
                  <c:v>1061.0</c:v>
                </c:pt>
                <c:pt idx="1061">
                  <c:v>1062.0</c:v>
                </c:pt>
                <c:pt idx="1062">
                  <c:v>1063.0</c:v>
                </c:pt>
                <c:pt idx="1063">
                  <c:v>1064.0</c:v>
                </c:pt>
                <c:pt idx="1064">
                  <c:v>1065.0</c:v>
                </c:pt>
                <c:pt idx="1065">
                  <c:v>1066.0</c:v>
                </c:pt>
                <c:pt idx="1066">
                  <c:v>1067.0</c:v>
                </c:pt>
                <c:pt idx="1067">
                  <c:v>1068.0</c:v>
                </c:pt>
                <c:pt idx="1068">
                  <c:v>1069.0</c:v>
                </c:pt>
                <c:pt idx="1069">
                  <c:v>1070.0</c:v>
                </c:pt>
                <c:pt idx="1070">
                  <c:v>1071.0</c:v>
                </c:pt>
                <c:pt idx="1071">
                  <c:v>1072.0</c:v>
                </c:pt>
                <c:pt idx="1072">
                  <c:v>1073.0</c:v>
                </c:pt>
                <c:pt idx="1073">
                  <c:v>1074.0</c:v>
                </c:pt>
                <c:pt idx="1074">
                  <c:v>1075.0</c:v>
                </c:pt>
                <c:pt idx="1075">
                  <c:v>1076.0</c:v>
                </c:pt>
                <c:pt idx="1076">
                  <c:v>1077.0</c:v>
                </c:pt>
                <c:pt idx="1077">
                  <c:v>1078.0</c:v>
                </c:pt>
                <c:pt idx="1078">
                  <c:v>1079.0</c:v>
                </c:pt>
                <c:pt idx="1079">
                  <c:v>1080.0</c:v>
                </c:pt>
                <c:pt idx="1080">
                  <c:v>1081.0</c:v>
                </c:pt>
                <c:pt idx="1081">
                  <c:v>1082.0</c:v>
                </c:pt>
                <c:pt idx="1082">
                  <c:v>1083.0</c:v>
                </c:pt>
                <c:pt idx="1083">
                  <c:v>1084.0</c:v>
                </c:pt>
                <c:pt idx="1084">
                  <c:v>1085.0</c:v>
                </c:pt>
                <c:pt idx="1085">
                  <c:v>1086.0</c:v>
                </c:pt>
                <c:pt idx="1086">
                  <c:v>1087.0</c:v>
                </c:pt>
                <c:pt idx="1087">
                  <c:v>1088.0</c:v>
                </c:pt>
                <c:pt idx="1088">
                  <c:v>1089.0</c:v>
                </c:pt>
                <c:pt idx="1089">
                  <c:v>1090.0</c:v>
                </c:pt>
                <c:pt idx="1090">
                  <c:v>1091.0</c:v>
                </c:pt>
                <c:pt idx="1091">
                  <c:v>1092.0</c:v>
                </c:pt>
                <c:pt idx="1092">
                  <c:v>1093.0</c:v>
                </c:pt>
                <c:pt idx="1093">
                  <c:v>1094.0</c:v>
                </c:pt>
                <c:pt idx="1094">
                  <c:v>1095.0</c:v>
                </c:pt>
                <c:pt idx="1095">
                  <c:v>1096.0</c:v>
                </c:pt>
                <c:pt idx="1096">
                  <c:v>1097.0</c:v>
                </c:pt>
                <c:pt idx="1097">
                  <c:v>1098.0</c:v>
                </c:pt>
                <c:pt idx="1098">
                  <c:v>1099.0</c:v>
                </c:pt>
                <c:pt idx="1099">
                  <c:v>1100.0</c:v>
                </c:pt>
                <c:pt idx="1100">
                  <c:v>1101.0</c:v>
                </c:pt>
                <c:pt idx="1101">
                  <c:v>1102.0</c:v>
                </c:pt>
                <c:pt idx="1102">
                  <c:v>1103.0</c:v>
                </c:pt>
                <c:pt idx="1103">
                  <c:v>1104.0</c:v>
                </c:pt>
                <c:pt idx="1104">
                  <c:v>1105.0</c:v>
                </c:pt>
                <c:pt idx="1105">
                  <c:v>1106.0</c:v>
                </c:pt>
                <c:pt idx="1106">
                  <c:v>1107.0</c:v>
                </c:pt>
                <c:pt idx="1107">
                  <c:v>1108.0</c:v>
                </c:pt>
                <c:pt idx="1108">
                  <c:v>1109.0</c:v>
                </c:pt>
                <c:pt idx="1109">
                  <c:v>1110.0</c:v>
                </c:pt>
                <c:pt idx="1110">
                  <c:v>1111.0</c:v>
                </c:pt>
                <c:pt idx="1111">
                  <c:v>1112.0</c:v>
                </c:pt>
                <c:pt idx="1112">
                  <c:v>1113.0</c:v>
                </c:pt>
                <c:pt idx="1113">
                  <c:v>1114.0</c:v>
                </c:pt>
                <c:pt idx="1114">
                  <c:v>1115.0</c:v>
                </c:pt>
                <c:pt idx="1115">
                  <c:v>1116.0</c:v>
                </c:pt>
                <c:pt idx="1116">
                  <c:v>1117.0</c:v>
                </c:pt>
                <c:pt idx="1117">
                  <c:v>1118.0</c:v>
                </c:pt>
                <c:pt idx="1118">
                  <c:v>1119.0</c:v>
                </c:pt>
                <c:pt idx="1119">
                  <c:v>1120.0</c:v>
                </c:pt>
                <c:pt idx="1120">
                  <c:v>1121.0</c:v>
                </c:pt>
                <c:pt idx="1121">
                  <c:v>1122.0</c:v>
                </c:pt>
                <c:pt idx="1122">
                  <c:v>1123.0</c:v>
                </c:pt>
                <c:pt idx="1123">
                  <c:v>1124.0</c:v>
                </c:pt>
                <c:pt idx="1124">
                  <c:v>1125.0</c:v>
                </c:pt>
                <c:pt idx="1125">
                  <c:v>1126.0</c:v>
                </c:pt>
                <c:pt idx="1126">
                  <c:v>1127.0</c:v>
                </c:pt>
                <c:pt idx="1127">
                  <c:v>1128.0</c:v>
                </c:pt>
                <c:pt idx="1128">
                  <c:v>1129.0</c:v>
                </c:pt>
                <c:pt idx="1129">
                  <c:v>1130.0</c:v>
                </c:pt>
                <c:pt idx="1130">
                  <c:v>1131.0</c:v>
                </c:pt>
                <c:pt idx="1131">
                  <c:v>1132.0</c:v>
                </c:pt>
                <c:pt idx="1132">
                  <c:v>1133.0</c:v>
                </c:pt>
                <c:pt idx="1133">
                  <c:v>1134.0</c:v>
                </c:pt>
                <c:pt idx="1134">
                  <c:v>1135.0</c:v>
                </c:pt>
                <c:pt idx="1135">
                  <c:v>1136.0</c:v>
                </c:pt>
                <c:pt idx="1136">
                  <c:v>1137.0</c:v>
                </c:pt>
                <c:pt idx="1137">
                  <c:v>1138.0</c:v>
                </c:pt>
                <c:pt idx="1138">
                  <c:v>1139.0</c:v>
                </c:pt>
                <c:pt idx="1139">
                  <c:v>1140.0</c:v>
                </c:pt>
                <c:pt idx="1140">
                  <c:v>1141.0</c:v>
                </c:pt>
                <c:pt idx="1141">
                  <c:v>1142.0</c:v>
                </c:pt>
                <c:pt idx="1142">
                  <c:v>1143.0</c:v>
                </c:pt>
                <c:pt idx="1143">
                  <c:v>1144.0</c:v>
                </c:pt>
                <c:pt idx="1144">
                  <c:v>1145.0</c:v>
                </c:pt>
                <c:pt idx="1145">
                  <c:v>1146.0</c:v>
                </c:pt>
                <c:pt idx="1146">
                  <c:v>1147.0</c:v>
                </c:pt>
                <c:pt idx="1147">
                  <c:v>1148.0</c:v>
                </c:pt>
                <c:pt idx="1148">
                  <c:v>1149.0</c:v>
                </c:pt>
                <c:pt idx="1149">
                  <c:v>1150.0</c:v>
                </c:pt>
                <c:pt idx="1150">
                  <c:v>1151.0</c:v>
                </c:pt>
                <c:pt idx="1151">
                  <c:v>1152.0</c:v>
                </c:pt>
                <c:pt idx="1152">
                  <c:v>1153.0</c:v>
                </c:pt>
                <c:pt idx="1153">
                  <c:v>1154.0</c:v>
                </c:pt>
                <c:pt idx="1154">
                  <c:v>1155.0</c:v>
                </c:pt>
                <c:pt idx="1155">
                  <c:v>1156.0</c:v>
                </c:pt>
                <c:pt idx="1156">
                  <c:v>1157.0</c:v>
                </c:pt>
                <c:pt idx="1157">
                  <c:v>1158.0</c:v>
                </c:pt>
                <c:pt idx="1158">
                  <c:v>1159.0</c:v>
                </c:pt>
                <c:pt idx="1159">
                  <c:v>1160.0</c:v>
                </c:pt>
                <c:pt idx="1160">
                  <c:v>1161.0</c:v>
                </c:pt>
                <c:pt idx="1161">
                  <c:v>1162.0</c:v>
                </c:pt>
                <c:pt idx="1162">
                  <c:v>1163.0</c:v>
                </c:pt>
                <c:pt idx="1163">
                  <c:v>1164.0</c:v>
                </c:pt>
                <c:pt idx="1164">
                  <c:v>1165.0</c:v>
                </c:pt>
                <c:pt idx="1165">
                  <c:v>1166.0</c:v>
                </c:pt>
                <c:pt idx="1166">
                  <c:v>1167.0</c:v>
                </c:pt>
                <c:pt idx="1167">
                  <c:v>1168.0</c:v>
                </c:pt>
                <c:pt idx="1168">
                  <c:v>1169.0</c:v>
                </c:pt>
                <c:pt idx="1169">
                  <c:v>1170.0</c:v>
                </c:pt>
                <c:pt idx="1170">
                  <c:v>1171.0</c:v>
                </c:pt>
                <c:pt idx="1171">
                  <c:v>1172.0</c:v>
                </c:pt>
                <c:pt idx="1172">
                  <c:v>1173.0</c:v>
                </c:pt>
                <c:pt idx="1173">
                  <c:v>1174.0</c:v>
                </c:pt>
                <c:pt idx="1174">
                  <c:v>1175.0</c:v>
                </c:pt>
                <c:pt idx="1175">
                  <c:v>1176.0</c:v>
                </c:pt>
                <c:pt idx="1176">
                  <c:v>1177.0</c:v>
                </c:pt>
                <c:pt idx="1177">
                  <c:v>1178.0</c:v>
                </c:pt>
                <c:pt idx="1178">
                  <c:v>1179.0</c:v>
                </c:pt>
                <c:pt idx="1179">
                  <c:v>1180.0</c:v>
                </c:pt>
                <c:pt idx="1180">
                  <c:v>1181.0</c:v>
                </c:pt>
                <c:pt idx="1181">
                  <c:v>1182.0</c:v>
                </c:pt>
                <c:pt idx="1182">
                  <c:v>1183.0</c:v>
                </c:pt>
                <c:pt idx="1183">
                  <c:v>1184.0</c:v>
                </c:pt>
                <c:pt idx="1184">
                  <c:v>1185.0</c:v>
                </c:pt>
                <c:pt idx="1185">
                  <c:v>1186.0</c:v>
                </c:pt>
                <c:pt idx="1186">
                  <c:v>1187.0</c:v>
                </c:pt>
                <c:pt idx="1187">
                  <c:v>1188.0</c:v>
                </c:pt>
                <c:pt idx="1188">
                  <c:v>1189.0</c:v>
                </c:pt>
                <c:pt idx="1189">
                  <c:v>1190.0</c:v>
                </c:pt>
                <c:pt idx="1190">
                  <c:v>1191.0</c:v>
                </c:pt>
                <c:pt idx="1191">
                  <c:v>1192.0</c:v>
                </c:pt>
                <c:pt idx="1192">
                  <c:v>1193.0</c:v>
                </c:pt>
                <c:pt idx="1193">
                  <c:v>1194.0</c:v>
                </c:pt>
                <c:pt idx="1194">
                  <c:v>1195.0</c:v>
                </c:pt>
                <c:pt idx="1195">
                  <c:v>1196.0</c:v>
                </c:pt>
                <c:pt idx="1196">
                  <c:v>1197.0</c:v>
                </c:pt>
                <c:pt idx="1197">
                  <c:v>1198.0</c:v>
                </c:pt>
                <c:pt idx="1198">
                  <c:v>1199.0</c:v>
                </c:pt>
                <c:pt idx="1199">
                  <c:v>1200.0</c:v>
                </c:pt>
                <c:pt idx="1200">
                  <c:v>1201.0</c:v>
                </c:pt>
                <c:pt idx="1201">
                  <c:v>1202.0</c:v>
                </c:pt>
                <c:pt idx="1202">
                  <c:v>1203.0</c:v>
                </c:pt>
                <c:pt idx="1203">
                  <c:v>1204.0</c:v>
                </c:pt>
                <c:pt idx="1204">
                  <c:v>1205.0</c:v>
                </c:pt>
                <c:pt idx="1205">
                  <c:v>1206.0</c:v>
                </c:pt>
                <c:pt idx="1206">
                  <c:v>1207.0</c:v>
                </c:pt>
                <c:pt idx="1207">
                  <c:v>1208.0</c:v>
                </c:pt>
                <c:pt idx="1208">
                  <c:v>1209.0</c:v>
                </c:pt>
                <c:pt idx="1209">
                  <c:v>1210.0</c:v>
                </c:pt>
                <c:pt idx="1210">
                  <c:v>1211.0</c:v>
                </c:pt>
                <c:pt idx="1211">
                  <c:v>1212.0</c:v>
                </c:pt>
                <c:pt idx="1212">
                  <c:v>1213.0</c:v>
                </c:pt>
                <c:pt idx="1213">
                  <c:v>1214.0</c:v>
                </c:pt>
                <c:pt idx="1214">
                  <c:v>1215.0</c:v>
                </c:pt>
                <c:pt idx="1215">
                  <c:v>1216.0</c:v>
                </c:pt>
                <c:pt idx="1216">
                  <c:v>1217.0</c:v>
                </c:pt>
                <c:pt idx="1217">
                  <c:v>1218.0</c:v>
                </c:pt>
                <c:pt idx="1218">
                  <c:v>1219.0</c:v>
                </c:pt>
                <c:pt idx="1219">
                  <c:v>1220.0</c:v>
                </c:pt>
                <c:pt idx="1220">
                  <c:v>1221.0</c:v>
                </c:pt>
                <c:pt idx="1221">
                  <c:v>1222.0</c:v>
                </c:pt>
                <c:pt idx="1222">
                  <c:v>1223.0</c:v>
                </c:pt>
                <c:pt idx="1223">
                  <c:v>1224.0</c:v>
                </c:pt>
                <c:pt idx="1224">
                  <c:v>1225.0</c:v>
                </c:pt>
                <c:pt idx="1225">
                  <c:v>1226.0</c:v>
                </c:pt>
                <c:pt idx="1226">
                  <c:v>1227.0</c:v>
                </c:pt>
                <c:pt idx="1227">
                  <c:v>1228.0</c:v>
                </c:pt>
                <c:pt idx="1228">
                  <c:v>1229.0</c:v>
                </c:pt>
                <c:pt idx="1229">
                  <c:v>1230.0</c:v>
                </c:pt>
                <c:pt idx="1230">
                  <c:v>1231.0</c:v>
                </c:pt>
                <c:pt idx="1231">
                  <c:v>1232.0</c:v>
                </c:pt>
                <c:pt idx="1232">
                  <c:v>1233.0</c:v>
                </c:pt>
                <c:pt idx="1233">
                  <c:v>1234.0</c:v>
                </c:pt>
                <c:pt idx="1234">
                  <c:v>1235.0</c:v>
                </c:pt>
                <c:pt idx="1235">
                  <c:v>1236.0</c:v>
                </c:pt>
                <c:pt idx="1236">
                  <c:v>1237.0</c:v>
                </c:pt>
                <c:pt idx="1237">
                  <c:v>1238.0</c:v>
                </c:pt>
                <c:pt idx="1238">
                  <c:v>1239.0</c:v>
                </c:pt>
                <c:pt idx="1239">
                  <c:v>1240.0</c:v>
                </c:pt>
                <c:pt idx="1240">
                  <c:v>1241.0</c:v>
                </c:pt>
                <c:pt idx="1241">
                  <c:v>1242.0</c:v>
                </c:pt>
                <c:pt idx="1242">
                  <c:v>1243.0</c:v>
                </c:pt>
                <c:pt idx="1243">
                  <c:v>1244.0</c:v>
                </c:pt>
                <c:pt idx="1244">
                  <c:v>1245.0</c:v>
                </c:pt>
                <c:pt idx="1245">
                  <c:v>1246.0</c:v>
                </c:pt>
                <c:pt idx="1246">
                  <c:v>1247.0</c:v>
                </c:pt>
                <c:pt idx="1247">
                  <c:v>1248.0</c:v>
                </c:pt>
                <c:pt idx="1248">
                  <c:v>1249.0</c:v>
                </c:pt>
                <c:pt idx="1249">
                  <c:v>1250.0</c:v>
                </c:pt>
                <c:pt idx="1250">
                  <c:v>1251.0</c:v>
                </c:pt>
                <c:pt idx="1251">
                  <c:v>1252.0</c:v>
                </c:pt>
                <c:pt idx="1252">
                  <c:v>1253.0</c:v>
                </c:pt>
                <c:pt idx="1253">
                  <c:v>1254.0</c:v>
                </c:pt>
                <c:pt idx="1254">
                  <c:v>1255.0</c:v>
                </c:pt>
                <c:pt idx="1255">
                  <c:v>1256.0</c:v>
                </c:pt>
                <c:pt idx="1256">
                  <c:v>1257.0</c:v>
                </c:pt>
                <c:pt idx="1257">
                  <c:v>1258.0</c:v>
                </c:pt>
                <c:pt idx="1258">
                  <c:v>1259.0</c:v>
                </c:pt>
                <c:pt idx="1259">
                  <c:v>1260.0</c:v>
                </c:pt>
                <c:pt idx="1260">
                  <c:v>1261.0</c:v>
                </c:pt>
                <c:pt idx="1261">
                  <c:v>1262.0</c:v>
                </c:pt>
                <c:pt idx="1262">
                  <c:v>1263.0</c:v>
                </c:pt>
                <c:pt idx="1263">
                  <c:v>1264.0</c:v>
                </c:pt>
                <c:pt idx="1264">
                  <c:v>1265.0</c:v>
                </c:pt>
                <c:pt idx="1265">
                  <c:v>1266.0</c:v>
                </c:pt>
                <c:pt idx="1266">
                  <c:v>1267.0</c:v>
                </c:pt>
                <c:pt idx="1267">
                  <c:v>1268.0</c:v>
                </c:pt>
                <c:pt idx="1268">
                  <c:v>1269.0</c:v>
                </c:pt>
                <c:pt idx="1269">
                  <c:v>1270.0</c:v>
                </c:pt>
                <c:pt idx="1270">
                  <c:v>1271.0</c:v>
                </c:pt>
                <c:pt idx="1271">
                  <c:v>1272.0</c:v>
                </c:pt>
                <c:pt idx="1272">
                  <c:v>1273.0</c:v>
                </c:pt>
                <c:pt idx="1273">
                  <c:v>1274.0</c:v>
                </c:pt>
                <c:pt idx="1274">
                  <c:v>1275.0</c:v>
                </c:pt>
                <c:pt idx="1275">
                  <c:v>1276.0</c:v>
                </c:pt>
                <c:pt idx="1276">
                  <c:v>1277.0</c:v>
                </c:pt>
                <c:pt idx="1277">
                  <c:v>1278.0</c:v>
                </c:pt>
                <c:pt idx="1278">
                  <c:v>1279.0</c:v>
                </c:pt>
                <c:pt idx="1279">
                  <c:v>1280.0</c:v>
                </c:pt>
                <c:pt idx="1280">
                  <c:v>1281.0</c:v>
                </c:pt>
                <c:pt idx="1281">
                  <c:v>1282.0</c:v>
                </c:pt>
                <c:pt idx="1282">
                  <c:v>1283.0</c:v>
                </c:pt>
                <c:pt idx="1283">
                  <c:v>1284.0</c:v>
                </c:pt>
                <c:pt idx="1284">
                  <c:v>1285.0</c:v>
                </c:pt>
                <c:pt idx="1285">
                  <c:v>1286.0</c:v>
                </c:pt>
                <c:pt idx="1286">
                  <c:v>1287.0</c:v>
                </c:pt>
                <c:pt idx="1287">
                  <c:v>1288.0</c:v>
                </c:pt>
                <c:pt idx="1288">
                  <c:v>1289.0</c:v>
                </c:pt>
                <c:pt idx="1289">
                  <c:v>1290.0</c:v>
                </c:pt>
                <c:pt idx="1290">
                  <c:v>1291.0</c:v>
                </c:pt>
                <c:pt idx="1291">
                  <c:v>1292.0</c:v>
                </c:pt>
                <c:pt idx="1292">
                  <c:v>1293.0</c:v>
                </c:pt>
                <c:pt idx="1293">
                  <c:v>1294.0</c:v>
                </c:pt>
                <c:pt idx="1294">
                  <c:v>1295.0</c:v>
                </c:pt>
                <c:pt idx="1295">
                  <c:v>1296.0</c:v>
                </c:pt>
                <c:pt idx="1296">
                  <c:v>1297.0</c:v>
                </c:pt>
                <c:pt idx="1297">
                  <c:v>1298.0</c:v>
                </c:pt>
                <c:pt idx="1298">
                  <c:v>1299.0</c:v>
                </c:pt>
                <c:pt idx="1299">
                  <c:v>1300.0</c:v>
                </c:pt>
                <c:pt idx="1300">
                  <c:v>1301.0</c:v>
                </c:pt>
                <c:pt idx="1301">
                  <c:v>1302.0</c:v>
                </c:pt>
                <c:pt idx="1302">
                  <c:v>1303.0</c:v>
                </c:pt>
                <c:pt idx="1303">
                  <c:v>1304.0</c:v>
                </c:pt>
                <c:pt idx="1304">
                  <c:v>1305.0</c:v>
                </c:pt>
                <c:pt idx="1305">
                  <c:v>1306.0</c:v>
                </c:pt>
                <c:pt idx="1306">
                  <c:v>1307.0</c:v>
                </c:pt>
                <c:pt idx="1307">
                  <c:v>1308.0</c:v>
                </c:pt>
                <c:pt idx="1308">
                  <c:v>1309.0</c:v>
                </c:pt>
                <c:pt idx="1309">
                  <c:v>1310.0</c:v>
                </c:pt>
                <c:pt idx="1310">
                  <c:v>1311.0</c:v>
                </c:pt>
                <c:pt idx="1311">
                  <c:v>1312.0</c:v>
                </c:pt>
                <c:pt idx="1312">
                  <c:v>1313.0</c:v>
                </c:pt>
                <c:pt idx="1313">
                  <c:v>1314.0</c:v>
                </c:pt>
                <c:pt idx="1314">
                  <c:v>1315.0</c:v>
                </c:pt>
                <c:pt idx="1315">
                  <c:v>1316.0</c:v>
                </c:pt>
                <c:pt idx="1316">
                  <c:v>1317.0</c:v>
                </c:pt>
                <c:pt idx="1317">
                  <c:v>1318.0</c:v>
                </c:pt>
                <c:pt idx="1318">
                  <c:v>1319.0</c:v>
                </c:pt>
                <c:pt idx="1319">
                  <c:v>1320.0</c:v>
                </c:pt>
                <c:pt idx="1320">
                  <c:v>1321.0</c:v>
                </c:pt>
                <c:pt idx="1321">
                  <c:v>1322.0</c:v>
                </c:pt>
                <c:pt idx="1322">
                  <c:v>1323.0</c:v>
                </c:pt>
                <c:pt idx="1323">
                  <c:v>1324.0</c:v>
                </c:pt>
                <c:pt idx="1324">
                  <c:v>1325.0</c:v>
                </c:pt>
                <c:pt idx="1325">
                  <c:v>1326.0</c:v>
                </c:pt>
                <c:pt idx="1326">
                  <c:v>1327.0</c:v>
                </c:pt>
                <c:pt idx="1327">
                  <c:v>1328.0</c:v>
                </c:pt>
                <c:pt idx="1328">
                  <c:v>1329.0</c:v>
                </c:pt>
                <c:pt idx="1329">
                  <c:v>1330.0</c:v>
                </c:pt>
                <c:pt idx="1330">
                  <c:v>1331.0</c:v>
                </c:pt>
                <c:pt idx="1331">
                  <c:v>1332.0</c:v>
                </c:pt>
                <c:pt idx="1332">
                  <c:v>1333.0</c:v>
                </c:pt>
                <c:pt idx="1333">
                  <c:v>1334.0</c:v>
                </c:pt>
                <c:pt idx="1334">
                  <c:v>1335.0</c:v>
                </c:pt>
                <c:pt idx="1335">
                  <c:v>1336.0</c:v>
                </c:pt>
                <c:pt idx="1336">
                  <c:v>1337.0</c:v>
                </c:pt>
                <c:pt idx="1337">
                  <c:v>1338.0</c:v>
                </c:pt>
                <c:pt idx="1338">
                  <c:v>1339.0</c:v>
                </c:pt>
                <c:pt idx="1339">
                  <c:v>1340.0</c:v>
                </c:pt>
                <c:pt idx="1340">
                  <c:v>1341.0</c:v>
                </c:pt>
                <c:pt idx="1341">
                  <c:v>1342.0</c:v>
                </c:pt>
                <c:pt idx="1342">
                  <c:v>1343.0</c:v>
                </c:pt>
                <c:pt idx="1343">
                  <c:v>1344.0</c:v>
                </c:pt>
                <c:pt idx="1344">
                  <c:v>1345.0</c:v>
                </c:pt>
                <c:pt idx="1345">
                  <c:v>1346.0</c:v>
                </c:pt>
                <c:pt idx="1346">
                  <c:v>1347.0</c:v>
                </c:pt>
                <c:pt idx="1347">
                  <c:v>1348.0</c:v>
                </c:pt>
                <c:pt idx="1348">
                  <c:v>1349.0</c:v>
                </c:pt>
                <c:pt idx="1349">
                  <c:v>1350.0</c:v>
                </c:pt>
                <c:pt idx="1350">
                  <c:v>1351.0</c:v>
                </c:pt>
                <c:pt idx="1351">
                  <c:v>1352.0</c:v>
                </c:pt>
                <c:pt idx="1352">
                  <c:v>1353.0</c:v>
                </c:pt>
                <c:pt idx="1353">
                  <c:v>1354.0</c:v>
                </c:pt>
                <c:pt idx="1354">
                  <c:v>1355.0</c:v>
                </c:pt>
                <c:pt idx="1355">
                  <c:v>1356.0</c:v>
                </c:pt>
                <c:pt idx="1356">
                  <c:v>1357.0</c:v>
                </c:pt>
                <c:pt idx="1357">
                  <c:v>1358.0</c:v>
                </c:pt>
                <c:pt idx="1358">
                  <c:v>1359.0</c:v>
                </c:pt>
                <c:pt idx="1359">
                  <c:v>1360.0</c:v>
                </c:pt>
                <c:pt idx="1360">
                  <c:v>1361.0</c:v>
                </c:pt>
                <c:pt idx="1361">
                  <c:v>1362.0</c:v>
                </c:pt>
                <c:pt idx="1362">
                  <c:v>1363.0</c:v>
                </c:pt>
                <c:pt idx="1363">
                  <c:v>1364.0</c:v>
                </c:pt>
                <c:pt idx="1364">
                  <c:v>1365.0</c:v>
                </c:pt>
                <c:pt idx="1365">
                  <c:v>1366.0</c:v>
                </c:pt>
                <c:pt idx="1366">
                  <c:v>1367.0</c:v>
                </c:pt>
                <c:pt idx="1367">
                  <c:v>1368.0</c:v>
                </c:pt>
                <c:pt idx="1368">
                  <c:v>1369.0</c:v>
                </c:pt>
                <c:pt idx="1369">
                  <c:v>1370.0</c:v>
                </c:pt>
                <c:pt idx="1370">
                  <c:v>1371.0</c:v>
                </c:pt>
                <c:pt idx="1371">
                  <c:v>1372.0</c:v>
                </c:pt>
                <c:pt idx="1372">
                  <c:v>1373.0</c:v>
                </c:pt>
                <c:pt idx="1373">
                  <c:v>1374.0</c:v>
                </c:pt>
                <c:pt idx="1374">
                  <c:v>1375.0</c:v>
                </c:pt>
                <c:pt idx="1375">
                  <c:v>1376.0</c:v>
                </c:pt>
                <c:pt idx="1376">
                  <c:v>1377.0</c:v>
                </c:pt>
                <c:pt idx="1377">
                  <c:v>1378.0</c:v>
                </c:pt>
                <c:pt idx="1378">
                  <c:v>1379.0</c:v>
                </c:pt>
                <c:pt idx="1379">
                  <c:v>1380.0</c:v>
                </c:pt>
                <c:pt idx="1380">
                  <c:v>1381.0</c:v>
                </c:pt>
                <c:pt idx="1381">
                  <c:v>1382.0</c:v>
                </c:pt>
                <c:pt idx="1382">
                  <c:v>1383.0</c:v>
                </c:pt>
                <c:pt idx="1383">
                  <c:v>1384.0</c:v>
                </c:pt>
                <c:pt idx="1384">
                  <c:v>1385.0</c:v>
                </c:pt>
                <c:pt idx="1385">
                  <c:v>1386.0</c:v>
                </c:pt>
                <c:pt idx="1386">
                  <c:v>1387.0</c:v>
                </c:pt>
                <c:pt idx="1387">
                  <c:v>1388.0</c:v>
                </c:pt>
                <c:pt idx="1388">
                  <c:v>1389.0</c:v>
                </c:pt>
                <c:pt idx="1389">
                  <c:v>1390.0</c:v>
                </c:pt>
                <c:pt idx="1390">
                  <c:v>1391.0</c:v>
                </c:pt>
                <c:pt idx="1391">
                  <c:v>1392.0</c:v>
                </c:pt>
                <c:pt idx="1392">
                  <c:v>1393.0</c:v>
                </c:pt>
                <c:pt idx="1393">
                  <c:v>1394.0</c:v>
                </c:pt>
                <c:pt idx="1394">
                  <c:v>1395.0</c:v>
                </c:pt>
                <c:pt idx="1395">
                  <c:v>1396.0</c:v>
                </c:pt>
                <c:pt idx="1396">
                  <c:v>1397.0</c:v>
                </c:pt>
                <c:pt idx="1397">
                  <c:v>1398.0</c:v>
                </c:pt>
                <c:pt idx="1398">
                  <c:v>1399.0</c:v>
                </c:pt>
                <c:pt idx="1399">
                  <c:v>1400.0</c:v>
                </c:pt>
                <c:pt idx="1400">
                  <c:v>1401.0</c:v>
                </c:pt>
                <c:pt idx="1401">
                  <c:v>1402.0</c:v>
                </c:pt>
                <c:pt idx="1402">
                  <c:v>1403.0</c:v>
                </c:pt>
                <c:pt idx="1403">
                  <c:v>1404.0</c:v>
                </c:pt>
                <c:pt idx="1404">
                  <c:v>1405.0</c:v>
                </c:pt>
                <c:pt idx="1405">
                  <c:v>1406.0</c:v>
                </c:pt>
                <c:pt idx="1406">
                  <c:v>1407.0</c:v>
                </c:pt>
                <c:pt idx="1407">
                  <c:v>1408.0</c:v>
                </c:pt>
                <c:pt idx="1408">
                  <c:v>1409.0</c:v>
                </c:pt>
                <c:pt idx="1409">
                  <c:v>1410.0</c:v>
                </c:pt>
                <c:pt idx="1410">
                  <c:v>1411.0</c:v>
                </c:pt>
                <c:pt idx="1411">
                  <c:v>1412.0</c:v>
                </c:pt>
                <c:pt idx="1412">
                  <c:v>1413.0</c:v>
                </c:pt>
                <c:pt idx="1413">
                  <c:v>1414.0</c:v>
                </c:pt>
                <c:pt idx="1414">
                  <c:v>1415.0</c:v>
                </c:pt>
                <c:pt idx="1415">
                  <c:v>1416.0</c:v>
                </c:pt>
                <c:pt idx="1416">
                  <c:v>1417.0</c:v>
                </c:pt>
                <c:pt idx="1417">
                  <c:v>1418.0</c:v>
                </c:pt>
                <c:pt idx="1418">
                  <c:v>1419.0</c:v>
                </c:pt>
                <c:pt idx="1419">
                  <c:v>1420.0</c:v>
                </c:pt>
                <c:pt idx="1420">
                  <c:v>1421.0</c:v>
                </c:pt>
                <c:pt idx="1421">
                  <c:v>1422.0</c:v>
                </c:pt>
                <c:pt idx="1422">
                  <c:v>1423.0</c:v>
                </c:pt>
                <c:pt idx="1423">
                  <c:v>1424.0</c:v>
                </c:pt>
                <c:pt idx="1424">
                  <c:v>1425.0</c:v>
                </c:pt>
                <c:pt idx="1425">
                  <c:v>1426.0</c:v>
                </c:pt>
                <c:pt idx="1426">
                  <c:v>1427.0</c:v>
                </c:pt>
                <c:pt idx="1427">
                  <c:v>1428.0</c:v>
                </c:pt>
                <c:pt idx="1428">
                  <c:v>1429.0</c:v>
                </c:pt>
                <c:pt idx="1429">
                  <c:v>1430.0</c:v>
                </c:pt>
                <c:pt idx="1430">
                  <c:v>1431.0</c:v>
                </c:pt>
                <c:pt idx="1431">
                  <c:v>1432.0</c:v>
                </c:pt>
                <c:pt idx="1432">
                  <c:v>1433.0</c:v>
                </c:pt>
                <c:pt idx="1433">
                  <c:v>1434.0</c:v>
                </c:pt>
                <c:pt idx="1434">
                  <c:v>1435.0</c:v>
                </c:pt>
                <c:pt idx="1435">
                  <c:v>1436.0</c:v>
                </c:pt>
                <c:pt idx="1436">
                  <c:v>1437.0</c:v>
                </c:pt>
                <c:pt idx="1437">
                  <c:v>1438.0</c:v>
                </c:pt>
                <c:pt idx="1438">
                  <c:v>1439.0</c:v>
                </c:pt>
                <c:pt idx="1439">
                  <c:v>1440.0</c:v>
                </c:pt>
                <c:pt idx="1440">
                  <c:v>1441.0</c:v>
                </c:pt>
                <c:pt idx="1441">
                  <c:v>1442.0</c:v>
                </c:pt>
                <c:pt idx="1442">
                  <c:v>1443.0</c:v>
                </c:pt>
                <c:pt idx="1443">
                  <c:v>1444.0</c:v>
                </c:pt>
                <c:pt idx="1444">
                  <c:v>1445.0</c:v>
                </c:pt>
                <c:pt idx="1445">
                  <c:v>1446.0</c:v>
                </c:pt>
                <c:pt idx="1446">
                  <c:v>1447.0</c:v>
                </c:pt>
                <c:pt idx="1447">
                  <c:v>1448.0</c:v>
                </c:pt>
                <c:pt idx="1448">
                  <c:v>1449.0</c:v>
                </c:pt>
                <c:pt idx="1449">
                  <c:v>1450.0</c:v>
                </c:pt>
                <c:pt idx="1450">
                  <c:v>1451.0</c:v>
                </c:pt>
                <c:pt idx="1451">
                  <c:v>1452.0</c:v>
                </c:pt>
                <c:pt idx="1452">
                  <c:v>1453.0</c:v>
                </c:pt>
                <c:pt idx="1453">
                  <c:v>1454.0</c:v>
                </c:pt>
                <c:pt idx="1454">
                  <c:v>1455.0</c:v>
                </c:pt>
                <c:pt idx="1455">
                  <c:v>1456.0</c:v>
                </c:pt>
                <c:pt idx="1456">
                  <c:v>1457.0</c:v>
                </c:pt>
                <c:pt idx="1457">
                  <c:v>1458.0</c:v>
                </c:pt>
                <c:pt idx="1458">
                  <c:v>1459.0</c:v>
                </c:pt>
                <c:pt idx="1459">
                  <c:v>1460.0</c:v>
                </c:pt>
                <c:pt idx="1460">
                  <c:v>1461.0</c:v>
                </c:pt>
                <c:pt idx="1461">
                  <c:v>1462.0</c:v>
                </c:pt>
                <c:pt idx="1462">
                  <c:v>1463.0</c:v>
                </c:pt>
                <c:pt idx="1463">
                  <c:v>1464.0</c:v>
                </c:pt>
                <c:pt idx="1464">
                  <c:v>1465.0</c:v>
                </c:pt>
                <c:pt idx="1465">
                  <c:v>1466.0</c:v>
                </c:pt>
                <c:pt idx="1466">
                  <c:v>1467.0</c:v>
                </c:pt>
                <c:pt idx="1467">
                  <c:v>1468.0</c:v>
                </c:pt>
                <c:pt idx="1468">
                  <c:v>1469.0</c:v>
                </c:pt>
                <c:pt idx="1469">
                  <c:v>1470.0</c:v>
                </c:pt>
                <c:pt idx="1470">
                  <c:v>1471.0</c:v>
                </c:pt>
                <c:pt idx="1471">
                  <c:v>1472.0</c:v>
                </c:pt>
                <c:pt idx="1472">
                  <c:v>1473.0</c:v>
                </c:pt>
                <c:pt idx="1473">
                  <c:v>1474.0</c:v>
                </c:pt>
                <c:pt idx="1474">
                  <c:v>1475.0</c:v>
                </c:pt>
                <c:pt idx="1475">
                  <c:v>1476.0</c:v>
                </c:pt>
                <c:pt idx="1476">
                  <c:v>1477.0</c:v>
                </c:pt>
                <c:pt idx="1477">
                  <c:v>1478.0</c:v>
                </c:pt>
                <c:pt idx="1478">
                  <c:v>1479.0</c:v>
                </c:pt>
                <c:pt idx="1479">
                  <c:v>1480.0</c:v>
                </c:pt>
                <c:pt idx="1480">
                  <c:v>1481.0</c:v>
                </c:pt>
                <c:pt idx="1481">
                  <c:v>1482.0</c:v>
                </c:pt>
                <c:pt idx="1482">
                  <c:v>1483.0</c:v>
                </c:pt>
                <c:pt idx="1483">
                  <c:v>1484.0</c:v>
                </c:pt>
                <c:pt idx="1484">
                  <c:v>1485.0</c:v>
                </c:pt>
                <c:pt idx="1485">
                  <c:v>1486.0</c:v>
                </c:pt>
                <c:pt idx="1486">
                  <c:v>1487.0</c:v>
                </c:pt>
                <c:pt idx="1487">
                  <c:v>1488.0</c:v>
                </c:pt>
                <c:pt idx="1488">
                  <c:v>1489.0</c:v>
                </c:pt>
                <c:pt idx="1489">
                  <c:v>1490.0</c:v>
                </c:pt>
                <c:pt idx="1490">
                  <c:v>1491.0</c:v>
                </c:pt>
                <c:pt idx="1491">
                  <c:v>1492.0</c:v>
                </c:pt>
                <c:pt idx="1492">
                  <c:v>1493.0</c:v>
                </c:pt>
                <c:pt idx="1493">
                  <c:v>1494.0</c:v>
                </c:pt>
                <c:pt idx="1494">
                  <c:v>1495.0</c:v>
                </c:pt>
                <c:pt idx="1495">
                  <c:v>1496.0</c:v>
                </c:pt>
                <c:pt idx="1496">
                  <c:v>1497.0</c:v>
                </c:pt>
                <c:pt idx="1497">
                  <c:v>1498.0</c:v>
                </c:pt>
                <c:pt idx="1498">
                  <c:v>1499.0</c:v>
                </c:pt>
                <c:pt idx="1499">
                  <c:v>1500.0</c:v>
                </c:pt>
                <c:pt idx="1500">
                  <c:v>1501.0</c:v>
                </c:pt>
                <c:pt idx="1501">
                  <c:v>1502.0</c:v>
                </c:pt>
                <c:pt idx="1502">
                  <c:v>1503.0</c:v>
                </c:pt>
                <c:pt idx="1503">
                  <c:v>1504.0</c:v>
                </c:pt>
                <c:pt idx="1504">
                  <c:v>1505.0</c:v>
                </c:pt>
                <c:pt idx="1505">
                  <c:v>1506.0</c:v>
                </c:pt>
                <c:pt idx="1506">
                  <c:v>1507.0</c:v>
                </c:pt>
                <c:pt idx="1507">
                  <c:v>1508.0</c:v>
                </c:pt>
                <c:pt idx="1508">
                  <c:v>1509.0</c:v>
                </c:pt>
                <c:pt idx="1509">
                  <c:v>1510.0</c:v>
                </c:pt>
                <c:pt idx="1510">
                  <c:v>1511.0</c:v>
                </c:pt>
                <c:pt idx="1511">
                  <c:v>1512.0</c:v>
                </c:pt>
                <c:pt idx="1512">
                  <c:v>1513.0</c:v>
                </c:pt>
                <c:pt idx="1513">
                  <c:v>1514.0</c:v>
                </c:pt>
                <c:pt idx="1514">
                  <c:v>1515.0</c:v>
                </c:pt>
                <c:pt idx="1515">
                  <c:v>1516.0</c:v>
                </c:pt>
                <c:pt idx="1516">
                  <c:v>1517.0</c:v>
                </c:pt>
                <c:pt idx="1517">
                  <c:v>1518.0</c:v>
                </c:pt>
                <c:pt idx="1518">
                  <c:v>1519.0</c:v>
                </c:pt>
                <c:pt idx="1519">
                  <c:v>1520.0</c:v>
                </c:pt>
                <c:pt idx="1520">
                  <c:v>1521.0</c:v>
                </c:pt>
                <c:pt idx="1521">
                  <c:v>1522.0</c:v>
                </c:pt>
                <c:pt idx="1522">
                  <c:v>1523.0</c:v>
                </c:pt>
                <c:pt idx="1523">
                  <c:v>1524.0</c:v>
                </c:pt>
                <c:pt idx="1524">
                  <c:v>1525.0</c:v>
                </c:pt>
                <c:pt idx="1525">
                  <c:v>1526.0</c:v>
                </c:pt>
                <c:pt idx="1526">
                  <c:v>1527.0</c:v>
                </c:pt>
                <c:pt idx="1527">
                  <c:v>1528.0</c:v>
                </c:pt>
                <c:pt idx="1528">
                  <c:v>1529.0</c:v>
                </c:pt>
                <c:pt idx="1529">
                  <c:v>1530.0</c:v>
                </c:pt>
                <c:pt idx="1530">
                  <c:v>1531.0</c:v>
                </c:pt>
                <c:pt idx="1531">
                  <c:v>1532.0</c:v>
                </c:pt>
                <c:pt idx="1532">
                  <c:v>1533.0</c:v>
                </c:pt>
                <c:pt idx="1533">
                  <c:v>1534.0</c:v>
                </c:pt>
                <c:pt idx="1534">
                  <c:v>1535.0</c:v>
                </c:pt>
                <c:pt idx="1535">
                  <c:v>1536.0</c:v>
                </c:pt>
                <c:pt idx="1536">
                  <c:v>1537.0</c:v>
                </c:pt>
                <c:pt idx="1537">
                  <c:v>1538.0</c:v>
                </c:pt>
                <c:pt idx="1538">
                  <c:v>1539.0</c:v>
                </c:pt>
                <c:pt idx="1539">
                  <c:v>1540.0</c:v>
                </c:pt>
                <c:pt idx="1540">
                  <c:v>1541.0</c:v>
                </c:pt>
                <c:pt idx="1541">
                  <c:v>1542.0</c:v>
                </c:pt>
                <c:pt idx="1542">
                  <c:v>1543.0</c:v>
                </c:pt>
                <c:pt idx="1543">
                  <c:v>1544.0</c:v>
                </c:pt>
                <c:pt idx="1544">
                  <c:v>1545.0</c:v>
                </c:pt>
                <c:pt idx="1545">
                  <c:v>1546.0</c:v>
                </c:pt>
                <c:pt idx="1546">
                  <c:v>1547.0</c:v>
                </c:pt>
                <c:pt idx="1547">
                  <c:v>1548.0</c:v>
                </c:pt>
                <c:pt idx="1548">
                  <c:v>1549.0</c:v>
                </c:pt>
                <c:pt idx="1549">
                  <c:v>1550.0</c:v>
                </c:pt>
                <c:pt idx="1550">
                  <c:v>1551.0</c:v>
                </c:pt>
                <c:pt idx="1551">
                  <c:v>1552.0</c:v>
                </c:pt>
                <c:pt idx="1552">
                  <c:v>1553.0</c:v>
                </c:pt>
                <c:pt idx="1553">
                  <c:v>1554.0</c:v>
                </c:pt>
                <c:pt idx="1554">
                  <c:v>1555.0</c:v>
                </c:pt>
                <c:pt idx="1555">
                  <c:v>1556.0</c:v>
                </c:pt>
                <c:pt idx="1556">
                  <c:v>1557.0</c:v>
                </c:pt>
                <c:pt idx="1557">
                  <c:v>1558.0</c:v>
                </c:pt>
                <c:pt idx="1558">
                  <c:v>1559.0</c:v>
                </c:pt>
                <c:pt idx="1559">
                  <c:v>1560.0</c:v>
                </c:pt>
                <c:pt idx="1560">
                  <c:v>1561.0</c:v>
                </c:pt>
                <c:pt idx="1561">
                  <c:v>1562.0</c:v>
                </c:pt>
                <c:pt idx="1562">
                  <c:v>1563.0</c:v>
                </c:pt>
                <c:pt idx="1563">
                  <c:v>1564.0</c:v>
                </c:pt>
                <c:pt idx="1564">
                  <c:v>1565.0</c:v>
                </c:pt>
                <c:pt idx="1565">
                  <c:v>1566.0</c:v>
                </c:pt>
                <c:pt idx="1566">
                  <c:v>1567.0</c:v>
                </c:pt>
                <c:pt idx="1567">
                  <c:v>1568.0</c:v>
                </c:pt>
                <c:pt idx="1568">
                  <c:v>1569.0</c:v>
                </c:pt>
                <c:pt idx="1569">
                  <c:v>1570.0</c:v>
                </c:pt>
                <c:pt idx="1570">
                  <c:v>1571.0</c:v>
                </c:pt>
                <c:pt idx="1571">
                  <c:v>1572.0</c:v>
                </c:pt>
                <c:pt idx="1572">
                  <c:v>1573.0</c:v>
                </c:pt>
                <c:pt idx="1573">
                  <c:v>1574.0</c:v>
                </c:pt>
                <c:pt idx="1574">
                  <c:v>1575.0</c:v>
                </c:pt>
                <c:pt idx="1575">
                  <c:v>1576.0</c:v>
                </c:pt>
                <c:pt idx="1576">
                  <c:v>1577.0</c:v>
                </c:pt>
                <c:pt idx="1577">
                  <c:v>1578.0</c:v>
                </c:pt>
                <c:pt idx="1578">
                  <c:v>1579.0</c:v>
                </c:pt>
                <c:pt idx="1579">
                  <c:v>1580.0</c:v>
                </c:pt>
                <c:pt idx="1580">
                  <c:v>1581.0</c:v>
                </c:pt>
                <c:pt idx="1581">
                  <c:v>1582.0</c:v>
                </c:pt>
                <c:pt idx="1582">
                  <c:v>1583.0</c:v>
                </c:pt>
                <c:pt idx="1583">
                  <c:v>1584.0</c:v>
                </c:pt>
                <c:pt idx="1584">
                  <c:v>1585.0</c:v>
                </c:pt>
                <c:pt idx="1585">
                  <c:v>1586.0</c:v>
                </c:pt>
                <c:pt idx="1586">
                  <c:v>1587.0</c:v>
                </c:pt>
                <c:pt idx="1587">
                  <c:v>1588.0</c:v>
                </c:pt>
                <c:pt idx="1588">
                  <c:v>1589.0</c:v>
                </c:pt>
                <c:pt idx="1589">
                  <c:v>1590.0</c:v>
                </c:pt>
                <c:pt idx="1590">
                  <c:v>1591.0</c:v>
                </c:pt>
                <c:pt idx="1591">
                  <c:v>1592.0</c:v>
                </c:pt>
                <c:pt idx="1592">
                  <c:v>1593.0</c:v>
                </c:pt>
                <c:pt idx="1593">
                  <c:v>1594.0</c:v>
                </c:pt>
                <c:pt idx="1594">
                  <c:v>1595.0</c:v>
                </c:pt>
                <c:pt idx="1595">
                  <c:v>1596.0</c:v>
                </c:pt>
                <c:pt idx="1596">
                  <c:v>1597.0</c:v>
                </c:pt>
                <c:pt idx="1597">
                  <c:v>1598.0</c:v>
                </c:pt>
                <c:pt idx="1598">
                  <c:v>1599.0</c:v>
                </c:pt>
                <c:pt idx="1599">
                  <c:v>1600.0</c:v>
                </c:pt>
                <c:pt idx="1600">
                  <c:v>1601.0</c:v>
                </c:pt>
                <c:pt idx="1601">
                  <c:v>1602.0</c:v>
                </c:pt>
                <c:pt idx="1602">
                  <c:v>1603.0</c:v>
                </c:pt>
                <c:pt idx="1603">
                  <c:v>1604.0</c:v>
                </c:pt>
                <c:pt idx="1604">
                  <c:v>1605.0</c:v>
                </c:pt>
                <c:pt idx="1605">
                  <c:v>1606.0</c:v>
                </c:pt>
                <c:pt idx="1606">
                  <c:v>1607.0</c:v>
                </c:pt>
                <c:pt idx="1607">
                  <c:v>1608.0</c:v>
                </c:pt>
                <c:pt idx="1608">
                  <c:v>1609.0</c:v>
                </c:pt>
                <c:pt idx="1609">
                  <c:v>1610.0</c:v>
                </c:pt>
                <c:pt idx="1610">
                  <c:v>1611.0</c:v>
                </c:pt>
                <c:pt idx="1611">
                  <c:v>1612.0</c:v>
                </c:pt>
                <c:pt idx="1612">
                  <c:v>1613.0</c:v>
                </c:pt>
                <c:pt idx="1613">
                  <c:v>1614.0</c:v>
                </c:pt>
                <c:pt idx="1614">
                  <c:v>1615.0</c:v>
                </c:pt>
                <c:pt idx="1615">
                  <c:v>1616.0</c:v>
                </c:pt>
                <c:pt idx="1616">
                  <c:v>1617.0</c:v>
                </c:pt>
                <c:pt idx="1617">
                  <c:v>1618.0</c:v>
                </c:pt>
                <c:pt idx="1618">
                  <c:v>1619.0</c:v>
                </c:pt>
                <c:pt idx="1619">
                  <c:v>1620.0</c:v>
                </c:pt>
                <c:pt idx="1620">
                  <c:v>1621.0</c:v>
                </c:pt>
                <c:pt idx="1621">
                  <c:v>1622.0</c:v>
                </c:pt>
                <c:pt idx="1622">
                  <c:v>1623.0</c:v>
                </c:pt>
                <c:pt idx="1623">
                  <c:v>1624.0</c:v>
                </c:pt>
                <c:pt idx="1624">
                  <c:v>1625.0</c:v>
                </c:pt>
                <c:pt idx="1625">
                  <c:v>1626.0</c:v>
                </c:pt>
                <c:pt idx="1626">
                  <c:v>1627.0</c:v>
                </c:pt>
                <c:pt idx="1627">
                  <c:v>1628.0</c:v>
                </c:pt>
                <c:pt idx="1628">
                  <c:v>1629.0</c:v>
                </c:pt>
                <c:pt idx="1629">
                  <c:v>1630.0</c:v>
                </c:pt>
                <c:pt idx="1630">
                  <c:v>1631.0</c:v>
                </c:pt>
                <c:pt idx="1631">
                  <c:v>1632.0</c:v>
                </c:pt>
                <c:pt idx="1632">
                  <c:v>1633.0</c:v>
                </c:pt>
                <c:pt idx="1633">
                  <c:v>1634.0</c:v>
                </c:pt>
                <c:pt idx="1634">
                  <c:v>1635.0</c:v>
                </c:pt>
                <c:pt idx="1635">
                  <c:v>1636.0</c:v>
                </c:pt>
                <c:pt idx="1636">
                  <c:v>1637.0</c:v>
                </c:pt>
                <c:pt idx="1637">
                  <c:v>1638.0</c:v>
                </c:pt>
                <c:pt idx="1638">
                  <c:v>1639.0</c:v>
                </c:pt>
                <c:pt idx="1639">
                  <c:v>1640.0</c:v>
                </c:pt>
                <c:pt idx="1640">
                  <c:v>1641.0</c:v>
                </c:pt>
                <c:pt idx="1641">
                  <c:v>1642.0</c:v>
                </c:pt>
                <c:pt idx="1642">
                  <c:v>1643.0</c:v>
                </c:pt>
                <c:pt idx="1643">
                  <c:v>1644.0</c:v>
                </c:pt>
                <c:pt idx="1644">
                  <c:v>1645.0</c:v>
                </c:pt>
                <c:pt idx="1645">
                  <c:v>1646.0</c:v>
                </c:pt>
                <c:pt idx="1646">
                  <c:v>1647.0</c:v>
                </c:pt>
                <c:pt idx="1647">
                  <c:v>1648.0</c:v>
                </c:pt>
                <c:pt idx="1648">
                  <c:v>1649.0</c:v>
                </c:pt>
                <c:pt idx="1649">
                  <c:v>1650.0</c:v>
                </c:pt>
                <c:pt idx="1650">
                  <c:v>1651.0</c:v>
                </c:pt>
                <c:pt idx="1651">
                  <c:v>1652.0</c:v>
                </c:pt>
                <c:pt idx="1652">
                  <c:v>1653.0</c:v>
                </c:pt>
                <c:pt idx="1653">
                  <c:v>1654.0</c:v>
                </c:pt>
                <c:pt idx="1654">
                  <c:v>1655.0</c:v>
                </c:pt>
                <c:pt idx="1655">
                  <c:v>1656.0</c:v>
                </c:pt>
                <c:pt idx="1656">
                  <c:v>1657.0</c:v>
                </c:pt>
                <c:pt idx="1657">
                  <c:v>1658.0</c:v>
                </c:pt>
                <c:pt idx="1658">
                  <c:v>1659.0</c:v>
                </c:pt>
                <c:pt idx="1659">
                  <c:v>1660.0</c:v>
                </c:pt>
                <c:pt idx="1660">
                  <c:v>1661.0</c:v>
                </c:pt>
                <c:pt idx="1661">
                  <c:v>1662.0</c:v>
                </c:pt>
                <c:pt idx="1662">
                  <c:v>1663.0</c:v>
                </c:pt>
                <c:pt idx="1663">
                  <c:v>1664.0</c:v>
                </c:pt>
                <c:pt idx="1664">
                  <c:v>1665.0</c:v>
                </c:pt>
                <c:pt idx="1665">
                  <c:v>1666.0</c:v>
                </c:pt>
                <c:pt idx="1666">
                  <c:v>1667.0</c:v>
                </c:pt>
                <c:pt idx="1667">
                  <c:v>1668.0</c:v>
                </c:pt>
                <c:pt idx="1668">
                  <c:v>1669.0</c:v>
                </c:pt>
                <c:pt idx="1669">
                  <c:v>1670.0</c:v>
                </c:pt>
                <c:pt idx="1670">
                  <c:v>1671.0</c:v>
                </c:pt>
                <c:pt idx="1671">
                  <c:v>1672.0</c:v>
                </c:pt>
                <c:pt idx="1672">
                  <c:v>1673.0</c:v>
                </c:pt>
                <c:pt idx="1673">
                  <c:v>1674.0</c:v>
                </c:pt>
                <c:pt idx="1674">
                  <c:v>1675.0</c:v>
                </c:pt>
                <c:pt idx="1675">
                  <c:v>1676.0</c:v>
                </c:pt>
                <c:pt idx="1676">
                  <c:v>1677.0</c:v>
                </c:pt>
                <c:pt idx="1677">
                  <c:v>1678.0</c:v>
                </c:pt>
                <c:pt idx="1678">
                  <c:v>1679.0</c:v>
                </c:pt>
                <c:pt idx="1679">
                  <c:v>1680.0</c:v>
                </c:pt>
                <c:pt idx="1680">
                  <c:v>1681.0</c:v>
                </c:pt>
                <c:pt idx="1681">
                  <c:v>1682.0</c:v>
                </c:pt>
                <c:pt idx="1682">
                  <c:v>1683.0</c:v>
                </c:pt>
                <c:pt idx="1683">
                  <c:v>1684.0</c:v>
                </c:pt>
                <c:pt idx="1684">
                  <c:v>1685.0</c:v>
                </c:pt>
                <c:pt idx="1685">
                  <c:v>1686.0</c:v>
                </c:pt>
                <c:pt idx="1686">
                  <c:v>1687.0</c:v>
                </c:pt>
                <c:pt idx="1687">
                  <c:v>1688.0</c:v>
                </c:pt>
                <c:pt idx="1688">
                  <c:v>1689.0</c:v>
                </c:pt>
                <c:pt idx="1689">
                  <c:v>1690.0</c:v>
                </c:pt>
                <c:pt idx="1690">
                  <c:v>1691.0</c:v>
                </c:pt>
                <c:pt idx="1691">
                  <c:v>1692.0</c:v>
                </c:pt>
                <c:pt idx="1692">
                  <c:v>1693.0</c:v>
                </c:pt>
                <c:pt idx="1693">
                  <c:v>1694.0</c:v>
                </c:pt>
                <c:pt idx="1694">
                  <c:v>1695.0</c:v>
                </c:pt>
                <c:pt idx="1695">
                  <c:v>1696.0</c:v>
                </c:pt>
                <c:pt idx="1696">
                  <c:v>1697.0</c:v>
                </c:pt>
                <c:pt idx="1697">
                  <c:v>1698.0</c:v>
                </c:pt>
                <c:pt idx="1698">
                  <c:v>1699.0</c:v>
                </c:pt>
                <c:pt idx="1699">
                  <c:v>1700.0</c:v>
                </c:pt>
                <c:pt idx="1700">
                  <c:v>1701.0</c:v>
                </c:pt>
                <c:pt idx="1701">
                  <c:v>1702.0</c:v>
                </c:pt>
                <c:pt idx="1702">
                  <c:v>1703.0</c:v>
                </c:pt>
                <c:pt idx="1703">
                  <c:v>1704.0</c:v>
                </c:pt>
                <c:pt idx="1704">
                  <c:v>1705.0</c:v>
                </c:pt>
                <c:pt idx="1705">
                  <c:v>1706.0</c:v>
                </c:pt>
                <c:pt idx="1706">
                  <c:v>1707.0</c:v>
                </c:pt>
                <c:pt idx="1707">
                  <c:v>1708.0</c:v>
                </c:pt>
                <c:pt idx="1708">
                  <c:v>1709.0</c:v>
                </c:pt>
                <c:pt idx="1709">
                  <c:v>1710.0</c:v>
                </c:pt>
                <c:pt idx="1710">
                  <c:v>1711.0</c:v>
                </c:pt>
                <c:pt idx="1711">
                  <c:v>1712.0</c:v>
                </c:pt>
                <c:pt idx="1712">
                  <c:v>1713.0</c:v>
                </c:pt>
                <c:pt idx="1713">
                  <c:v>1714.0</c:v>
                </c:pt>
                <c:pt idx="1714">
                  <c:v>1715.0</c:v>
                </c:pt>
                <c:pt idx="1715">
                  <c:v>1716.0</c:v>
                </c:pt>
                <c:pt idx="1716">
                  <c:v>1717.0</c:v>
                </c:pt>
                <c:pt idx="1717">
                  <c:v>1718.0</c:v>
                </c:pt>
                <c:pt idx="1718">
                  <c:v>1719.0</c:v>
                </c:pt>
                <c:pt idx="1719">
                  <c:v>1720.0</c:v>
                </c:pt>
                <c:pt idx="1720">
                  <c:v>1721.0</c:v>
                </c:pt>
                <c:pt idx="1721">
                  <c:v>1722.0</c:v>
                </c:pt>
                <c:pt idx="1722">
                  <c:v>1723.0</c:v>
                </c:pt>
                <c:pt idx="1723">
                  <c:v>1724.0</c:v>
                </c:pt>
                <c:pt idx="1724">
                  <c:v>1725.0</c:v>
                </c:pt>
                <c:pt idx="1725">
                  <c:v>1726.0</c:v>
                </c:pt>
                <c:pt idx="1726">
                  <c:v>1727.0</c:v>
                </c:pt>
                <c:pt idx="1727">
                  <c:v>1728.0</c:v>
                </c:pt>
                <c:pt idx="1728">
                  <c:v>1729.0</c:v>
                </c:pt>
                <c:pt idx="1729">
                  <c:v>1730.0</c:v>
                </c:pt>
                <c:pt idx="1730">
                  <c:v>1731.0</c:v>
                </c:pt>
                <c:pt idx="1731">
                  <c:v>1732.0</c:v>
                </c:pt>
                <c:pt idx="1732">
                  <c:v>1733.0</c:v>
                </c:pt>
                <c:pt idx="1733">
                  <c:v>1734.0</c:v>
                </c:pt>
                <c:pt idx="1734">
                  <c:v>1735.0</c:v>
                </c:pt>
                <c:pt idx="1735">
                  <c:v>1736.0</c:v>
                </c:pt>
                <c:pt idx="1736">
                  <c:v>1737.0</c:v>
                </c:pt>
                <c:pt idx="1737">
                  <c:v>1738.0</c:v>
                </c:pt>
                <c:pt idx="1738">
                  <c:v>1739.0</c:v>
                </c:pt>
                <c:pt idx="1739">
                  <c:v>1740.0</c:v>
                </c:pt>
                <c:pt idx="1740">
                  <c:v>1741.0</c:v>
                </c:pt>
                <c:pt idx="1741">
                  <c:v>1742.0</c:v>
                </c:pt>
                <c:pt idx="1742">
                  <c:v>1743.0</c:v>
                </c:pt>
                <c:pt idx="1743">
                  <c:v>1744.0</c:v>
                </c:pt>
                <c:pt idx="1744">
                  <c:v>1745.0</c:v>
                </c:pt>
                <c:pt idx="1745">
                  <c:v>1746.0</c:v>
                </c:pt>
                <c:pt idx="1746">
                  <c:v>1747.0</c:v>
                </c:pt>
                <c:pt idx="1747">
                  <c:v>1748.0</c:v>
                </c:pt>
                <c:pt idx="1748">
                  <c:v>1749.0</c:v>
                </c:pt>
                <c:pt idx="1749">
                  <c:v>1750.0</c:v>
                </c:pt>
                <c:pt idx="1750">
                  <c:v>1751.0</c:v>
                </c:pt>
                <c:pt idx="1751">
                  <c:v>1752.0</c:v>
                </c:pt>
                <c:pt idx="1752">
                  <c:v>1753.0</c:v>
                </c:pt>
                <c:pt idx="1753">
                  <c:v>1754.0</c:v>
                </c:pt>
                <c:pt idx="1754">
                  <c:v>1755.0</c:v>
                </c:pt>
                <c:pt idx="1755">
                  <c:v>1756.0</c:v>
                </c:pt>
                <c:pt idx="1756">
                  <c:v>1757.0</c:v>
                </c:pt>
                <c:pt idx="1757">
                  <c:v>1758.0</c:v>
                </c:pt>
                <c:pt idx="1758">
                  <c:v>1759.0</c:v>
                </c:pt>
                <c:pt idx="1759">
                  <c:v>1760.0</c:v>
                </c:pt>
                <c:pt idx="1760">
                  <c:v>1761.0</c:v>
                </c:pt>
                <c:pt idx="1761">
                  <c:v>1762.0</c:v>
                </c:pt>
                <c:pt idx="1762">
                  <c:v>1763.0</c:v>
                </c:pt>
                <c:pt idx="1763">
                  <c:v>1764.0</c:v>
                </c:pt>
                <c:pt idx="1764">
                  <c:v>1765.0</c:v>
                </c:pt>
                <c:pt idx="1765">
                  <c:v>1766.0</c:v>
                </c:pt>
                <c:pt idx="1766">
                  <c:v>1767.0</c:v>
                </c:pt>
                <c:pt idx="1767">
                  <c:v>1768.0</c:v>
                </c:pt>
                <c:pt idx="1768">
                  <c:v>1769.0</c:v>
                </c:pt>
                <c:pt idx="1769">
                  <c:v>1770.0</c:v>
                </c:pt>
                <c:pt idx="1770">
                  <c:v>1771.0</c:v>
                </c:pt>
                <c:pt idx="1771">
                  <c:v>1772.0</c:v>
                </c:pt>
                <c:pt idx="1772">
                  <c:v>1773.0</c:v>
                </c:pt>
                <c:pt idx="1773">
                  <c:v>1774.0</c:v>
                </c:pt>
                <c:pt idx="1774">
                  <c:v>1775.0</c:v>
                </c:pt>
                <c:pt idx="1775">
                  <c:v>1776.0</c:v>
                </c:pt>
                <c:pt idx="1776">
                  <c:v>1777.0</c:v>
                </c:pt>
                <c:pt idx="1777">
                  <c:v>1778.0</c:v>
                </c:pt>
                <c:pt idx="1778">
                  <c:v>1779.0</c:v>
                </c:pt>
                <c:pt idx="1779">
                  <c:v>1780.0</c:v>
                </c:pt>
                <c:pt idx="1780">
                  <c:v>1781.0</c:v>
                </c:pt>
                <c:pt idx="1781">
                  <c:v>1782.0</c:v>
                </c:pt>
                <c:pt idx="1782">
                  <c:v>1783.0</c:v>
                </c:pt>
                <c:pt idx="1783">
                  <c:v>1784.0</c:v>
                </c:pt>
                <c:pt idx="1784">
                  <c:v>1785.0</c:v>
                </c:pt>
                <c:pt idx="1785">
                  <c:v>1786.0</c:v>
                </c:pt>
                <c:pt idx="1786">
                  <c:v>1787.0</c:v>
                </c:pt>
                <c:pt idx="1787">
                  <c:v>1788.0</c:v>
                </c:pt>
                <c:pt idx="1788">
                  <c:v>1789.0</c:v>
                </c:pt>
                <c:pt idx="1789">
                  <c:v>1790.0</c:v>
                </c:pt>
                <c:pt idx="1790">
                  <c:v>1791.0</c:v>
                </c:pt>
                <c:pt idx="1791">
                  <c:v>1792.0</c:v>
                </c:pt>
                <c:pt idx="1792">
                  <c:v>1793.0</c:v>
                </c:pt>
                <c:pt idx="1793">
                  <c:v>1794.0</c:v>
                </c:pt>
                <c:pt idx="1794">
                  <c:v>1795.0</c:v>
                </c:pt>
                <c:pt idx="1795">
                  <c:v>1796.0</c:v>
                </c:pt>
                <c:pt idx="1796">
                  <c:v>1797.0</c:v>
                </c:pt>
                <c:pt idx="1797">
                  <c:v>1798.0</c:v>
                </c:pt>
                <c:pt idx="1798">
                  <c:v>1799.0</c:v>
                </c:pt>
                <c:pt idx="1799">
                  <c:v>1800.0</c:v>
                </c:pt>
                <c:pt idx="1800">
                  <c:v>1801.0</c:v>
                </c:pt>
                <c:pt idx="1801">
                  <c:v>1802.0</c:v>
                </c:pt>
                <c:pt idx="1802">
                  <c:v>1803.0</c:v>
                </c:pt>
                <c:pt idx="1803">
                  <c:v>1804.0</c:v>
                </c:pt>
                <c:pt idx="1804">
                  <c:v>1805.0</c:v>
                </c:pt>
                <c:pt idx="1805">
                  <c:v>1806.0</c:v>
                </c:pt>
                <c:pt idx="1806">
                  <c:v>1807.0</c:v>
                </c:pt>
                <c:pt idx="1807">
                  <c:v>1808.0</c:v>
                </c:pt>
                <c:pt idx="1808">
                  <c:v>1809.0</c:v>
                </c:pt>
                <c:pt idx="1809">
                  <c:v>1810.0</c:v>
                </c:pt>
                <c:pt idx="1810">
                  <c:v>1811.0</c:v>
                </c:pt>
                <c:pt idx="1811">
                  <c:v>1812.0</c:v>
                </c:pt>
                <c:pt idx="1812">
                  <c:v>1813.0</c:v>
                </c:pt>
                <c:pt idx="1813">
                  <c:v>1814.0</c:v>
                </c:pt>
                <c:pt idx="1814">
                  <c:v>1815.0</c:v>
                </c:pt>
                <c:pt idx="1815">
                  <c:v>1816.0</c:v>
                </c:pt>
                <c:pt idx="1816">
                  <c:v>1817.0</c:v>
                </c:pt>
                <c:pt idx="1817">
                  <c:v>1818.0</c:v>
                </c:pt>
                <c:pt idx="1818">
                  <c:v>1819.0</c:v>
                </c:pt>
                <c:pt idx="1819">
                  <c:v>1820.0</c:v>
                </c:pt>
                <c:pt idx="1820">
                  <c:v>1821.0</c:v>
                </c:pt>
                <c:pt idx="1821">
                  <c:v>1822.0</c:v>
                </c:pt>
                <c:pt idx="1822">
                  <c:v>1823.0</c:v>
                </c:pt>
                <c:pt idx="1823">
                  <c:v>1824.0</c:v>
                </c:pt>
                <c:pt idx="1824">
                  <c:v>1825.0</c:v>
                </c:pt>
                <c:pt idx="1825">
                  <c:v>1826.0</c:v>
                </c:pt>
                <c:pt idx="1826">
                  <c:v>1827.0</c:v>
                </c:pt>
                <c:pt idx="1827">
                  <c:v>1828.0</c:v>
                </c:pt>
                <c:pt idx="1828">
                  <c:v>1829.0</c:v>
                </c:pt>
                <c:pt idx="1829">
                  <c:v>1830.0</c:v>
                </c:pt>
                <c:pt idx="1830">
                  <c:v>1831.0</c:v>
                </c:pt>
                <c:pt idx="1831">
                  <c:v>1832.0</c:v>
                </c:pt>
                <c:pt idx="1832">
                  <c:v>1833.0</c:v>
                </c:pt>
                <c:pt idx="1833">
                  <c:v>1834.0</c:v>
                </c:pt>
                <c:pt idx="1834">
                  <c:v>1835.0</c:v>
                </c:pt>
                <c:pt idx="1835">
                  <c:v>1836.0</c:v>
                </c:pt>
                <c:pt idx="1836">
                  <c:v>1837.0</c:v>
                </c:pt>
                <c:pt idx="1837">
                  <c:v>1838.0</c:v>
                </c:pt>
                <c:pt idx="1838">
                  <c:v>1839.0</c:v>
                </c:pt>
                <c:pt idx="1839">
                  <c:v>1840.0</c:v>
                </c:pt>
                <c:pt idx="1840">
                  <c:v>1841.0</c:v>
                </c:pt>
                <c:pt idx="1841">
                  <c:v>1842.0</c:v>
                </c:pt>
                <c:pt idx="1842">
                  <c:v>1843.0</c:v>
                </c:pt>
                <c:pt idx="1843">
                  <c:v>1844.0</c:v>
                </c:pt>
                <c:pt idx="1844">
                  <c:v>1845.0</c:v>
                </c:pt>
                <c:pt idx="1845">
                  <c:v>1846.0</c:v>
                </c:pt>
                <c:pt idx="1846">
                  <c:v>1847.0</c:v>
                </c:pt>
                <c:pt idx="1847">
                  <c:v>1848.0</c:v>
                </c:pt>
                <c:pt idx="1848">
                  <c:v>1849.0</c:v>
                </c:pt>
                <c:pt idx="1849">
                  <c:v>1850.0</c:v>
                </c:pt>
                <c:pt idx="1850">
                  <c:v>1851.0</c:v>
                </c:pt>
                <c:pt idx="1851">
                  <c:v>1852.0</c:v>
                </c:pt>
                <c:pt idx="1852">
                  <c:v>1853.0</c:v>
                </c:pt>
                <c:pt idx="1853">
                  <c:v>1854.0</c:v>
                </c:pt>
                <c:pt idx="1854">
                  <c:v>1855.0</c:v>
                </c:pt>
                <c:pt idx="1855">
                  <c:v>1856.0</c:v>
                </c:pt>
                <c:pt idx="1856">
                  <c:v>1857.0</c:v>
                </c:pt>
                <c:pt idx="1857">
                  <c:v>1858.0</c:v>
                </c:pt>
                <c:pt idx="1858">
                  <c:v>1859.0</c:v>
                </c:pt>
                <c:pt idx="1859">
                  <c:v>1860.0</c:v>
                </c:pt>
                <c:pt idx="1860">
                  <c:v>1861.0</c:v>
                </c:pt>
                <c:pt idx="1861">
                  <c:v>1862.0</c:v>
                </c:pt>
                <c:pt idx="1862">
                  <c:v>1863.0</c:v>
                </c:pt>
                <c:pt idx="1863">
                  <c:v>1864.0</c:v>
                </c:pt>
                <c:pt idx="1864">
                  <c:v>1865.0</c:v>
                </c:pt>
                <c:pt idx="1865">
                  <c:v>1866.0</c:v>
                </c:pt>
                <c:pt idx="1866">
                  <c:v>1867.0</c:v>
                </c:pt>
                <c:pt idx="1867">
                  <c:v>1868.0</c:v>
                </c:pt>
                <c:pt idx="1868">
                  <c:v>1869.0</c:v>
                </c:pt>
                <c:pt idx="1869">
                  <c:v>1870.0</c:v>
                </c:pt>
                <c:pt idx="1870">
                  <c:v>1871.0</c:v>
                </c:pt>
                <c:pt idx="1871">
                  <c:v>1872.0</c:v>
                </c:pt>
                <c:pt idx="1872">
                  <c:v>1873.0</c:v>
                </c:pt>
                <c:pt idx="1873">
                  <c:v>1874.0</c:v>
                </c:pt>
                <c:pt idx="1874">
                  <c:v>1875.0</c:v>
                </c:pt>
                <c:pt idx="1875">
                  <c:v>1876.0</c:v>
                </c:pt>
                <c:pt idx="1876">
                  <c:v>1877.0</c:v>
                </c:pt>
                <c:pt idx="1877">
                  <c:v>1878.0</c:v>
                </c:pt>
                <c:pt idx="1878">
                  <c:v>1879.0</c:v>
                </c:pt>
                <c:pt idx="1879">
                  <c:v>1880.0</c:v>
                </c:pt>
                <c:pt idx="1880">
                  <c:v>1881.0</c:v>
                </c:pt>
                <c:pt idx="1881">
                  <c:v>1882.0</c:v>
                </c:pt>
                <c:pt idx="1882">
                  <c:v>1883.0</c:v>
                </c:pt>
                <c:pt idx="1883">
                  <c:v>1884.0</c:v>
                </c:pt>
                <c:pt idx="1884">
                  <c:v>1885.0</c:v>
                </c:pt>
                <c:pt idx="1885">
                  <c:v>1886.0</c:v>
                </c:pt>
                <c:pt idx="1886">
                  <c:v>1887.0</c:v>
                </c:pt>
                <c:pt idx="1887">
                  <c:v>1888.0</c:v>
                </c:pt>
                <c:pt idx="1888">
                  <c:v>1889.0</c:v>
                </c:pt>
                <c:pt idx="1889">
                  <c:v>1890.0</c:v>
                </c:pt>
                <c:pt idx="1890">
                  <c:v>1891.0</c:v>
                </c:pt>
                <c:pt idx="1891">
                  <c:v>1892.0</c:v>
                </c:pt>
                <c:pt idx="1892">
                  <c:v>1893.0</c:v>
                </c:pt>
                <c:pt idx="1893">
                  <c:v>1894.0</c:v>
                </c:pt>
                <c:pt idx="1894">
                  <c:v>1895.0</c:v>
                </c:pt>
                <c:pt idx="1895">
                  <c:v>1896.0</c:v>
                </c:pt>
                <c:pt idx="1896">
                  <c:v>1897.0</c:v>
                </c:pt>
                <c:pt idx="1897">
                  <c:v>1898.0</c:v>
                </c:pt>
                <c:pt idx="1898">
                  <c:v>1899.0</c:v>
                </c:pt>
                <c:pt idx="1899">
                  <c:v>1900.0</c:v>
                </c:pt>
                <c:pt idx="1900">
                  <c:v>1901.0</c:v>
                </c:pt>
                <c:pt idx="1901">
                  <c:v>1902.0</c:v>
                </c:pt>
                <c:pt idx="1902">
                  <c:v>1903.0</c:v>
                </c:pt>
                <c:pt idx="1903">
                  <c:v>1904.0</c:v>
                </c:pt>
                <c:pt idx="1904">
                  <c:v>1905.0</c:v>
                </c:pt>
                <c:pt idx="1905">
                  <c:v>1906.0</c:v>
                </c:pt>
                <c:pt idx="1906">
                  <c:v>1907.0</c:v>
                </c:pt>
                <c:pt idx="1907">
                  <c:v>1908.0</c:v>
                </c:pt>
                <c:pt idx="1908">
                  <c:v>1909.0</c:v>
                </c:pt>
                <c:pt idx="1909">
                  <c:v>1910.0</c:v>
                </c:pt>
                <c:pt idx="1910">
                  <c:v>1911.0</c:v>
                </c:pt>
                <c:pt idx="1911">
                  <c:v>1912.0</c:v>
                </c:pt>
                <c:pt idx="1912">
                  <c:v>1913.0</c:v>
                </c:pt>
                <c:pt idx="1913">
                  <c:v>1914.0</c:v>
                </c:pt>
                <c:pt idx="1914">
                  <c:v>1915.0</c:v>
                </c:pt>
                <c:pt idx="1915">
                  <c:v>1916.0</c:v>
                </c:pt>
                <c:pt idx="1916">
                  <c:v>1917.0</c:v>
                </c:pt>
                <c:pt idx="1917">
                  <c:v>1918.0</c:v>
                </c:pt>
                <c:pt idx="1918">
                  <c:v>1919.0</c:v>
                </c:pt>
                <c:pt idx="1919">
                  <c:v>1920.0</c:v>
                </c:pt>
                <c:pt idx="1920">
                  <c:v>1921.0</c:v>
                </c:pt>
                <c:pt idx="1921">
                  <c:v>1922.0</c:v>
                </c:pt>
                <c:pt idx="1922">
                  <c:v>1923.0</c:v>
                </c:pt>
                <c:pt idx="1923">
                  <c:v>1924.0</c:v>
                </c:pt>
                <c:pt idx="1924">
                  <c:v>1925.0</c:v>
                </c:pt>
                <c:pt idx="1925">
                  <c:v>1926.0</c:v>
                </c:pt>
                <c:pt idx="1926">
                  <c:v>1927.0</c:v>
                </c:pt>
                <c:pt idx="1927">
                  <c:v>1928.0</c:v>
                </c:pt>
                <c:pt idx="1928">
                  <c:v>1929.0</c:v>
                </c:pt>
                <c:pt idx="1929">
                  <c:v>1930.0</c:v>
                </c:pt>
                <c:pt idx="1930">
                  <c:v>1931.0</c:v>
                </c:pt>
                <c:pt idx="1931">
                  <c:v>1932.0</c:v>
                </c:pt>
                <c:pt idx="1932">
                  <c:v>1933.0</c:v>
                </c:pt>
                <c:pt idx="1933">
                  <c:v>1934.0</c:v>
                </c:pt>
                <c:pt idx="1934">
                  <c:v>1935.0</c:v>
                </c:pt>
                <c:pt idx="1935">
                  <c:v>1936.0</c:v>
                </c:pt>
                <c:pt idx="1936">
                  <c:v>1937.0</c:v>
                </c:pt>
                <c:pt idx="1937">
                  <c:v>1938.0</c:v>
                </c:pt>
                <c:pt idx="1938">
                  <c:v>1939.0</c:v>
                </c:pt>
                <c:pt idx="1939">
                  <c:v>1940.0</c:v>
                </c:pt>
                <c:pt idx="1940">
                  <c:v>1941.0</c:v>
                </c:pt>
                <c:pt idx="1941">
                  <c:v>1942.0</c:v>
                </c:pt>
                <c:pt idx="1942">
                  <c:v>1943.0</c:v>
                </c:pt>
                <c:pt idx="1943">
                  <c:v>1944.0</c:v>
                </c:pt>
                <c:pt idx="1944">
                  <c:v>1945.0</c:v>
                </c:pt>
                <c:pt idx="1945">
                  <c:v>1946.0</c:v>
                </c:pt>
                <c:pt idx="1946">
                  <c:v>1947.0</c:v>
                </c:pt>
                <c:pt idx="1947">
                  <c:v>1948.0</c:v>
                </c:pt>
                <c:pt idx="1948">
                  <c:v>1949.0</c:v>
                </c:pt>
                <c:pt idx="1949">
                  <c:v>1950.0</c:v>
                </c:pt>
                <c:pt idx="1950">
                  <c:v>1951.0</c:v>
                </c:pt>
                <c:pt idx="1951">
                  <c:v>1952.0</c:v>
                </c:pt>
                <c:pt idx="1952">
                  <c:v>1953.0</c:v>
                </c:pt>
                <c:pt idx="1953">
                  <c:v>1954.0</c:v>
                </c:pt>
                <c:pt idx="1954">
                  <c:v>1955.0</c:v>
                </c:pt>
                <c:pt idx="1955">
                  <c:v>1956.0</c:v>
                </c:pt>
                <c:pt idx="1956">
                  <c:v>1957.0</c:v>
                </c:pt>
                <c:pt idx="1957">
                  <c:v>1958.0</c:v>
                </c:pt>
                <c:pt idx="1958">
                  <c:v>1959.0</c:v>
                </c:pt>
                <c:pt idx="1959">
                  <c:v>1960.0</c:v>
                </c:pt>
                <c:pt idx="1960">
                  <c:v>1961.0</c:v>
                </c:pt>
                <c:pt idx="1961">
                  <c:v>1962.0</c:v>
                </c:pt>
                <c:pt idx="1962">
                  <c:v>1963.0</c:v>
                </c:pt>
                <c:pt idx="1963">
                  <c:v>1964.0</c:v>
                </c:pt>
                <c:pt idx="1964">
                  <c:v>1965.0</c:v>
                </c:pt>
                <c:pt idx="1965">
                  <c:v>1966.0</c:v>
                </c:pt>
                <c:pt idx="1966">
                  <c:v>1967.0</c:v>
                </c:pt>
                <c:pt idx="1967">
                  <c:v>1968.0</c:v>
                </c:pt>
                <c:pt idx="1968">
                  <c:v>1969.0</c:v>
                </c:pt>
                <c:pt idx="1969">
                  <c:v>1970.0</c:v>
                </c:pt>
                <c:pt idx="1970">
                  <c:v>1971.0</c:v>
                </c:pt>
                <c:pt idx="1971">
                  <c:v>1972.0</c:v>
                </c:pt>
                <c:pt idx="1972">
                  <c:v>1973.0</c:v>
                </c:pt>
                <c:pt idx="1973">
                  <c:v>1974.0</c:v>
                </c:pt>
                <c:pt idx="1974">
                  <c:v>1975.0</c:v>
                </c:pt>
                <c:pt idx="1975">
                  <c:v>1976.0</c:v>
                </c:pt>
                <c:pt idx="1976">
                  <c:v>1977.0</c:v>
                </c:pt>
                <c:pt idx="1977">
                  <c:v>1978.0</c:v>
                </c:pt>
                <c:pt idx="1978">
                  <c:v>1979.0</c:v>
                </c:pt>
                <c:pt idx="1979">
                  <c:v>1980.0</c:v>
                </c:pt>
                <c:pt idx="1980">
                  <c:v>1981.0</c:v>
                </c:pt>
                <c:pt idx="1981">
                  <c:v>1982.0</c:v>
                </c:pt>
                <c:pt idx="1982">
                  <c:v>1983.0</c:v>
                </c:pt>
                <c:pt idx="1983">
                  <c:v>1984.0</c:v>
                </c:pt>
                <c:pt idx="1984">
                  <c:v>1985.0</c:v>
                </c:pt>
                <c:pt idx="1985">
                  <c:v>1986.0</c:v>
                </c:pt>
                <c:pt idx="1986">
                  <c:v>1987.0</c:v>
                </c:pt>
                <c:pt idx="1987">
                  <c:v>1988.0</c:v>
                </c:pt>
                <c:pt idx="1988">
                  <c:v>1989.0</c:v>
                </c:pt>
                <c:pt idx="1989">
                  <c:v>1990.0</c:v>
                </c:pt>
                <c:pt idx="1990">
                  <c:v>1991.0</c:v>
                </c:pt>
                <c:pt idx="1991">
                  <c:v>1992.0</c:v>
                </c:pt>
                <c:pt idx="1992">
                  <c:v>1993.0</c:v>
                </c:pt>
                <c:pt idx="1993">
                  <c:v>1994.0</c:v>
                </c:pt>
                <c:pt idx="1994">
                  <c:v>1995.0</c:v>
                </c:pt>
                <c:pt idx="1995">
                  <c:v>1996.0</c:v>
                </c:pt>
                <c:pt idx="1996">
                  <c:v>1997.0</c:v>
                </c:pt>
                <c:pt idx="1997">
                  <c:v>1998.0</c:v>
                </c:pt>
                <c:pt idx="1998">
                  <c:v>1999.0</c:v>
                </c:pt>
                <c:pt idx="1999">
                  <c:v>2000.0</c:v>
                </c:pt>
                <c:pt idx="2000">
                  <c:v>2001.0</c:v>
                </c:pt>
                <c:pt idx="2001">
                  <c:v>2002.0</c:v>
                </c:pt>
                <c:pt idx="2002">
                  <c:v>2003.0</c:v>
                </c:pt>
                <c:pt idx="2003">
                  <c:v>2004.0</c:v>
                </c:pt>
                <c:pt idx="2004">
                  <c:v>2005.0</c:v>
                </c:pt>
                <c:pt idx="2005">
                  <c:v>2006.0</c:v>
                </c:pt>
                <c:pt idx="2006">
                  <c:v>2007.0</c:v>
                </c:pt>
                <c:pt idx="2007">
                  <c:v>2008.0</c:v>
                </c:pt>
                <c:pt idx="2008">
                  <c:v>2009.0</c:v>
                </c:pt>
                <c:pt idx="2009">
                  <c:v>2010.0</c:v>
                </c:pt>
                <c:pt idx="2010">
                  <c:v>2011.0</c:v>
                </c:pt>
                <c:pt idx="2011">
                  <c:v>2012.0</c:v>
                </c:pt>
                <c:pt idx="2012">
                  <c:v>2013.0</c:v>
                </c:pt>
                <c:pt idx="2013">
                  <c:v>2014.0</c:v>
                </c:pt>
                <c:pt idx="2014">
                  <c:v>2015.0</c:v>
                </c:pt>
                <c:pt idx="2015">
                  <c:v>2016.0</c:v>
                </c:pt>
                <c:pt idx="2016">
                  <c:v>2017.0</c:v>
                </c:pt>
                <c:pt idx="2017">
                  <c:v>2018.0</c:v>
                </c:pt>
                <c:pt idx="2018">
                  <c:v>2019.0</c:v>
                </c:pt>
                <c:pt idx="2019">
                  <c:v>2020.0</c:v>
                </c:pt>
                <c:pt idx="2020">
                  <c:v>2021.0</c:v>
                </c:pt>
                <c:pt idx="2021">
                  <c:v>2022.0</c:v>
                </c:pt>
                <c:pt idx="2022">
                  <c:v>2023.0</c:v>
                </c:pt>
                <c:pt idx="2023">
                  <c:v>2024.0</c:v>
                </c:pt>
                <c:pt idx="2024">
                  <c:v>2025.0</c:v>
                </c:pt>
                <c:pt idx="2025">
                  <c:v>2026.0</c:v>
                </c:pt>
                <c:pt idx="2026">
                  <c:v>2027.0</c:v>
                </c:pt>
                <c:pt idx="2027">
                  <c:v>2028.0</c:v>
                </c:pt>
                <c:pt idx="2028">
                  <c:v>2029.0</c:v>
                </c:pt>
                <c:pt idx="2029">
                  <c:v>2030.0</c:v>
                </c:pt>
                <c:pt idx="2030">
                  <c:v>2031.0</c:v>
                </c:pt>
                <c:pt idx="2031">
                  <c:v>2032.0</c:v>
                </c:pt>
                <c:pt idx="2032">
                  <c:v>2033.0</c:v>
                </c:pt>
                <c:pt idx="2033">
                  <c:v>2034.0</c:v>
                </c:pt>
                <c:pt idx="2034">
                  <c:v>2035.0</c:v>
                </c:pt>
                <c:pt idx="2035">
                  <c:v>2036.0</c:v>
                </c:pt>
                <c:pt idx="2036">
                  <c:v>2037.0</c:v>
                </c:pt>
                <c:pt idx="2037">
                  <c:v>2038.0</c:v>
                </c:pt>
                <c:pt idx="2038">
                  <c:v>2039.0</c:v>
                </c:pt>
                <c:pt idx="2039">
                  <c:v>2040.0</c:v>
                </c:pt>
                <c:pt idx="2040">
                  <c:v>2041.0</c:v>
                </c:pt>
                <c:pt idx="2041">
                  <c:v>2042.0</c:v>
                </c:pt>
                <c:pt idx="2042">
                  <c:v>2043.0</c:v>
                </c:pt>
                <c:pt idx="2043">
                  <c:v>2044.0</c:v>
                </c:pt>
                <c:pt idx="2044">
                  <c:v>2045.0</c:v>
                </c:pt>
                <c:pt idx="2045">
                  <c:v>2046.0</c:v>
                </c:pt>
                <c:pt idx="2046">
                  <c:v>2047.0</c:v>
                </c:pt>
                <c:pt idx="2047">
                  <c:v>2048.0</c:v>
                </c:pt>
                <c:pt idx="2048">
                  <c:v>2049.0</c:v>
                </c:pt>
                <c:pt idx="2049">
                  <c:v>2050.0</c:v>
                </c:pt>
                <c:pt idx="2050">
                  <c:v>2051.0</c:v>
                </c:pt>
                <c:pt idx="2051">
                  <c:v>2052.0</c:v>
                </c:pt>
                <c:pt idx="2052">
                  <c:v>2053.0</c:v>
                </c:pt>
                <c:pt idx="2053">
                  <c:v>2054.0</c:v>
                </c:pt>
                <c:pt idx="2054">
                  <c:v>2055.0</c:v>
                </c:pt>
                <c:pt idx="2055">
                  <c:v>2056.0</c:v>
                </c:pt>
                <c:pt idx="2056">
                  <c:v>2057.0</c:v>
                </c:pt>
                <c:pt idx="2057">
                  <c:v>2058.0</c:v>
                </c:pt>
                <c:pt idx="2058">
                  <c:v>2059.0</c:v>
                </c:pt>
                <c:pt idx="2059">
                  <c:v>2060.0</c:v>
                </c:pt>
                <c:pt idx="2060">
                  <c:v>2061.0</c:v>
                </c:pt>
                <c:pt idx="2061">
                  <c:v>2062.0</c:v>
                </c:pt>
                <c:pt idx="2062">
                  <c:v>2063.0</c:v>
                </c:pt>
                <c:pt idx="2063">
                  <c:v>2064.0</c:v>
                </c:pt>
                <c:pt idx="2064">
                  <c:v>2065.0</c:v>
                </c:pt>
                <c:pt idx="2065">
                  <c:v>2066.0</c:v>
                </c:pt>
                <c:pt idx="2066">
                  <c:v>2067.0</c:v>
                </c:pt>
                <c:pt idx="2067">
                  <c:v>2068.0</c:v>
                </c:pt>
                <c:pt idx="2068">
                  <c:v>2069.0</c:v>
                </c:pt>
                <c:pt idx="2069">
                  <c:v>2070.0</c:v>
                </c:pt>
                <c:pt idx="2070">
                  <c:v>2071.0</c:v>
                </c:pt>
                <c:pt idx="2071">
                  <c:v>2072.0</c:v>
                </c:pt>
                <c:pt idx="2072">
                  <c:v>2073.0</c:v>
                </c:pt>
                <c:pt idx="2073">
                  <c:v>2074.0</c:v>
                </c:pt>
                <c:pt idx="2074">
                  <c:v>2075.0</c:v>
                </c:pt>
                <c:pt idx="2075">
                  <c:v>2076.0</c:v>
                </c:pt>
                <c:pt idx="2076">
                  <c:v>2077.0</c:v>
                </c:pt>
                <c:pt idx="2077">
                  <c:v>2078.0</c:v>
                </c:pt>
                <c:pt idx="2078">
                  <c:v>2079.0</c:v>
                </c:pt>
                <c:pt idx="2079">
                  <c:v>2080.0</c:v>
                </c:pt>
                <c:pt idx="2080">
                  <c:v>2081.0</c:v>
                </c:pt>
                <c:pt idx="2081">
                  <c:v>2082.0</c:v>
                </c:pt>
                <c:pt idx="2082">
                  <c:v>2083.0</c:v>
                </c:pt>
                <c:pt idx="2083">
                  <c:v>2084.0</c:v>
                </c:pt>
                <c:pt idx="2084">
                  <c:v>2085.0</c:v>
                </c:pt>
                <c:pt idx="2085">
                  <c:v>2086.0</c:v>
                </c:pt>
                <c:pt idx="2086">
                  <c:v>2087.0</c:v>
                </c:pt>
                <c:pt idx="2087">
                  <c:v>2088.0</c:v>
                </c:pt>
                <c:pt idx="2088">
                  <c:v>2089.0</c:v>
                </c:pt>
                <c:pt idx="2089">
                  <c:v>2090.0</c:v>
                </c:pt>
                <c:pt idx="2090">
                  <c:v>2091.0</c:v>
                </c:pt>
                <c:pt idx="2091">
                  <c:v>2092.0</c:v>
                </c:pt>
                <c:pt idx="2092">
                  <c:v>2093.0</c:v>
                </c:pt>
                <c:pt idx="2093">
                  <c:v>2094.0</c:v>
                </c:pt>
                <c:pt idx="2094">
                  <c:v>2095.0</c:v>
                </c:pt>
                <c:pt idx="2095">
                  <c:v>2096.0</c:v>
                </c:pt>
                <c:pt idx="2096">
                  <c:v>2097.0</c:v>
                </c:pt>
                <c:pt idx="2097">
                  <c:v>2098.0</c:v>
                </c:pt>
                <c:pt idx="2098">
                  <c:v>2099.0</c:v>
                </c:pt>
                <c:pt idx="2099">
                  <c:v>2100.0</c:v>
                </c:pt>
                <c:pt idx="2100">
                  <c:v>2101.0</c:v>
                </c:pt>
                <c:pt idx="2101">
                  <c:v>2102.0</c:v>
                </c:pt>
                <c:pt idx="2102">
                  <c:v>2103.0</c:v>
                </c:pt>
                <c:pt idx="2103">
                  <c:v>2104.0</c:v>
                </c:pt>
                <c:pt idx="2104">
                  <c:v>2105.0</c:v>
                </c:pt>
                <c:pt idx="2105">
                  <c:v>2106.0</c:v>
                </c:pt>
                <c:pt idx="2106">
                  <c:v>2107.0</c:v>
                </c:pt>
                <c:pt idx="2107">
                  <c:v>2108.0</c:v>
                </c:pt>
                <c:pt idx="2108">
                  <c:v>2109.0</c:v>
                </c:pt>
                <c:pt idx="2109">
                  <c:v>2110.0</c:v>
                </c:pt>
                <c:pt idx="2110">
                  <c:v>2111.0</c:v>
                </c:pt>
                <c:pt idx="2111">
                  <c:v>2112.0</c:v>
                </c:pt>
                <c:pt idx="2112">
                  <c:v>2113.0</c:v>
                </c:pt>
                <c:pt idx="2113">
                  <c:v>2114.0</c:v>
                </c:pt>
                <c:pt idx="2114">
                  <c:v>2115.0</c:v>
                </c:pt>
                <c:pt idx="2115">
                  <c:v>2116.0</c:v>
                </c:pt>
                <c:pt idx="2116">
                  <c:v>2117.0</c:v>
                </c:pt>
                <c:pt idx="2117">
                  <c:v>2118.0</c:v>
                </c:pt>
                <c:pt idx="2118">
                  <c:v>2119.0</c:v>
                </c:pt>
                <c:pt idx="2119">
                  <c:v>2120.0</c:v>
                </c:pt>
                <c:pt idx="2120">
                  <c:v>2121.0</c:v>
                </c:pt>
                <c:pt idx="2121">
                  <c:v>2122.0</c:v>
                </c:pt>
                <c:pt idx="2122">
                  <c:v>2123.0</c:v>
                </c:pt>
                <c:pt idx="2123">
                  <c:v>2124.0</c:v>
                </c:pt>
                <c:pt idx="2124">
                  <c:v>2125.0</c:v>
                </c:pt>
                <c:pt idx="2125">
                  <c:v>2126.0</c:v>
                </c:pt>
                <c:pt idx="2126">
                  <c:v>2127.0</c:v>
                </c:pt>
                <c:pt idx="2127">
                  <c:v>2128.0</c:v>
                </c:pt>
                <c:pt idx="2128">
                  <c:v>2129.0</c:v>
                </c:pt>
                <c:pt idx="2129">
                  <c:v>2130.0</c:v>
                </c:pt>
                <c:pt idx="2130">
                  <c:v>2131.0</c:v>
                </c:pt>
                <c:pt idx="2131">
                  <c:v>2132.0</c:v>
                </c:pt>
                <c:pt idx="2132">
                  <c:v>2133.0</c:v>
                </c:pt>
                <c:pt idx="2133">
                  <c:v>2134.0</c:v>
                </c:pt>
                <c:pt idx="2134">
                  <c:v>2135.0</c:v>
                </c:pt>
                <c:pt idx="2135">
                  <c:v>2136.0</c:v>
                </c:pt>
                <c:pt idx="2136">
                  <c:v>2137.0</c:v>
                </c:pt>
                <c:pt idx="2137">
                  <c:v>2138.0</c:v>
                </c:pt>
                <c:pt idx="2138">
                  <c:v>2139.0</c:v>
                </c:pt>
                <c:pt idx="2139">
                  <c:v>2140.0</c:v>
                </c:pt>
                <c:pt idx="2140">
                  <c:v>2141.0</c:v>
                </c:pt>
                <c:pt idx="2141">
                  <c:v>2142.0</c:v>
                </c:pt>
                <c:pt idx="2142">
                  <c:v>2143.0</c:v>
                </c:pt>
                <c:pt idx="2143">
                  <c:v>2144.0</c:v>
                </c:pt>
                <c:pt idx="2144">
                  <c:v>2145.0</c:v>
                </c:pt>
                <c:pt idx="2145">
                  <c:v>2146.0</c:v>
                </c:pt>
                <c:pt idx="2146">
                  <c:v>2147.0</c:v>
                </c:pt>
                <c:pt idx="2147">
                  <c:v>2148.0</c:v>
                </c:pt>
                <c:pt idx="2148">
                  <c:v>2149.0</c:v>
                </c:pt>
                <c:pt idx="2149">
                  <c:v>2150.0</c:v>
                </c:pt>
                <c:pt idx="2150">
                  <c:v>2151.0</c:v>
                </c:pt>
                <c:pt idx="2151">
                  <c:v>2152.0</c:v>
                </c:pt>
                <c:pt idx="2152">
                  <c:v>2153.0</c:v>
                </c:pt>
                <c:pt idx="2153">
                  <c:v>2154.0</c:v>
                </c:pt>
                <c:pt idx="2154">
                  <c:v>2155.0</c:v>
                </c:pt>
                <c:pt idx="2155">
                  <c:v>2156.0</c:v>
                </c:pt>
                <c:pt idx="2156">
                  <c:v>2157.0</c:v>
                </c:pt>
                <c:pt idx="2157">
                  <c:v>2158.0</c:v>
                </c:pt>
                <c:pt idx="2158">
                  <c:v>2159.0</c:v>
                </c:pt>
                <c:pt idx="2159">
                  <c:v>2160.0</c:v>
                </c:pt>
                <c:pt idx="2160">
                  <c:v>2161.0</c:v>
                </c:pt>
                <c:pt idx="2161">
                  <c:v>2162.0</c:v>
                </c:pt>
                <c:pt idx="2162">
                  <c:v>2163.0</c:v>
                </c:pt>
                <c:pt idx="2163">
                  <c:v>2164.0</c:v>
                </c:pt>
                <c:pt idx="2164">
                  <c:v>2165.0</c:v>
                </c:pt>
                <c:pt idx="2165">
                  <c:v>2166.0</c:v>
                </c:pt>
                <c:pt idx="2166">
                  <c:v>2167.0</c:v>
                </c:pt>
                <c:pt idx="2167">
                  <c:v>2168.0</c:v>
                </c:pt>
                <c:pt idx="2168">
                  <c:v>2169.0</c:v>
                </c:pt>
                <c:pt idx="2169">
                  <c:v>2170.0</c:v>
                </c:pt>
                <c:pt idx="2170">
                  <c:v>2171.0</c:v>
                </c:pt>
                <c:pt idx="2171">
                  <c:v>2172.0</c:v>
                </c:pt>
                <c:pt idx="2172">
                  <c:v>2173.0</c:v>
                </c:pt>
                <c:pt idx="2173">
                  <c:v>2174.0</c:v>
                </c:pt>
                <c:pt idx="2174">
                  <c:v>2175.0</c:v>
                </c:pt>
                <c:pt idx="2175">
                  <c:v>2176.0</c:v>
                </c:pt>
                <c:pt idx="2176">
                  <c:v>2177.0</c:v>
                </c:pt>
                <c:pt idx="2177">
                  <c:v>2178.0</c:v>
                </c:pt>
                <c:pt idx="2178">
                  <c:v>2179.0</c:v>
                </c:pt>
                <c:pt idx="2179">
                  <c:v>2180.0</c:v>
                </c:pt>
                <c:pt idx="2180">
                  <c:v>2181.0</c:v>
                </c:pt>
                <c:pt idx="2181">
                  <c:v>2182.0</c:v>
                </c:pt>
                <c:pt idx="2182">
                  <c:v>2183.0</c:v>
                </c:pt>
                <c:pt idx="2183">
                  <c:v>2184.0</c:v>
                </c:pt>
                <c:pt idx="2184">
                  <c:v>2185.0</c:v>
                </c:pt>
                <c:pt idx="2185">
                  <c:v>2186.0</c:v>
                </c:pt>
                <c:pt idx="2186">
                  <c:v>2187.0</c:v>
                </c:pt>
                <c:pt idx="2187">
                  <c:v>2188.0</c:v>
                </c:pt>
                <c:pt idx="2188">
                  <c:v>2189.0</c:v>
                </c:pt>
                <c:pt idx="2189">
                  <c:v>2190.0</c:v>
                </c:pt>
                <c:pt idx="2190">
                  <c:v>2191.0</c:v>
                </c:pt>
                <c:pt idx="2191">
                  <c:v>2192.0</c:v>
                </c:pt>
                <c:pt idx="2192">
                  <c:v>2193.0</c:v>
                </c:pt>
                <c:pt idx="2193">
                  <c:v>2194.0</c:v>
                </c:pt>
                <c:pt idx="2194">
                  <c:v>2195.0</c:v>
                </c:pt>
                <c:pt idx="2195">
                  <c:v>2196.0</c:v>
                </c:pt>
                <c:pt idx="2196">
                  <c:v>2197.0</c:v>
                </c:pt>
                <c:pt idx="2197">
                  <c:v>2198.0</c:v>
                </c:pt>
                <c:pt idx="2198">
                  <c:v>2199.0</c:v>
                </c:pt>
                <c:pt idx="2199">
                  <c:v>2200.0</c:v>
                </c:pt>
                <c:pt idx="2200">
                  <c:v>2201.0</c:v>
                </c:pt>
                <c:pt idx="2201">
                  <c:v>2202.0</c:v>
                </c:pt>
                <c:pt idx="2202">
                  <c:v>2203.0</c:v>
                </c:pt>
                <c:pt idx="2203">
                  <c:v>2204.0</c:v>
                </c:pt>
                <c:pt idx="2204">
                  <c:v>2205.0</c:v>
                </c:pt>
                <c:pt idx="2205">
                  <c:v>2206.0</c:v>
                </c:pt>
                <c:pt idx="2206">
                  <c:v>2207.0</c:v>
                </c:pt>
                <c:pt idx="2207">
                  <c:v>2208.0</c:v>
                </c:pt>
                <c:pt idx="2208">
                  <c:v>2209.0</c:v>
                </c:pt>
                <c:pt idx="2209">
                  <c:v>2210.0</c:v>
                </c:pt>
                <c:pt idx="2210">
                  <c:v>2211.0</c:v>
                </c:pt>
                <c:pt idx="2211">
                  <c:v>2212.0</c:v>
                </c:pt>
                <c:pt idx="2212">
                  <c:v>2213.0</c:v>
                </c:pt>
                <c:pt idx="2213">
                  <c:v>2214.0</c:v>
                </c:pt>
                <c:pt idx="2214">
                  <c:v>2215.0</c:v>
                </c:pt>
                <c:pt idx="2215">
                  <c:v>2216.0</c:v>
                </c:pt>
                <c:pt idx="2216">
                  <c:v>2217.0</c:v>
                </c:pt>
                <c:pt idx="2217">
                  <c:v>2218.0</c:v>
                </c:pt>
                <c:pt idx="2218">
                  <c:v>2219.0</c:v>
                </c:pt>
                <c:pt idx="2219">
                  <c:v>2220.0</c:v>
                </c:pt>
                <c:pt idx="2220">
                  <c:v>2221.0</c:v>
                </c:pt>
                <c:pt idx="2221">
                  <c:v>2222.0</c:v>
                </c:pt>
                <c:pt idx="2222">
                  <c:v>2223.0</c:v>
                </c:pt>
                <c:pt idx="2223">
                  <c:v>2224.0</c:v>
                </c:pt>
                <c:pt idx="2224">
                  <c:v>2225.0</c:v>
                </c:pt>
                <c:pt idx="2225">
                  <c:v>2226.0</c:v>
                </c:pt>
                <c:pt idx="2226">
                  <c:v>2227.0</c:v>
                </c:pt>
                <c:pt idx="2227">
                  <c:v>2228.0</c:v>
                </c:pt>
                <c:pt idx="2228">
                  <c:v>2229.0</c:v>
                </c:pt>
                <c:pt idx="2229">
                  <c:v>2230.0</c:v>
                </c:pt>
                <c:pt idx="2230">
                  <c:v>2231.0</c:v>
                </c:pt>
                <c:pt idx="2231">
                  <c:v>2232.0</c:v>
                </c:pt>
                <c:pt idx="2232">
                  <c:v>2233.0</c:v>
                </c:pt>
                <c:pt idx="2233">
                  <c:v>2234.0</c:v>
                </c:pt>
                <c:pt idx="2234">
                  <c:v>2235.0</c:v>
                </c:pt>
                <c:pt idx="2235">
                  <c:v>2236.0</c:v>
                </c:pt>
                <c:pt idx="2236">
                  <c:v>2237.0</c:v>
                </c:pt>
                <c:pt idx="2237">
                  <c:v>2238.0</c:v>
                </c:pt>
                <c:pt idx="2238">
                  <c:v>2239.0</c:v>
                </c:pt>
                <c:pt idx="2239">
                  <c:v>2240.0</c:v>
                </c:pt>
                <c:pt idx="2240">
                  <c:v>2241.0</c:v>
                </c:pt>
                <c:pt idx="2241">
                  <c:v>2242.0</c:v>
                </c:pt>
                <c:pt idx="2242">
                  <c:v>2243.0</c:v>
                </c:pt>
                <c:pt idx="2243">
                  <c:v>2244.0</c:v>
                </c:pt>
                <c:pt idx="2244">
                  <c:v>2245.0</c:v>
                </c:pt>
                <c:pt idx="2245">
                  <c:v>2246.0</c:v>
                </c:pt>
                <c:pt idx="2246">
                  <c:v>2247.0</c:v>
                </c:pt>
                <c:pt idx="2247">
                  <c:v>2248.0</c:v>
                </c:pt>
                <c:pt idx="2248">
                  <c:v>2249.0</c:v>
                </c:pt>
                <c:pt idx="2249">
                  <c:v>2250.0</c:v>
                </c:pt>
                <c:pt idx="2250">
                  <c:v>2251.0</c:v>
                </c:pt>
                <c:pt idx="2251">
                  <c:v>2252.0</c:v>
                </c:pt>
                <c:pt idx="2252">
                  <c:v>2253.0</c:v>
                </c:pt>
                <c:pt idx="2253">
                  <c:v>2254.0</c:v>
                </c:pt>
                <c:pt idx="2254">
                  <c:v>2255.0</c:v>
                </c:pt>
                <c:pt idx="2255">
                  <c:v>2256.0</c:v>
                </c:pt>
                <c:pt idx="2256">
                  <c:v>2257.0</c:v>
                </c:pt>
                <c:pt idx="2257">
                  <c:v>2258.0</c:v>
                </c:pt>
                <c:pt idx="2258">
                  <c:v>2259.0</c:v>
                </c:pt>
                <c:pt idx="2259">
                  <c:v>2260.0</c:v>
                </c:pt>
                <c:pt idx="2260">
                  <c:v>2261.0</c:v>
                </c:pt>
                <c:pt idx="2261">
                  <c:v>2262.0</c:v>
                </c:pt>
                <c:pt idx="2262">
                  <c:v>2263.0</c:v>
                </c:pt>
                <c:pt idx="2263">
                  <c:v>2264.0</c:v>
                </c:pt>
                <c:pt idx="2264">
                  <c:v>2265.0</c:v>
                </c:pt>
                <c:pt idx="2265">
                  <c:v>2266.0</c:v>
                </c:pt>
                <c:pt idx="2266">
                  <c:v>2267.0</c:v>
                </c:pt>
                <c:pt idx="2267">
                  <c:v>2268.0</c:v>
                </c:pt>
                <c:pt idx="2268">
                  <c:v>2269.0</c:v>
                </c:pt>
                <c:pt idx="2269">
                  <c:v>2270.0</c:v>
                </c:pt>
                <c:pt idx="2270">
                  <c:v>2271.0</c:v>
                </c:pt>
                <c:pt idx="2271">
                  <c:v>2272.0</c:v>
                </c:pt>
                <c:pt idx="2272">
                  <c:v>2273.0</c:v>
                </c:pt>
                <c:pt idx="2273">
                  <c:v>2274.0</c:v>
                </c:pt>
                <c:pt idx="2274">
                  <c:v>2275.0</c:v>
                </c:pt>
                <c:pt idx="2275">
                  <c:v>2276.0</c:v>
                </c:pt>
                <c:pt idx="2276">
                  <c:v>2277.0</c:v>
                </c:pt>
                <c:pt idx="2277">
                  <c:v>2278.0</c:v>
                </c:pt>
                <c:pt idx="2278">
                  <c:v>2279.0</c:v>
                </c:pt>
                <c:pt idx="2279">
                  <c:v>2280.0</c:v>
                </c:pt>
                <c:pt idx="2280">
                  <c:v>2281.0</c:v>
                </c:pt>
                <c:pt idx="2281">
                  <c:v>2282.0</c:v>
                </c:pt>
                <c:pt idx="2282">
                  <c:v>2283.0</c:v>
                </c:pt>
                <c:pt idx="2283">
                  <c:v>2284.0</c:v>
                </c:pt>
                <c:pt idx="2284">
                  <c:v>2285.0</c:v>
                </c:pt>
                <c:pt idx="2285">
                  <c:v>2286.0</c:v>
                </c:pt>
                <c:pt idx="2286">
                  <c:v>2287.0</c:v>
                </c:pt>
                <c:pt idx="2287">
                  <c:v>2288.0</c:v>
                </c:pt>
                <c:pt idx="2288">
                  <c:v>2289.0</c:v>
                </c:pt>
                <c:pt idx="2289">
                  <c:v>2290.0</c:v>
                </c:pt>
                <c:pt idx="2290">
                  <c:v>2291.0</c:v>
                </c:pt>
                <c:pt idx="2291">
                  <c:v>2292.0</c:v>
                </c:pt>
                <c:pt idx="2292">
                  <c:v>2293.0</c:v>
                </c:pt>
                <c:pt idx="2293">
                  <c:v>2294.0</c:v>
                </c:pt>
                <c:pt idx="2294">
                  <c:v>2295.0</c:v>
                </c:pt>
                <c:pt idx="2295">
                  <c:v>2296.0</c:v>
                </c:pt>
                <c:pt idx="2296">
                  <c:v>2297.0</c:v>
                </c:pt>
                <c:pt idx="2297">
                  <c:v>2298.0</c:v>
                </c:pt>
                <c:pt idx="2298">
                  <c:v>2299.0</c:v>
                </c:pt>
                <c:pt idx="2299">
                  <c:v>2300.0</c:v>
                </c:pt>
                <c:pt idx="2300">
                  <c:v>2301.0</c:v>
                </c:pt>
                <c:pt idx="2301">
                  <c:v>2302.0</c:v>
                </c:pt>
                <c:pt idx="2302">
                  <c:v>2303.0</c:v>
                </c:pt>
                <c:pt idx="2303">
                  <c:v>2304.0</c:v>
                </c:pt>
                <c:pt idx="2304">
                  <c:v>2305.0</c:v>
                </c:pt>
                <c:pt idx="2305">
                  <c:v>2306.0</c:v>
                </c:pt>
                <c:pt idx="2306">
                  <c:v>2307.0</c:v>
                </c:pt>
                <c:pt idx="2307">
                  <c:v>2308.0</c:v>
                </c:pt>
                <c:pt idx="2308">
                  <c:v>2309.0</c:v>
                </c:pt>
                <c:pt idx="2309">
                  <c:v>2310.0</c:v>
                </c:pt>
                <c:pt idx="2310">
                  <c:v>2311.0</c:v>
                </c:pt>
                <c:pt idx="2311">
                  <c:v>2312.0</c:v>
                </c:pt>
                <c:pt idx="2312">
                  <c:v>2313.0</c:v>
                </c:pt>
                <c:pt idx="2313">
                  <c:v>2314.0</c:v>
                </c:pt>
                <c:pt idx="2314">
                  <c:v>2315.0</c:v>
                </c:pt>
                <c:pt idx="2315">
                  <c:v>2316.0</c:v>
                </c:pt>
                <c:pt idx="2316">
                  <c:v>2317.0</c:v>
                </c:pt>
                <c:pt idx="2317">
                  <c:v>2318.0</c:v>
                </c:pt>
                <c:pt idx="2318">
                  <c:v>2319.0</c:v>
                </c:pt>
                <c:pt idx="2319">
                  <c:v>2320.0</c:v>
                </c:pt>
                <c:pt idx="2320">
                  <c:v>2321.0</c:v>
                </c:pt>
                <c:pt idx="2321">
                  <c:v>2322.0</c:v>
                </c:pt>
                <c:pt idx="2322">
                  <c:v>2323.0</c:v>
                </c:pt>
                <c:pt idx="2323">
                  <c:v>2324.0</c:v>
                </c:pt>
                <c:pt idx="2324">
                  <c:v>2325.0</c:v>
                </c:pt>
                <c:pt idx="2325">
                  <c:v>2326.0</c:v>
                </c:pt>
                <c:pt idx="2326">
                  <c:v>2327.0</c:v>
                </c:pt>
                <c:pt idx="2327">
                  <c:v>2328.0</c:v>
                </c:pt>
                <c:pt idx="2328">
                  <c:v>2329.0</c:v>
                </c:pt>
                <c:pt idx="2329">
                  <c:v>2330.0</c:v>
                </c:pt>
                <c:pt idx="2330">
                  <c:v>2331.0</c:v>
                </c:pt>
                <c:pt idx="2331">
                  <c:v>2332.0</c:v>
                </c:pt>
                <c:pt idx="2332">
                  <c:v>2333.0</c:v>
                </c:pt>
                <c:pt idx="2333">
                  <c:v>2334.0</c:v>
                </c:pt>
                <c:pt idx="2334">
                  <c:v>2335.0</c:v>
                </c:pt>
                <c:pt idx="2335">
                  <c:v>2336.0</c:v>
                </c:pt>
                <c:pt idx="2336">
                  <c:v>2337.0</c:v>
                </c:pt>
                <c:pt idx="2337">
                  <c:v>2338.0</c:v>
                </c:pt>
                <c:pt idx="2338">
                  <c:v>2339.0</c:v>
                </c:pt>
                <c:pt idx="2339">
                  <c:v>2340.0</c:v>
                </c:pt>
                <c:pt idx="2340">
                  <c:v>2341.0</c:v>
                </c:pt>
                <c:pt idx="2341">
                  <c:v>2342.0</c:v>
                </c:pt>
                <c:pt idx="2342">
                  <c:v>2343.0</c:v>
                </c:pt>
                <c:pt idx="2343">
                  <c:v>2344.0</c:v>
                </c:pt>
                <c:pt idx="2344">
                  <c:v>2345.0</c:v>
                </c:pt>
                <c:pt idx="2345">
                  <c:v>2346.0</c:v>
                </c:pt>
                <c:pt idx="2346">
                  <c:v>2347.0</c:v>
                </c:pt>
                <c:pt idx="2347">
                  <c:v>2348.0</c:v>
                </c:pt>
                <c:pt idx="2348">
                  <c:v>2349.0</c:v>
                </c:pt>
                <c:pt idx="2349">
                  <c:v>2350.0</c:v>
                </c:pt>
                <c:pt idx="2350">
                  <c:v>2351.0</c:v>
                </c:pt>
                <c:pt idx="2351">
                  <c:v>2352.0</c:v>
                </c:pt>
                <c:pt idx="2352">
                  <c:v>2353.0</c:v>
                </c:pt>
                <c:pt idx="2353">
                  <c:v>2354.0</c:v>
                </c:pt>
                <c:pt idx="2354">
                  <c:v>2355.0</c:v>
                </c:pt>
                <c:pt idx="2355">
                  <c:v>2356.0</c:v>
                </c:pt>
                <c:pt idx="2356">
                  <c:v>2357.0</c:v>
                </c:pt>
                <c:pt idx="2357">
                  <c:v>2358.0</c:v>
                </c:pt>
                <c:pt idx="2358">
                  <c:v>2359.0</c:v>
                </c:pt>
                <c:pt idx="2359">
                  <c:v>2360.0</c:v>
                </c:pt>
                <c:pt idx="2360">
                  <c:v>2361.0</c:v>
                </c:pt>
                <c:pt idx="2361">
                  <c:v>2362.0</c:v>
                </c:pt>
                <c:pt idx="2362">
                  <c:v>2363.0</c:v>
                </c:pt>
                <c:pt idx="2363">
                  <c:v>2364.0</c:v>
                </c:pt>
                <c:pt idx="2364">
                  <c:v>2365.0</c:v>
                </c:pt>
                <c:pt idx="2365">
                  <c:v>2366.0</c:v>
                </c:pt>
                <c:pt idx="2366">
                  <c:v>2367.0</c:v>
                </c:pt>
                <c:pt idx="2367">
                  <c:v>2368.0</c:v>
                </c:pt>
                <c:pt idx="2368">
                  <c:v>2369.0</c:v>
                </c:pt>
                <c:pt idx="2369">
                  <c:v>2370.0</c:v>
                </c:pt>
                <c:pt idx="2370">
                  <c:v>2371.0</c:v>
                </c:pt>
                <c:pt idx="2371">
                  <c:v>2372.0</c:v>
                </c:pt>
                <c:pt idx="2372">
                  <c:v>2373.0</c:v>
                </c:pt>
                <c:pt idx="2373">
                  <c:v>2374.0</c:v>
                </c:pt>
                <c:pt idx="2374">
                  <c:v>2375.0</c:v>
                </c:pt>
                <c:pt idx="2375">
                  <c:v>2376.0</c:v>
                </c:pt>
                <c:pt idx="2376">
                  <c:v>2377.0</c:v>
                </c:pt>
                <c:pt idx="2377">
                  <c:v>2378.0</c:v>
                </c:pt>
                <c:pt idx="2378">
                  <c:v>2379.0</c:v>
                </c:pt>
                <c:pt idx="2379">
                  <c:v>2380.0</c:v>
                </c:pt>
                <c:pt idx="2380">
                  <c:v>2381.0</c:v>
                </c:pt>
                <c:pt idx="2381">
                  <c:v>2382.0</c:v>
                </c:pt>
                <c:pt idx="2382">
                  <c:v>2383.0</c:v>
                </c:pt>
                <c:pt idx="2383">
                  <c:v>2384.0</c:v>
                </c:pt>
                <c:pt idx="2384">
                  <c:v>2385.0</c:v>
                </c:pt>
                <c:pt idx="2385">
                  <c:v>2386.0</c:v>
                </c:pt>
                <c:pt idx="2386">
                  <c:v>2387.0</c:v>
                </c:pt>
                <c:pt idx="2387">
                  <c:v>2388.0</c:v>
                </c:pt>
                <c:pt idx="2388">
                  <c:v>2389.0</c:v>
                </c:pt>
                <c:pt idx="2389">
                  <c:v>2390.0</c:v>
                </c:pt>
                <c:pt idx="2390">
                  <c:v>2391.0</c:v>
                </c:pt>
                <c:pt idx="2391">
                  <c:v>2392.0</c:v>
                </c:pt>
                <c:pt idx="2392">
                  <c:v>2393.0</c:v>
                </c:pt>
                <c:pt idx="2393">
                  <c:v>2394.0</c:v>
                </c:pt>
                <c:pt idx="2394">
                  <c:v>2395.0</c:v>
                </c:pt>
                <c:pt idx="2395">
                  <c:v>2396.0</c:v>
                </c:pt>
                <c:pt idx="2396">
                  <c:v>2397.0</c:v>
                </c:pt>
                <c:pt idx="2397">
                  <c:v>2398.0</c:v>
                </c:pt>
                <c:pt idx="2398">
                  <c:v>2399.0</c:v>
                </c:pt>
                <c:pt idx="2399">
                  <c:v>2400.0</c:v>
                </c:pt>
                <c:pt idx="2400">
                  <c:v>2401.0</c:v>
                </c:pt>
                <c:pt idx="2401">
                  <c:v>2402.0</c:v>
                </c:pt>
                <c:pt idx="2402">
                  <c:v>2403.0</c:v>
                </c:pt>
                <c:pt idx="2403">
                  <c:v>2404.0</c:v>
                </c:pt>
                <c:pt idx="2404">
                  <c:v>2405.0</c:v>
                </c:pt>
                <c:pt idx="2405">
                  <c:v>2406.0</c:v>
                </c:pt>
                <c:pt idx="2406">
                  <c:v>2407.0</c:v>
                </c:pt>
                <c:pt idx="2407">
                  <c:v>2408.0</c:v>
                </c:pt>
                <c:pt idx="2408">
                  <c:v>2409.0</c:v>
                </c:pt>
                <c:pt idx="2409">
                  <c:v>2410.0</c:v>
                </c:pt>
                <c:pt idx="2410">
                  <c:v>2411.0</c:v>
                </c:pt>
                <c:pt idx="2411">
                  <c:v>2412.0</c:v>
                </c:pt>
                <c:pt idx="2412">
                  <c:v>2413.0</c:v>
                </c:pt>
                <c:pt idx="2413">
                  <c:v>2414.0</c:v>
                </c:pt>
                <c:pt idx="2414">
                  <c:v>2415.0</c:v>
                </c:pt>
                <c:pt idx="2415">
                  <c:v>2416.0</c:v>
                </c:pt>
                <c:pt idx="2416">
                  <c:v>2417.0</c:v>
                </c:pt>
                <c:pt idx="2417">
                  <c:v>2418.0</c:v>
                </c:pt>
                <c:pt idx="2418">
                  <c:v>2419.0</c:v>
                </c:pt>
                <c:pt idx="2419">
                  <c:v>2420.0</c:v>
                </c:pt>
                <c:pt idx="2420">
                  <c:v>2421.0</c:v>
                </c:pt>
                <c:pt idx="2421">
                  <c:v>2422.0</c:v>
                </c:pt>
                <c:pt idx="2422">
                  <c:v>2423.0</c:v>
                </c:pt>
                <c:pt idx="2423">
                  <c:v>2424.0</c:v>
                </c:pt>
                <c:pt idx="2424">
                  <c:v>2425.0</c:v>
                </c:pt>
                <c:pt idx="2425">
                  <c:v>2426.0</c:v>
                </c:pt>
                <c:pt idx="2426">
                  <c:v>2427.0</c:v>
                </c:pt>
                <c:pt idx="2427">
                  <c:v>2428.0</c:v>
                </c:pt>
                <c:pt idx="2428">
                  <c:v>2429.0</c:v>
                </c:pt>
                <c:pt idx="2429">
                  <c:v>2430.0</c:v>
                </c:pt>
                <c:pt idx="2430">
                  <c:v>2431.0</c:v>
                </c:pt>
                <c:pt idx="2431">
                  <c:v>2432.0</c:v>
                </c:pt>
                <c:pt idx="2432">
                  <c:v>2433.0</c:v>
                </c:pt>
                <c:pt idx="2433">
                  <c:v>2434.0</c:v>
                </c:pt>
                <c:pt idx="2434">
                  <c:v>2435.0</c:v>
                </c:pt>
                <c:pt idx="2435">
                  <c:v>2436.0</c:v>
                </c:pt>
                <c:pt idx="2436">
                  <c:v>2437.0</c:v>
                </c:pt>
                <c:pt idx="2437">
                  <c:v>2438.0</c:v>
                </c:pt>
                <c:pt idx="2438">
                  <c:v>2439.0</c:v>
                </c:pt>
                <c:pt idx="2439">
                  <c:v>2440.0</c:v>
                </c:pt>
                <c:pt idx="2440">
                  <c:v>2441.0</c:v>
                </c:pt>
                <c:pt idx="2441">
                  <c:v>2442.0</c:v>
                </c:pt>
                <c:pt idx="2442">
                  <c:v>2443.0</c:v>
                </c:pt>
                <c:pt idx="2443">
                  <c:v>2444.0</c:v>
                </c:pt>
                <c:pt idx="2444">
                  <c:v>2445.0</c:v>
                </c:pt>
                <c:pt idx="2445">
                  <c:v>2446.0</c:v>
                </c:pt>
                <c:pt idx="2446">
                  <c:v>2447.0</c:v>
                </c:pt>
                <c:pt idx="2447">
                  <c:v>2448.0</c:v>
                </c:pt>
                <c:pt idx="2448">
                  <c:v>2449.0</c:v>
                </c:pt>
                <c:pt idx="2449">
                  <c:v>2450.0</c:v>
                </c:pt>
                <c:pt idx="2450">
                  <c:v>2451.0</c:v>
                </c:pt>
                <c:pt idx="2451">
                  <c:v>2452.0</c:v>
                </c:pt>
                <c:pt idx="2452">
                  <c:v>2453.0</c:v>
                </c:pt>
                <c:pt idx="2453">
                  <c:v>2454.0</c:v>
                </c:pt>
                <c:pt idx="2454">
                  <c:v>2455.0</c:v>
                </c:pt>
                <c:pt idx="2455">
                  <c:v>2456.0</c:v>
                </c:pt>
                <c:pt idx="2456">
                  <c:v>2457.0</c:v>
                </c:pt>
                <c:pt idx="2457">
                  <c:v>2458.0</c:v>
                </c:pt>
                <c:pt idx="2458">
                  <c:v>2459.0</c:v>
                </c:pt>
                <c:pt idx="2459">
                  <c:v>2460.0</c:v>
                </c:pt>
                <c:pt idx="2460">
                  <c:v>2461.0</c:v>
                </c:pt>
                <c:pt idx="2461">
                  <c:v>2462.0</c:v>
                </c:pt>
                <c:pt idx="2462">
                  <c:v>2463.0</c:v>
                </c:pt>
                <c:pt idx="2463">
                  <c:v>2464.0</c:v>
                </c:pt>
                <c:pt idx="2464">
                  <c:v>2465.0</c:v>
                </c:pt>
                <c:pt idx="2465">
                  <c:v>2466.0</c:v>
                </c:pt>
                <c:pt idx="2466">
                  <c:v>2467.0</c:v>
                </c:pt>
                <c:pt idx="2467">
                  <c:v>2468.0</c:v>
                </c:pt>
                <c:pt idx="2468">
                  <c:v>2469.0</c:v>
                </c:pt>
                <c:pt idx="2469">
                  <c:v>2470.0</c:v>
                </c:pt>
                <c:pt idx="2470">
                  <c:v>2471.0</c:v>
                </c:pt>
                <c:pt idx="2471">
                  <c:v>2472.0</c:v>
                </c:pt>
                <c:pt idx="2472">
                  <c:v>2473.0</c:v>
                </c:pt>
                <c:pt idx="2473">
                  <c:v>2474.0</c:v>
                </c:pt>
                <c:pt idx="2474">
                  <c:v>2475.0</c:v>
                </c:pt>
                <c:pt idx="2475">
                  <c:v>2476.0</c:v>
                </c:pt>
                <c:pt idx="2476">
                  <c:v>2477.0</c:v>
                </c:pt>
                <c:pt idx="2477">
                  <c:v>2478.0</c:v>
                </c:pt>
                <c:pt idx="2478">
                  <c:v>2479.0</c:v>
                </c:pt>
                <c:pt idx="2479">
                  <c:v>2480.0</c:v>
                </c:pt>
                <c:pt idx="2480">
                  <c:v>2481.0</c:v>
                </c:pt>
                <c:pt idx="2481">
                  <c:v>2482.0</c:v>
                </c:pt>
                <c:pt idx="2482">
                  <c:v>2483.0</c:v>
                </c:pt>
                <c:pt idx="2483">
                  <c:v>2484.0</c:v>
                </c:pt>
                <c:pt idx="2484">
                  <c:v>2485.0</c:v>
                </c:pt>
                <c:pt idx="2485">
                  <c:v>2486.0</c:v>
                </c:pt>
                <c:pt idx="2486">
                  <c:v>2487.0</c:v>
                </c:pt>
                <c:pt idx="2487">
                  <c:v>2488.0</c:v>
                </c:pt>
                <c:pt idx="2488">
                  <c:v>2489.0</c:v>
                </c:pt>
                <c:pt idx="2489">
                  <c:v>2490.0</c:v>
                </c:pt>
                <c:pt idx="2490">
                  <c:v>2491.0</c:v>
                </c:pt>
                <c:pt idx="2491">
                  <c:v>2492.0</c:v>
                </c:pt>
                <c:pt idx="2492">
                  <c:v>2493.0</c:v>
                </c:pt>
                <c:pt idx="2493">
                  <c:v>2494.0</c:v>
                </c:pt>
                <c:pt idx="2494">
                  <c:v>2495.0</c:v>
                </c:pt>
                <c:pt idx="2495">
                  <c:v>2496.0</c:v>
                </c:pt>
                <c:pt idx="2496">
                  <c:v>2497.0</c:v>
                </c:pt>
                <c:pt idx="2497">
                  <c:v>2498.0</c:v>
                </c:pt>
                <c:pt idx="2498">
                  <c:v>2499.0</c:v>
                </c:pt>
                <c:pt idx="2499">
                  <c:v>2500.0</c:v>
                </c:pt>
                <c:pt idx="2500">
                  <c:v>2501.0</c:v>
                </c:pt>
                <c:pt idx="2501">
                  <c:v>2502.0</c:v>
                </c:pt>
                <c:pt idx="2502">
                  <c:v>2503.0</c:v>
                </c:pt>
                <c:pt idx="2503">
                  <c:v>2504.0</c:v>
                </c:pt>
                <c:pt idx="2504">
                  <c:v>2505.0</c:v>
                </c:pt>
                <c:pt idx="2505">
                  <c:v>2506.0</c:v>
                </c:pt>
                <c:pt idx="2506">
                  <c:v>2507.0</c:v>
                </c:pt>
                <c:pt idx="2507">
                  <c:v>2508.0</c:v>
                </c:pt>
                <c:pt idx="2508">
                  <c:v>2509.0</c:v>
                </c:pt>
                <c:pt idx="2509">
                  <c:v>2510.0</c:v>
                </c:pt>
                <c:pt idx="2510">
                  <c:v>2511.0</c:v>
                </c:pt>
                <c:pt idx="2511">
                  <c:v>2512.0</c:v>
                </c:pt>
                <c:pt idx="2512">
                  <c:v>2513.0</c:v>
                </c:pt>
                <c:pt idx="2513">
                  <c:v>2514.0</c:v>
                </c:pt>
                <c:pt idx="2514">
                  <c:v>2515.0</c:v>
                </c:pt>
                <c:pt idx="2515">
                  <c:v>2516.0</c:v>
                </c:pt>
                <c:pt idx="2516">
                  <c:v>2517.0</c:v>
                </c:pt>
                <c:pt idx="2517">
                  <c:v>2518.0</c:v>
                </c:pt>
                <c:pt idx="2518">
                  <c:v>2519.0</c:v>
                </c:pt>
                <c:pt idx="2519">
                  <c:v>2520.0</c:v>
                </c:pt>
                <c:pt idx="2520">
                  <c:v>2521.0</c:v>
                </c:pt>
                <c:pt idx="2521">
                  <c:v>2522.0</c:v>
                </c:pt>
                <c:pt idx="2522">
                  <c:v>2523.0</c:v>
                </c:pt>
                <c:pt idx="2523">
                  <c:v>2524.0</c:v>
                </c:pt>
                <c:pt idx="2524">
                  <c:v>2525.0</c:v>
                </c:pt>
                <c:pt idx="2525">
                  <c:v>2526.0</c:v>
                </c:pt>
                <c:pt idx="2526">
                  <c:v>2527.0</c:v>
                </c:pt>
                <c:pt idx="2527">
                  <c:v>2528.0</c:v>
                </c:pt>
                <c:pt idx="2528">
                  <c:v>2529.0</c:v>
                </c:pt>
                <c:pt idx="2529">
                  <c:v>2530.0</c:v>
                </c:pt>
                <c:pt idx="2530">
                  <c:v>2531.0</c:v>
                </c:pt>
                <c:pt idx="2531">
                  <c:v>2532.0</c:v>
                </c:pt>
                <c:pt idx="2532">
                  <c:v>2533.0</c:v>
                </c:pt>
                <c:pt idx="2533">
                  <c:v>2534.0</c:v>
                </c:pt>
                <c:pt idx="2534">
                  <c:v>2535.0</c:v>
                </c:pt>
                <c:pt idx="2535">
                  <c:v>2536.0</c:v>
                </c:pt>
                <c:pt idx="2536">
                  <c:v>2537.0</c:v>
                </c:pt>
                <c:pt idx="2537">
                  <c:v>2538.0</c:v>
                </c:pt>
                <c:pt idx="2538">
                  <c:v>2539.0</c:v>
                </c:pt>
                <c:pt idx="2539">
                  <c:v>2540.0</c:v>
                </c:pt>
                <c:pt idx="2540">
                  <c:v>2541.0</c:v>
                </c:pt>
                <c:pt idx="2541">
                  <c:v>2542.0</c:v>
                </c:pt>
                <c:pt idx="2542">
                  <c:v>2543.0</c:v>
                </c:pt>
                <c:pt idx="2543">
                  <c:v>2544.0</c:v>
                </c:pt>
                <c:pt idx="2544">
                  <c:v>2545.0</c:v>
                </c:pt>
                <c:pt idx="2545">
                  <c:v>2546.0</c:v>
                </c:pt>
                <c:pt idx="2546">
                  <c:v>2547.0</c:v>
                </c:pt>
                <c:pt idx="2547">
                  <c:v>2548.0</c:v>
                </c:pt>
                <c:pt idx="2548">
                  <c:v>2549.0</c:v>
                </c:pt>
                <c:pt idx="2549">
                  <c:v>2550.0</c:v>
                </c:pt>
                <c:pt idx="2550">
                  <c:v>2551.0</c:v>
                </c:pt>
                <c:pt idx="2551">
                  <c:v>2552.0</c:v>
                </c:pt>
                <c:pt idx="2552">
                  <c:v>2553.0</c:v>
                </c:pt>
                <c:pt idx="2553">
                  <c:v>2554.0</c:v>
                </c:pt>
                <c:pt idx="2554">
                  <c:v>2555.0</c:v>
                </c:pt>
                <c:pt idx="2555">
                  <c:v>2556.0</c:v>
                </c:pt>
                <c:pt idx="2556">
                  <c:v>2557.0</c:v>
                </c:pt>
                <c:pt idx="2557">
                  <c:v>2558.0</c:v>
                </c:pt>
                <c:pt idx="2558">
                  <c:v>2559.0</c:v>
                </c:pt>
                <c:pt idx="2559">
                  <c:v>2560.0</c:v>
                </c:pt>
                <c:pt idx="2560">
                  <c:v>2561.0</c:v>
                </c:pt>
                <c:pt idx="2561">
                  <c:v>2562.0</c:v>
                </c:pt>
                <c:pt idx="2562">
                  <c:v>2563.0</c:v>
                </c:pt>
                <c:pt idx="2563">
                  <c:v>2564.0</c:v>
                </c:pt>
                <c:pt idx="2564">
                  <c:v>2565.0</c:v>
                </c:pt>
                <c:pt idx="2565">
                  <c:v>2566.0</c:v>
                </c:pt>
                <c:pt idx="2566">
                  <c:v>2567.0</c:v>
                </c:pt>
                <c:pt idx="2567">
                  <c:v>2568.0</c:v>
                </c:pt>
                <c:pt idx="2568">
                  <c:v>2569.0</c:v>
                </c:pt>
                <c:pt idx="2569">
                  <c:v>2570.0</c:v>
                </c:pt>
                <c:pt idx="2570">
                  <c:v>2571.0</c:v>
                </c:pt>
                <c:pt idx="2571">
                  <c:v>2572.0</c:v>
                </c:pt>
                <c:pt idx="2572">
                  <c:v>2573.0</c:v>
                </c:pt>
                <c:pt idx="2573">
                  <c:v>2574.0</c:v>
                </c:pt>
                <c:pt idx="2574">
                  <c:v>2575.0</c:v>
                </c:pt>
                <c:pt idx="2575">
                  <c:v>2576.0</c:v>
                </c:pt>
                <c:pt idx="2576">
                  <c:v>2577.0</c:v>
                </c:pt>
                <c:pt idx="2577">
                  <c:v>2578.0</c:v>
                </c:pt>
                <c:pt idx="2578">
                  <c:v>2579.0</c:v>
                </c:pt>
                <c:pt idx="2579">
                  <c:v>2580.0</c:v>
                </c:pt>
                <c:pt idx="2580">
                  <c:v>2581.0</c:v>
                </c:pt>
                <c:pt idx="2581">
                  <c:v>2582.0</c:v>
                </c:pt>
                <c:pt idx="2582">
                  <c:v>2583.0</c:v>
                </c:pt>
                <c:pt idx="2583">
                  <c:v>2584.0</c:v>
                </c:pt>
                <c:pt idx="2584">
                  <c:v>2585.0</c:v>
                </c:pt>
                <c:pt idx="2585">
                  <c:v>2586.0</c:v>
                </c:pt>
                <c:pt idx="2586">
                  <c:v>2587.0</c:v>
                </c:pt>
                <c:pt idx="2587">
                  <c:v>2588.0</c:v>
                </c:pt>
                <c:pt idx="2588">
                  <c:v>2589.0</c:v>
                </c:pt>
                <c:pt idx="2589">
                  <c:v>2590.0</c:v>
                </c:pt>
                <c:pt idx="2590">
                  <c:v>2591.0</c:v>
                </c:pt>
                <c:pt idx="2591">
                  <c:v>2592.0</c:v>
                </c:pt>
                <c:pt idx="2592">
                  <c:v>2593.0</c:v>
                </c:pt>
                <c:pt idx="2593">
                  <c:v>2594.0</c:v>
                </c:pt>
                <c:pt idx="2594">
                  <c:v>2595.0</c:v>
                </c:pt>
                <c:pt idx="2595">
                  <c:v>2596.0</c:v>
                </c:pt>
                <c:pt idx="2596">
                  <c:v>2597.0</c:v>
                </c:pt>
                <c:pt idx="2597">
                  <c:v>2598.0</c:v>
                </c:pt>
                <c:pt idx="2598">
                  <c:v>2599.0</c:v>
                </c:pt>
                <c:pt idx="2599">
                  <c:v>2600.0</c:v>
                </c:pt>
                <c:pt idx="2600">
                  <c:v>2601.0</c:v>
                </c:pt>
                <c:pt idx="2601">
                  <c:v>2602.0</c:v>
                </c:pt>
                <c:pt idx="2602">
                  <c:v>2603.0</c:v>
                </c:pt>
                <c:pt idx="2603">
                  <c:v>2604.0</c:v>
                </c:pt>
                <c:pt idx="2604">
                  <c:v>2605.0</c:v>
                </c:pt>
                <c:pt idx="2605">
                  <c:v>2606.0</c:v>
                </c:pt>
                <c:pt idx="2606">
                  <c:v>2607.0</c:v>
                </c:pt>
                <c:pt idx="2607">
                  <c:v>2608.0</c:v>
                </c:pt>
                <c:pt idx="2608">
                  <c:v>2609.0</c:v>
                </c:pt>
                <c:pt idx="2609">
                  <c:v>2610.0</c:v>
                </c:pt>
                <c:pt idx="2610">
                  <c:v>2611.0</c:v>
                </c:pt>
                <c:pt idx="2611">
                  <c:v>2612.0</c:v>
                </c:pt>
                <c:pt idx="2612">
                  <c:v>2613.0</c:v>
                </c:pt>
                <c:pt idx="2613">
                  <c:v>2614.0</c:v>
                </c:pt>
                <c:pt idx="2614">
                  <c:v>2615.0</c:v>
                </c:pt>
                <c:pt idx="2615">
                  <c:v>2616.0</c:v>
                </c:pt>
                <c:pt idx="2616">
                  <c:v>2617.0</c:v>
                </c:pt>
                <c:pt idx="2617">
                  <c:v>2618.0</c:v>
                </c:pt>
                <c:pt idx="2618">
                  <c:v>2619.0</c:v>
                </c:pt>
                <c:pt idx="2619">
                  <c:v>2620.0</c:v>
                </c:pt>
                <c:pt idx="2620">
                  <c:v>2621.0</c:v>
                </c:pt>
                <c:pt idx="2621">
                  <c:v>2622.0</c:v>
                </c:pt>
                <c:pt idx="2622">
                  <c:v>2623.0</c:v>
                </c:pt>
                <c:pt idx="2623">
                  <c:v>2624.0</c:v>
                </c:pt>
                <c:pt idx="2624">
                  <c:v>2625.0</c:v>
                </c:pt>
                <c:pt idx="2625">
                  <c:v>2626.0</c:v>
                </c:pt>
                <c:pt idx="2626">
                  <c:v>2627.0</c:v>
                </c:pt>
                <c:pt idx="2627">
                  <c:v>2628.0</c:v>
                </c:pt>
                <c:pt idx="2628">
                  <c:v>2629.0</c:v>
                </c:pt>
                <c:pt idx="2629">
                  <c:v>2630.0</c:v>
                </c:pt>
                <c:pt idx="2630">
                  <c:v>2631.0</c:v>
                </c:pt>
                <c:pt idx="2631">
                  <c:v>2632.0</c:v>
                </c:pt>
                <c:pt idx="2632">
                  <c:v>2633.0</c:v>
                </c:pt>
                <c:pt idx="2633">
                  <c:v>2634.0</c:v>
                </c:pt>
                <c:pt idx="2634">
                  <c:v>2635.0</c:v>
                </c:pt>
                <c:pt idx="2635">
                  <c:v>2636.0</c:v>
                </c:pt>
                <c:pt idx="2636">
                  <c:v>2637.0</c:v>
                </c:pt>
                <c:pt idx="2637">
                  <c:v>2638.0</c:v>
                </c:pt>
                <c:pt idx="2638">
                  <c:v>2639.0</c:v>
                </c:pt>
                <c:pt idx="2639">
                  <c:v>2640.0</c:v>
                </c:pt>
                <c:pt idx="2640">
                  <c:v>2641.0</c:v>
                </c:pt>
                <c:pt idx="2641">
                  <c:v>2642.0</c:v>
                </c:pt>
                <c:pt idx="2642">
                  <c:v>2643.0</c:v>
                </c:pt>
                <c:pt idx="2643">
                  <c:v>2644.0</c:v>
                </c:pt>
                <c:pt idx="2644">
                  <c:v>2645.0</c:v>
                </c:pt>
                <c:pt idx="2645">
                  <c:v>2646.0</c:v>
                </c:pt>
                <c:pt idx="2646">
                  <c:v>2647.0</c:v>
                </c:pt>
                <c:pt idx="2647">
                  <c:v>2648.0</c:v>
                </c:pt>
                <c:pt idx="2648">
                  <c:v>2649.0</c:v>
                </c:pt>
                <c:pt idx="2649">
                  <c:v>2650.0</c:v>
                </c:pt>
                <c:pt idx="2650">
                  <c:v>2651.0</c:v>
                </c:pt>
                <c:pt idx="2651">
                  <c:v>2652.0</c:v>
                </c:pt>
                <c:pt idx="2652">
                  <c:v>2653.0</c:v>
                </c:pt>
                <c:pt idx="2653">
                  <c:v>2654.0</c:v>
                </c:pt>
                <c:pt idx="2654">
                  <c:v>2655.0</c:v>
                </c:pt>
                <c:pt idx="2655">
                  <c:v>2656.0</c:v>
                </c:pt>
                <c:pt idx="2656">
                  <c:v>2657.0</c:v>
                </c:pt>
                <c:pt idx="2657">
                  <c:v>2658.0</c:v>
                </c:pt>
                <c:pt idx="2658">
                  <c:v>2659.0</c:v>
                </c:pt>
                <c:pt idx="2659">
                  <c:v>2660.0</c:v>
                </c:pt>
                <c:pt idx="2660">
                  <c:v>2661.0</c:v>
                </c:pt>
                <c:pt idx="2661">
                  <c:v>2662.0</c:v>
                </c:pt>
                <c:pt idx="2662">
                  <c:v>2663.0</c:v>
                </c:pt>
                <c:pt idx="2663">
                  <c:v>2664.0</c:v>
                </c:pt>
                <c:pt idx="2664">
                  <c:v>2665.0</c:v>
                </c:pt>
                <c:pt idx="2665">
                  <c:v>2666.0</c:v>
                </c:pt>
                <c:pt idx="2666">
                  <c:v>2667.0</c:v>
                </c:pt>
                <c:pt idx="2667">
                  <c:v>2668.0</c:v>
                </c:pt>
                <c:pt idx="2668">
                  <c:v>2669.0</c:v>
                </c:pt>
                <c:pt idx="2669">
                  <c:v>2670.0</c:v>
                </c:pt>
                <c:pt idx="2670">
                  <c:v>2671.0</c:v>
                </c:pt>
                <c:pt idx="2671">
                  <c:v>2672.0</c:v>
                </c:pt>
                <c:pt idx="2672">
                  <c:v>2673.0</c:v>
                </c:pt>
                <c:pt idx="2673">
                  <c:v>2674.0</c:v>
                </c:pt>
                <c:pt idx="2674">
                  <c:v>2675.0</c:v>
                </c:pt>
                <c:pt idx="2675">
                  <c:v>2676.0</c:v>
                </c:pt>
                <c:pt idx="2676">
                  <c:v>2677.0</c:v>
                </c:pt>
                <c:pt idx="2677">
                  <c:v>2678.0</c:v>
                </c:pt>
                <c:pt idx="2678">
                  <c:v>2679.0</c:v>
                </c:pt>
                <c:pt idx="2679">
                  <c:v>2680.0</c:v>
                </c:pt>
                <c:pt idx="2680">
                  <c:v>2681.0</c:v>
                </c:pt>
                <c:pt idx="2681">
                  <c:v>2682.0</c:v>
                </c:pt>
                <c:pt idx="2682">
                  <c:v>2683.0</c:v>
                </c:pt>
                <c:pt idx="2683">
                  <c:v>2684.0</c:v>
                </c:pt>
                <c:pt idx="2684">
                  <c:v>2685.0</c:v>
                </c:pt>
                <c:pt idx="2685">
                  <c:v>2686.0</c:v>
                </c:pt>
                <c:pt idx="2686">
                  <c:v>2687.0</c:v>
                </c:pt>
                <c:pt idx="2687">
                  <c:v>2688.0</c:v>
                </c:pt>
                <c:pt idx="2688">
                  <c:v>2689.0</c:v>
                </c:pt>
                <c:pt idx="2689">
                  <c:v>2690.0</c:v>
                </c:pt>
                <c:pt idx="2690">
                  <c:v>2691.0</c:v>
                </c:pt>
                <c:pt idx="2691">
                  <c:v>2692.0</c:v>
                </c:pt>
                <c:pt idx="2692">
                  <c:v>2693.0</c:v>
                </c:pt>
                <c:pt idx="2693">
                  <c:v>2694.0</c:v>
                </c:pt>
                <c:pt idx="2694">
                  <c:v>2695.0</c:v>
                </c:pt>
                <c:pt idx="2695">
                  <c:v>2696.0</c:v>
                </c:pt>
                <c:pt idx="2696">
                  <c:v>2697.0</c:v>
                </c:pt>
                <c:pt idx="2697">
                  <c:v>2698.0</c:v>
                </c:pt>
                <c:pt idx="2698">
                  <c:v>2699.0</c:v>
                </c:pt>
                <c:pt idx="2699">
                  <c:v>2700.0</c:v>
                </c:pt>
                <c:pt idx="2700">
                  <c:v>2701.0</c:v>
                </c:pt>
                <c:pt idx="2701">
                  <c:v>2702.0</c:v>
                </c:pt>
                <c:pt idx="2702">
                  <c:v>2703.0</c:v>
                </c:pt>
                <c:pt idx="2703">
                  <c:v>2704.0</c:v>
                </c:pt>
                <c:pt idx="2704">
                  <c:v>2705.0</c:v>
                </c:pt>
                <c:pt idx="2705">
                  <c:v>2706.0</c:v>
                </c:pt>
                <c:pt idx="2706">
                  <c:v>2707.0</c:v>
                </c:pt>
                <c:pt idx="2707">
                  <c:v>2708.0</c:v>
                </c:pt>
                <c:pt idx="2708">
                  <c:v>2709.0</c:v>
                </c:pt>
                <c:pt idx="2709">
                  <c:v>2710.0</c:v>
                </c:pt>
                <c:pt idx="2710">
                  <c:v>2711.0</c:v>
                </c:pt>
                <c:pt idx="2711">
                  <c:v>2712.0</c:v>
                </c:pt>
                <c:pt idx="2712">
                  <c:v>2713.0</c:v>
                </c:pt>
                <c:pt idx="2713">
                  <c:v>2714.0</c:v>
                </c:pt>
                <c:pt idx="2714">
                  <c:v>2715.0</c:v>
                </c:pt>
                <c:pt idx="2715">
                  <c:v>2716.0</c:v>
                </c:pt>
                <c:pt idx="2716">
                  <c:v>2717.0</c:v>
                </c:pt>
                <c:pt idx="2717">
                  <c:v>2718.0</c:v>
                </c:pt>
                <c:pt idx="2718">
                  <c:v>2719.0</c:v>
                </c:pt>
                <c:pt idx="2719">
                  <c:v>2720.0</c:v>
                </c:pt>
                <c:pt idx="2720">
                  <c:v>2721.0</c:v>
                </c:pt>
                <c:pt idx="2721">
                  <c:v>2722.0</c:v>
                </c:pt>
                <c:pt idx="2722">
                  <c:v>2723.0</c:v>
                </c:pt>
                <c:pt idx="2723">
                  <c:v>2724.0</c:v>
                </c:pt>
                <c:pt idx="2724">
                  <c:v>2725.0</c:v>
                </c:pt>
                <c:pt idx="2725">
                  <c:v>2726.0</c:v>
                </c:pt>
                <c:pt idx="2726">
                  <c:v>2727.0</c:v>
                </c:pt>
                <c:pt idx="2727">
                  <c:v>2728.0</c:v>
                </c:pt>
                <c:pt idx="2728">
                  <c:v>2729.0</c:v>
                </c:pt>
                <c:pt idx="2729">
                  <c:v>2730.0</c:v>
                </c:pt>
                <c:pt idx="2730">
                  <c:v>2731.0</c:v>
                </c:pt>
                <c:pt idx="2731">
                  <c:v>2732.0</c:v>
                </c:pt>
                <c:pt idx="2732">
                  <c:v>2733.0</c:v>
                </c:pt>
                <c:pt idx="2733">
                  <c:v>2734.0</c:v>
                </c:pt>
                <c:pt idx="2734">
                  <c:v>2735.0</c:v>
                </c:pt>
                <c:pt idx="2735">
                  <c:v>2736.0</c:v>
                </c:pt>
                <c:pt idx="2736">
                  <c:v>2737.0</c:v>
                </c:pt>
                <c:pt idx="2737">
                  <c:v>2738.0</c:v>
                </c:pt>
                <c:pt idx="2738">
                  <c:v>2739.0</c:v>
                </c:pt>
                <c:pt idx="2739">
                  <c:v>2740.0</c:v>
                </c:pt>
                <c:pt idx="2740">
                  <c:v>2741.0</c:v>
                </c:pt>
                <c:pt idx="2741">
                  <c:v>2742.0</c:v>
                </c:pt>
                <c:pt idx="2742">
                  <c:v>2743.0</c:v>
                </c:pt>
                <c:pt idx="2743">
                  <c:v>2744.0</c:v>
                </c:pt>
                <c:pt idx="2744">
                  <c:v>2745.0</c:v>
                </c:pt>
                <c:pt idx="2745">
                  <c:v>2746.0</c:v>
                </c:pt>
                <c:pt idx="2746">
                  <c:v>2747.0</c:v>
                </c:pt>
                <c:pt idx="2747">
                  <c:v>2748.0</c:v>
                </c:pt>
                <c:pt idx="2748">
                  <c:v>2749.0</c:v>
                </c:pt>
                <c:pt idx="2749">
                  <c:v>2750.0</c:v>
                </c:pt>
                <c:pt idx="2750">
                  <c:v>2751.0</c:v>
                </c:pt>
                <c:pt idx="2751">
                  <c:v>2752.0</c:v>
                </c:pt>
                <c:pt idx="2752">
                  <c:v>2753.0</c:v>
                </c:pt>
                <c:pt idx="2753">
                  <c:v>2754.0</c:v>
                </c:pt>
                <c:pt idx="2754">
                  <c:v>2755.0</c:v>
                </c:pt>
                <c:pt idx="2755">
                  <c:v>2756.0</c:v>
                </c:pt>
                <c:pt idx="2756">
                  <c:v>2757.0</c:v>
                </c:pt>
                <c:pt idx="2757">
                  <c:v>2758.0</c:v>
                </c:pt>
                <c:pt idx="2758">
                  <c:v>2759.0</c:v>
                </c:pt>
                <c:pt idx="2759">
                  <c:v>2760.0</c:v>
                </c:pt>
                <c:pt idx="2760">
                  <c:v>2761.0</c:v>
                </c:pt>
                <c:pt idx="2761">
                  <c:v>2762.0</c:v>
                </c:pt>
                <c:pt idx="2762">
                  <c:v>2763.0</c:v>
                </c:pt>
                <c:pt idx="2763">
                  <c:v>2764.0</c:v>
                </c:pt>
                <c:pt idx="2764">
                  <c:v>2765.0</c:v>
                </c:pt>
                <c:pt idx="2765">
                  <c:v>2766.0</c:v>
                </c:pt>
                <c:pt idx="2766">
                  <c:v>2767.0</c:v>
                </c:pt>
                <c:pt idx="2767">
                  <c:v>2768.0</c:v>
                </c:pt>
                <c:pt idx="2768">
                  <c:v>2769.0</c:v>
                </c:pt>
                <c:pt idx="2769">
                  <c:v>2770.0</c:v>
                </c:pt>
                <c:pt idx="2770">
                  <c:v>2771.0</c:v>
                </c:pt>
                <c:pt idx="2771">
                  <c:v>2772.0</c:v>
                </c:pt>
                <c:pt idx="2772">
                  <c:v>2773.0</c:v>
                </c:pt>
                <c:pt idx="2773">
                  <c:v>2774.0</c:v>
                </c:pt>
                <c:pt idx="2774">
                  <c:v>2775.0</c:v>
                </c:pt>
                <c:pt idx="2775">
                  <c:v>2776.0</c:v>
                </c:pt>
                <c:pt idx="2776">
                  <c:v>2777.0</c:v>
                </c:pt>
                <c:pt idx="2777">
                  <c:v>2778.0</c:v>
                </c:pt>
                <c:pt idx="2778">
                  <c:v>2779.0</c:v>
                </c:pt>
                <c:pt idx="2779">
                  <c:v>2780.0</c:v>
                </c:pt>
                <c:pt idx="2780">
                  <c:v>2781.0</c:v>
                </c:pt>
                <c:pt idx="2781">
                  <c:v>2782.0</c:v>
                </c:pt>
                <c:pt idx="2782">
                  <c:v>2783.0</c:v>
                </c:pt>
                <c:pt idx="2783">
                  <c:v>2784.0</c:v>
                </c:pt>
                <c:pt idx="2784">
                  <c:v>2785.0</c:v>
                </c:pt>
                <c:pt idx="2785">
                  <c:v>2786.0</c:v>
                </c:pt>
                <c:pt idx="2786">
                  <c:v>2787.0</c:v>
                </c:pt>
                <c:pt idx="2787">
                  <c:v>2788.0</c:v>
                </c:pt>
                <c:pt idx="2788">
                  <c:v>2789.0</c:v>
                </c:pt>
                <c:pt idx="2789">
                  <c:v>2790.0</c:v>
                </c:pt>
                <c:pt idx="2790">
                  <c:v>2791.0</c:v>
                </c:pt>
                <c:pt idx="2791">
                  <c:v>2792.0</c:v>
                </c:pt>
                <c:pt idx="2792">
                  <c:v>2793.0</c:v>
                </c:pt>
                <c:pt idx="2793">
                  <c:v>2794.0</c:v>
                </c:pt>
                <c:pt idx="2794">
                  <c:v>2795.0</c:v>
                </c:pt>
                <c:pt idx="2795">
                  <c:v>2796.0</c:v>
                </c:pt>
                <c:pt idx="2796">
                  <c:v>2797.0</c:v>
                </c:pt>
                <c:pt idx="2797">
                  <c:v>2798.0</c:v>
                </c:pt>
                <c:pt idx="2798">
                  <c:v>2799.0</c:v>
                </c:pt>
                <c:pt idx="2799">
                  <c:v>2800.0</c:v>
                </c:pt>
                <c:pt idx="2800">
                  <c:v>2801.0</c:v>
                </c:pt>
                <c:pt idx="2801">
                  <c:v>2802.0</c:v>
                </c:pt>
                <c:pt idx="2802">
                  <c:v>2803.0</c:v>
                </c:pt>
                <c:pt idx="2803">
                  <c:v>2804.0</c:v>
                </c:pt>
                <c:pt idx="2804">
                  <c:v>2805.0</c:v>
                </c:pt>
                <c:pt idx="2805">
                  <c:v>2806.0</c:v>
                </c:pt>
                <c:pt idx="2806">
                  <c:v>2807.0</c:v>
                </c:pt>
                <c:pt idx="2807">
                  <c:v>2808.0</c:v>
                </c:pt>
                <c:pt idx="2808">
                  <c:v>2809.0</c:v>
                </c:pt>
                <c:pt idx="2809">
                  <c:v>2810.0</c:v>
                </c:pt>
                <c:pt idx="2810">
                  <c:v>2811.0</c:v>
                </c:pt>
                <c:pt idx="2811">
                  <c:v>2812.0</c:v>
                </c:pt>
                <c:pt idx="2812">
                  <c:v>2813.0</c:v>
                </c:pt>
                <c:pt idx="2813">
                  <c:v>2814.0</c:v>
                </c:pt>
                <c:pt idx="2814">
                  <c:v>2815.0</c:v>
                </c:pt>
                <c:pt idx="2815">
                  <c:v>2816.0</c:v>
                </c:pt>
                <c:pt idx="2816">
                  <c:v>2817.0</c:v>
                </c:pt>
                <c:pt idx="2817">
                  <c:v>2818.0</c:v>
                </c:pt>
                <c:pt idx="2818">
                  <c:v>2819.0</c:v>
                </c:pt>
                <c:pt idx="2819">
                  <c:v>2820.0</c:v>
                </c:pt>
                <c:pt idx="2820">
                  <c:v>2821.0</c:v>
                </c:pt>
                <c:pt idx="2821">
                  <c:v>2822.0</c:v>
                </c:pt>
                <c:pt idx="2822">
                  <c:v>2823.0</c:v>
                </c:pt>
                <c:pt idx="2823">
                  <c:v>2824.0</c:v>
                </c:pt>
                <c:pt idx="2824">
                  <c:v>2825.0</c:v>
                </c:pt>
                <c:pt idx="2825">
                  <c:v>2826.0</c:v>
                </c:pt>
                <c:pt idx="2826">
                  <c:v>2827.0</c:v>
                </c:pt>
                <c:pt idx="2827">
                  <c:v>2828.0</c:v>
                </c:pt>
                <c:pt idx="2828">
                  <c:v>2829.0</c:v>
                </c:pt>
                <c:pt idx="2829">
                  <c:v>2830.0</c:v>
                </c:pt>
                <c:pt idx="2830">
                  <c:v>2831.0</c:v>
                </c:pt>
                <c:pt idx="2831">
                  <c:v>2832.0</c:v>
                </c:pt>
                <c:pt idx="2832">
                  <c:v>2833.0</c:v>
                </c:pt>
                <c:pt idx="2833">
                  <c:v>2834.0</c:v>
                </c:pt>
                <c:pt idx="2834">
                  <c:v>2835.0</c:v>
                </c:pt>
                <c:pt idx="2835">
                  <c:v>2836.0</c:v>
                </c:pt>
                <c:pt idx="2836">
                  <c:v>2837.0</c:v>
                </c:pt>
                <c:pt idx="2837">
                  <c:v>2838.0</c:v>
                </c:pt>
                <c:pt idx="2838">
                  <c:v>2839.0</c:v>
                </c:pt>
                <c:pt idx="2839">
                  <c:v>2840.0</c:v>
                </c:pt>
                <c:pt idx="2840">
                  <c:v>2841.0</c:v>
                </c:pt>
                <c:pt idx="2841">
                  <c:v>2842.0</c:v>
                </c:pt>
                <c:pt idx="2842">
                  <c:v>2843.0</c:v>
                </c:pt>
                <c:pt idx="2843">
                  <c:v>2844.0</c:v>
                </c:pt>
                <c:pt idx="2844">
                  <c:v>2845.0</c:v>
                </c:pt>
                <c:pt idx="2845">
                  <c:v>2846.0</c:v>
                </c:pt>
                <c:pt idx="2846">
                  <c:v>2847.0</c:v>
                </c:pt>
                <c:pt idx="2847">
                  <c:v>2848.0</c:v>
                </c:pt>
                <c:pt idx="2848">
                  <c:v>2849.0</c:v>
                </c:pt>
                <c:pt idx="2849">
                  <c:v>2850.0</c:v>
                </c:pt>
                <c:pt idx="2850">
                  <c:v>2851.0</c:v>
                </c:pt>
                <c:pt idx="2851">
                  <c:v>2852.0</c:v>
                </c:pt>
                <c:pt idx="2852">
                  <c:v>2853.0</c:v>
                </c:pt>
                <c:pt idx="2853">
                  <c:v>2854.0</c:v>
                </c:pt>
                <c:pt idx="2854">
                  <c:v>2855.0</c:v>
                </c:pt>
                <c:pt idx="2855">
                  <c:v>2856.0</c:v>
                </c:pt>
                <c:pt idx="2856">
                  <c:v>2857.0</c:v>
                </c:pt>
                <c:pt idx="2857">
                  <c:v>2858.0</c:v>
                </c:pt>
                <c:pt idx="2858">
                  <c:v>2859.0</c:v>
                </c:pt>
                <c:pt idx="2859">
                  <c:v>2860.0</c:v>
                </c:pt>
                <c:pt idx="2860">
                  <c:v>2861.0</c:v>
                </c:pt>
                <c:pt idx="2861">
                  <c:v>2862.0</c:v>
                </c:pt>
                <c:pt idx="2862">
                  <c:v>2863.0</c:v>
                </c:pt>
                <c:pt idx="2863">
                  <c:v>2864.0</c:v>
                </c:pt>
                <c:pt idx="2864">
                  <c:v>2865.0</c:v>
                </c:pt>
                <c:pt idx="2865">
                  <c:v>2866.0</c:v>
                </c:pt>
                <c:pt idx="2866">
                  <c:v>2867.0</c:v>
                </c:pt>
                <c:pt idx="2867">
                  <c:v>2868.0</c:v>
                </c:pt>
                <c:pt idx="2868">
                  <c:v>2869.0</c:v>
                </c:pt>
                <c:pt idx="2869">
                  <c:v>2870.0</c:v>
                </c:pt>
                <c:pt idx="2870">
                  <c:v>2871.0</c:v>
                </c:pt>
                <c:pt idx="2871">
                  <c:v>2872.0</c:v>
                </c:pt>
                <c:pt idx="2872">
                  <c:v>2873.0</c:v>
                </c:pt>
                <c:pt idx="2873">
                  <c:v>2874.0</c:v>
                </c:pt>
                <c:pt idx="2874">
                  <c:v>2875.0</c:v>
                </c:pt>
                <c:pt idx="2875">
                  <c:v>2876.0</c:v>
                </c:pt>
                <c:pt idx="2876">
                  <c:v>2877.0</c:v>
                </c:pt>
                <c:pt idx="2877">
                  <c:v>2878.0</c:v>
                </c:pt>
                <c:pt idx="2878">
                  <c:v>2879.0</c:v>
                </c:pt>
                <c:pt idx="2879">
                  <c:v>2880.0</c:v>
                </c:pt>
                <c:pt idx="2880">
                  <c:v>2881.0</c:v>
                </c:pt>
                <c:pt idx="2881">
                  <c:v>2882.0</c:v>
                </c:pt>
                <c:pt idx="2882">
                  <c:v>2883.0</c:v>
                </c:pt>
                <c:pt idx="2883">
                  <c:v>2884.0</c:v>
                </c:pt>
                <c:pt idx="2884">
                  <c:v>2885.0</c:v>
                </c:pt>
                <c:pt idx="2885">
                  <c:v>2886.0</c:v>
                </c:pt>
                <c:pt idx="2886">
                  <c:v>2887.0</c:v>
                </c:pt>
                <c:pt idx="2887">
                  <c:v>2888.0</c:v>
                </c:pt>
                <c:pt idx="2888">
                  <c:v>2889.0</c:v>
                </c:pt>
                <c:pt idx="2889">
                  <c:v>2890.0</c:v>
                </c:pt>
                <c:pt idx="2890">
                  <c:v>2891.0</c:v>
                </c:pt>
                <c:pt idx="2891">
                  <c:v>2892.0</c:v>
                </c:pt>
                <c:pt idx="2892">
                  <c:v>2893.0</c:v>
                </c:pt>
                <c:pt idx="2893">
                  <c:v>2894.0</c:v>
                </c:pt>
                <c:pt idx="2894">
                  <c:v>2895.0</c:v>
                </c:pt>
                <c:pt idx="2895">
                  <c:v>2896.0</c:v>
                </c:pt>
                <c:pt idx="2896">
                  <c:v>2897.0</c:v>
                </c:pt>
                <c:pt idx="2897">
                  <c:v>2898.0</c:v>
                </c:pt>
                <c:pt idx="2898">
                  <c:v>2899.0</c:v>
                </c:pt>
                <c:pt idx="2899">
                  <c:v>2900.0</c:v>
                </c:pt>
                <c:pt idx="2900">
                  <c:v>2901.0</c:v>
                </c:pt>
                <c:pt idx="2901">
                  <c:v>2902.0</c:v>
                </c:pt>
                <c:pt idx="2902">
                  <c:v>2903.0</c:v>
                </c:pt>
                <c:pt idx="2903">
                  <c:v>2904.0</c:v>
                </c:pt>
                <c:pt idx="2904">
                  <c:v>2905.0</c:v>
                </c:pt>
                <c:pt idx="2905">
                  <c:v>2906.0</c:v>
                </c:pt>
                <c:pt idx="2906">
                  <c:v>2907.0</c:v>
                </c:pt>
                <c:pt idx="2907">
                  <c:v>2908.0</c:v>
                </c:pt>
                <c:pt idx="2908">
                  <c:v>2909.0</c:v>
                </c:pt>
                <c:pt idx="2909">
                  <c:v>2910.0</c:v>
                </c:pt>
                <c:pt idx="2910">
                  <c:v>2911.0</c:v>
                </c:pt>
                <c:pt idx="2911">
                  <c:v>2912.0</c:v>
                </c:pt>
                <c:pt idx="2912">
                  <c:v>2913.0</c:v>
                </c:pt>
                <c:pt idx="2913">
                  <c:v>2914.0</c:v>
                </c:pt>
                <c:pt idx="2914">
                  <c:v>2915.0</c:v>
                </c:pt>
                <c:pt idx="2915">
                  <c:v>2916.0</c:v>
                </c:pt>
                <c:pt idx="2916">
                  <c:v>2917.0</c:v>
                </c:pt>
                <c:pt idx="2917">
                  <c:v>2918.0</c:v>
                </c:pt>
                <c:pt idx="2918">
                  <c:v>2919.0</c:v>
                </c:pt>
                <c:pt idx="2919">
                  <c:v>2920.0</c:v>
                </c:pt>
                <c:pt idx="2920">
                  <c:v>2921.0</c:v>
                </c:pt>
                <c:pt idx="2921">
                  <c:v>2922.0</c:v>
                </c:pt>
                <c:pt idx="2922">
                  <c:v>2923.0</c:v>
                </c:pt>
                <c:pt idx="2923">
                  <c:v>2924.0</c:v>
                </c:pt>
                <c:pt idx="2924">
                  <c:v>2925.0</c:v>
                </c:pt>
                <c:pt idx="2925">
                  <c:v>2926.0</c:v>
                </c:pt>
                <c:pt idx="2926">
                  <c:v>2927.0</c:v>
                </c:pt>
                <c:pt idx="2927">
                  <c:v>2928.0</c:v>
                </c:pt>
                <c:pt idx="2928">
                  <c:v>2929.0</c:v>
                </c:pt>
                <c:pt idx="2929">
                  <c:v>2930.0</c:v>
                </c:pt>
                <c:pt idx="2930">
                  <c:v>2931.0</c:v>
                </c:pt>
                <c:pt idx="2931">
                  <c:v>2932.0</c:v>
                </c:pt>
                <c:pt idx="2932">
                  <c:v>2933.0</c:v>
                </c:pt>
                <c:pt idx="2933">
                  <c:v>2934.0</c:v>
                </c:pt>
                <c:pt idx="2934">
                  <c:v>2935.0</c:v>
                </c:pt>
                <c:pt idx="2935">
                  <c:v>2936.0</c:v>
                </c:pt>
                <c:pt idx="2936">
                  <c:v>2937.0</c:v>
                </c:pt>
                <c:pt idx="2937">
                  <c:v>2938.0</c:v>
                </c:pt>
                <c:pt idx="2938">
                  <c:v>2939.0</c:v>
                </c:pt>
                <c:pt idx="2939">
                  <c:v>2940.0</c:v>
                </c:pt>
                <c:pt idx="2940">
                  <c:v>2941.0</c:v>
                </c:pt>
                <c:pt idx="2941">
                  <c:v>2942.0</c:v>
                </c:pt>
                <c:pt idx="2942">
                  <c:v>2943.0</c:v>
                </c:pt>
                <c:pt idx="2943">
                  <c:v>2944.0</c:v>
                </c:pt>
                <c:pt idx="2944">
                  <c:v>2945.0</c:v>
                </c:pt>
                <c:pt idx="2945">
                  <c:v>2946.0</c:v>
                </c:pt>
                <c:pt idx="2946">
                  <c:v>2947.0</c:v>
                </c:pt>
                <c:pt idx="2947">
                  <c:v>2948.0</c:v>
                </c:pt>
                <c:pt idx="2948">
                  <c:v>2949.0</c:v>
                </c:pt>
                <c:pt idx="2949">
                  <c:v>2950.0</c:v>
                </c:pt>
                <c:pt idx="2950">
                  <c:v>2951.0</c:v>
                </c:pt>
                <c:pt idx="2951">
                  <c:v>2952.0</c:v>
                </c:pt>
                <c:pt idx="2952">
                  <c:v>2953.0</c:v>
                </c:pt>
                <c:pt idx="2953">
                  <c:v>2954.0</c:v>
                </c:pt>
                <c:pt idx="2954">
                  <c:v>2955.0</c:v>
                </c:pt>
                <c:pt idx="2955">
                  <c:v>2956.0</c:v>
                </c:pt>
                <c:pt idx="2956">
                  <c:v>2957.0</c:v>
                </c:pt>
                <c:pt idx="2957">
                  <c:v>2958.0</c:v>
                </c:pt>
                <c:pt idx="2958">
                  <c:v>2959.0</c:v>
                </c:pt>
                <c:pt idx="2959">
                  <c:v>2960.0</c:v>
                </c:pt>
                <c:pt idx="2960">
                  <c:v>2961.0</c:v>
                </c:pt>
                <c:pt idx="2961">
                  <c:v>2962.0</c:v>
                </c:pt>
                <c:pt idx="2962">
                  <c:v>2963.0</c:v>
                </c:pt>
                <c:pt idx="2963">
                  <c:v>2964.0</c:v>
                </c:pt>
                <c:pt idx="2964">
                  <c:v>2965.0</c:v>
                </c:pt>
                <c:pt idx="2965">
                  <c:v>2966.0</c:v>
                </c:pt>
                <c:pt idx="2966">
                  <c:v>2967.0</c:v>
                </c:pt>
                <c:pt idx="2967">
                  <c:v>2968.0</c:v>
                </c:pt>
                <c:pt idx="2968">
                  <c:v>2969.0</c:v>
                </c:pt>
                <c:pt idx="2969">
                  <c:v>2970.0</c:v>
                </c:pt>
                <c:pt idx="2970">
                  <c:v>2971.0</c:v>
                </c:pt>
                <c:pt idx="2971">
                  <c:v>2972.0</c:v>
                </c:pt>
                <c:pt idx="2972">
                  <c:v>2973.0</c:v>
                </c:pt>
                <c:pt idx="2973">
                  <c:v>2974.0</c:v>
                </c:pt>
                <c:pt idx="2974">
                  <c:v>2975.0</c:v>
                </c:pt>
                <c:pt idx="2975">
                  <c:v>2976.0</c:v>
                </c:pt>
                <c:pt idx="2976">
                  <c:v>2977.0</c:v>
                </c:pt>
                <c:pt idx="2977">
                  <c:v>2978.0</c:v>
                </c:pt>
                <c:pt idx="2978">
                  <c:v>2979.0</c:v>
                </c:pt>
                <c:pt idx="2979">
                  <c:v>2980.0</c:v>
                </c:pt>
                <c:pt idx="2980">
                  <c:v>2981.0</c:v>
                </c:pt>
                <c:pt idx="2981">
                  <c:v>2982.0</c:v>
                </c:pt>
                <c:pt idx="2982">
                  <c:v>2983.0</c:v>
                </c:pt>
                <c:pt idx="2983">
                  <c:v>2984.0</c:v>
                </c:pt>
                <c:pt idx="2984">
                  <c:v>2985.0</c:v>
                </c:pt>
                <c:pt idx="2985">
                  <c:v>2986.0</c:v>
                </c:pt>
                <c:pt idx="2986">
                  <c:v>2987.0</c:v>
                </c:pt>
                <c:pt idx="2987">
                  <c:v>2988.0</c:v>
                </c:pt>
                <c:pt idx="2988">
                  <c:v>2989.0</c:v>
                </c:pt>
                <c:pt idx="2989">
                  <c:v>2990.0</c:v>
                </c:pt>
                <c:pt idx="2990">
                  <c:v>2991.0</c:v>
                </c:pt>
                <c:pt idx="2991">
                  <c:v>2992.0</c:v>
                </c:pt>
                <c:pt idx="2992">
                  <c:v>2993.0</c:v>
                </c:pt>
                <c:pt idx="2993">
                  <c:v>2994.0</c:v>
                </c:pt>
                <c:pt idx="2994">
                  <c:v>2995.0</c:v>
                </c:pt>
                <c:pt idx="2995">
                  <c:v>2996.0</c:v>
                </c:pt>
                <c:pt idx="2996">
                  <c:v>2997.0</c:v>
                </c:pt>
                <c:pt idx="2997">
                  <c:v>2998.0</c:v>
                </c:pt>
                <c:pt idx="2998">
                  <c:v>2999.0</c:v>
                </c:pt>
                <c:pt idx="2999">
                  <c:v>3000.0</c:v>
                </c:pt>
                <c:pt idx="3000">
                  <c:v>3001.0</c:v>
                </c:pt>
                <c:pt idx="3001">
                  <c:v>3002.0</c:v>
                </c:pt>
                <c:pt idx="3002">
                  <c:v>3003.0</c:v>
                </c:pt>
                <c:pt idx="3003">
                  <c:v>3004.0</c:v>
                </c:pt>
                <c:pt idx="3004">
                  <c:v>3005.0</c:v>
                </c:pt>
                <c:pt idx="3005">
                  <c:v>3006.0</c:v>
                </c:pt>
                <c:pt idx="3006">
                  <c:v>3007.0</c:v>
                </c:pt>
                <c:pt idx="3007">
                  <c:v>3008.0</c:v>
                </c:pt>
                <c:pt idx="3008">
                  <c:v>3009.0</c:v>
                </c:pt>
                <c:pt idx="3009">
                  <c:v>3010.0</c:v>
                </c:pt>
                <c:pt idx="3010">
                  <c:v>3011.0</c:v>
                </c:pt>
                <c:pt idx="3011">
                  <c:v>3012.0</c:v>
                </c:pt>
                <c:pt idx="3012">
                  <c:v>3013.0</c:v>
                </c:pt>
                <c:pt idx="3013">
                  <c:v>3014.0</c:v>
                </c:pt>
                <c:pt idx="3014">
                  <c:v>3015.0</c:v>
                </c:pt>
                <c:pt idx="3015">
                  <c:v>3016.0</c:v>
                </c:pt>
                <c:pt idx="3016">
                  <c:v>3017.0</c:v>
                </c:pt>
                <c:pt idx="3017">
                  <c:v>3018.0</c:v>
                </c:pt>
                <c:pt idx="3018">
                  <c:v>3019.0</c:v>
                </c:pt>
                <c:pt idx="3019">
                  <c:v>3020.0</c:v>
                </c:pt>
                <c:pt idx="3020">
                  <c:v>3021.0</c:v>
                </c:pt>
                <c:pt idx="3021">
                  <c:v>3022.0</c:v>
                </c:pt>
                <c:pt idx="3022">
                  <c:v>3023.0</c:v>
                </c:pt>
                <c:pt idx="3023">
                  <c:v>3024.0</c:v>
                </c:pt>
                <c:pt idx="3024">
                  <c:v>3025.0</c:v>
                </c:pt>
                <c:pt idx="3025">
                  <c:v>3026.0</c:v>
                </c:pt>
                <c:pt idx="3026">
                  <c:v>3027.0</c:v>
                </c:pt>
                <c:pt idx="3027">
                  <c:v>3028.0</c:v>
                </c:pt>
                <c:pt idx="3028">
                  <c:v>3029.0</c:v>
                </c:pt>
                <c:pt idx="3029">
                  <c:v>3030.0</c:v>
                </c:pt>
                <c:pt idx="3030">
                  <c:v>3031.0</c:v>
                </c:pt>
                <c:pt idx="3031">
                  <c:v>3032.0</c:v>
                </c:pt>
                <c:pt idx="3032">
                  <c:v>3033.0</c:v>
                </c:pt>
                <c:pt idx="3033">
                  <c:v>3034.0</c:v>
                </c:pt>
                <c:pt idx="3034">
                  <c:v>3035.0</c:v>
                </c:pt>
                <c:pt idx="3035">
                  <c:v>3036.0</c:v>
                </c:pt>
                <c:pt idx="3036">
                  <c:v>3037.0</c:v>
                </c:pt>
                <c:pt idx="3037">
                  <c:v>3038.0</c:v>
                </c:pt>
                <c:pt idx="3038">
                  <c:v>3039.0</c:v>
                </c:pt>
                <c:pt idx="3039">
                  <c:v>3040.0</c:v>
                </c:pt>
                <c:pt idx="3040">
                  <c:v>3041.0</c:v>
                </c:pt>
                <c:pt idx="3041">
                  <c:v>3042.0</c:v>
                </c:pt>
                <c:pt idx="3042">
                  <c:v>3043.0</c:v>
                </c:pt>
                <c:pt idx="3043">
                  <c:v>3044.0</c:v>
                </c:pt>
                <c:pt idx="3044">
                  <c:v>3045.0</c:v>
                </c:pt>
                <c:pt idx="3045">
                  <c:v>3046.0</c:v>
                </c:pt>
                <c:pt idx="3046">
                  <c:v>3047.0</c:v>
                </c:pt>
                <c:pt idx="3047">
                  <c:v>3048.0</c:v>
                </c:pt>
                <c:pt idx="3048">
                  <c:v>3049.0</c:v>
                </c:pt>
                <c:pt idx="3049">
                  <c:v>3050.0</c:v>
                </c:pt>
                <c:pt idx="3050">
                  <c:v>3051.0</c:v>
                </c:pt>
                <c:pt idx="3051">
                  <c:v>3052.0</c:v>
                </c:pt>
                <c:pt idx="3052">
                  <c:v>3053.0</c:v>
                </c:pt>
                <c:pt idx="3053">
                  <c:v>3054.0</c:v>
                </c:pt>
                <c:pt idx="3054">
                  <c:v>3055.0</c:v>
                </c:pt>
                <c:pt idx="3055">
                  <c:v>3056.0</c:v>
                </c:pt>
                <c:pt idx="3056">
                  <c:v>3057.0</c:v>
                </c:pt>
                <c:pt idx="3057">
                  <c:v>3058.0</c:v>
                </c:pt>
                <c:pt idx="3058">
                  <c:v>3059.0</c:v>
                </c:pt>
                <c:pt idx="3059">
                  <c:v>3060.0</c:v>
                </c:pt>
                <c:pt idx="3060">
                  <c:v>3061.0</c:v>
                </c:pt>
                <c:pt idx="3061">
                  <c:v>3062.0</c:v>
                </c:pt>
                <c:pt idx="3062">
                  <c:v>3063.0</c:v>
                </c:pt>
                <c:pt idx="3063">
                  <c:v>3064.0</c:v>
                </c:pt>
                <c:pt idx="3064">
                  <c:v>3065.0</c:v>
                </c:pt>
                <c:pt idx="3065">
                  <c:v>3066.0</c:v>
                </c:pt>
                <c:pt idx="3066">
                  <c:v>3067.0</c:v>
                </c:pt>
                <c:pt idx="3067">
                  <c:v>3068.0</c:v>
                </c:pt>
                <c:pt idx="3068">
                  <c:v>3069.0</c:v>
                </c:pt>
                <c:pt idx="3069">
                  <c:v>3070.0</c:v>
                </c:pt>
                <c:pt idx="3070">
                  <c:v>3071.0</c:v>
                </c:pt>
                <c:pt idx="3071">
                  <c:v>3072.0</c:v>
                </c:pt>
                <c:pt idx="3072">
                  <c:v>3073.0</c:v>
                </c:pt>
                <c:pt idx="3073">
                  <c:v>3074.0</c:v>
                </c:pt>
                <c:pt idx="3074">
                  <c:v>3075.0</c:v>
                </c:pt>
                <c:pt idx="3075">
                  <c:v>3076.0</c:v>
                </c:pt>
                <c:pt idx="3076">
                  <c:v>3077.0</c:v>
                </c:pt>
                <c:pt idx="3077">
                  <c:v>3078.0</c:v>
                </c:pt>
                <c:pt idx="3078">
                  <c:v>3079.0</c:v>
                </c:pt>
                <c:pt idx="3079">
                  <c:v>3080.0</c:v>
                </c:pt>
                <c:pt idx="3080">
                  <c:v>3081.0</c:v>
                </c:pt>
                <c:pt idx="3081">
                  <c:v>3082.0</c:v>
                </c:pt>
                <c:pt idx="3082">
                  <c:v>3083.0</c:v>
                </c:pt>
                <c:pt idx="3083">
                  <c:v>3084.0</c:v>
                </c:pt>
                <c:pt idx="3084">
                  <c:v>3085.0</c:v>
                </c:pt>
                <c:pt idx="3085">
                  <c:v>3086.0</c:v>
                </c:pt>
                <c:pt idx="3086">
                  <c:v>3087.0</c:v>
                </c:pt>
                <c:pt idx="3087">
                  <c:v>3088.0</c:v>
                </c:pt>
                <c:pt idx="3088">
                  <c:v>3089.0</c:v>
                </c:pt>
                <c:pt idx="3089">
                  <c:v>3090.0</c:v>
                </c:pt>
                <c:pt idx="3090">
                  <c:v>3091.0</c:v>
                </c:pt>
                <c:pt idx="3091">
                  <c:v>3092.0</c:v>
                </c:pt>
                <c:pt idx="3092">
                  <c:v>3093.0</c:v>
                </c:pt>
                <c:pt idx="3093">
                  <c:v>3094.0</c:v>
                </c:pt>
                <c:pt idx="3094">
                  <c:v>3095.0</c:v>
                </c:pt>
                <c:pt idx="3095">
                  <c:v>3096.0</c:v>
                </c:pt>
                <c:pt idx="3096">
                  <c:v>3097.0</c:v>
                </c:pt>
                <c:pt idx="3097">
                  <c:v>3098.0</c:v>
                </c:pt>
                <c:pt idx="3098">
                  <c:v>3099.0</c:v>
                </c:pt>
                <c:pt idx="3099">
                  <c:v>3100.0</c:v>
                </c:pt>
                <c:pt idx="3100">
                  <c:v>3101.0</c:v>
                </c:pt>
                <c:pt idx="3101">
                  <c:v>3102.0</c:v>
                </c:pt>
                <c:pt idx="3102">
                  <c:v>3103.0</c:v>
                </c:pt>
                <c:pt idx="3103">
                  <c:v>3104.0</c:v>
                </c:pt>
                <c:pt idx="3104">
                  <c:v>3105.0</c:v>
                </c:pt>
                <c:pt idx="3105">
                  <c:v>3106.0</c:v>
                </c:pt>
                <c:pt idx="3106">
                  <c:v>3107.0</c:v>
                </c:pt>
                <c:pt idx="3107">
                  <c:v>3108.0</c:v>
                </c:pt>
                <c:pt idx="3108">
                  <c:v>3109.0</c:v>
                </c:pt>
                <c:pt idx="3109">
                  <c:v>3110.0</c:v>
                </c:pt>
                <c:pt idx="3110">
                  <c:v>3111.0</c:v>
                </c:pt>
                <c:pt idx="3111">
                  <c:v>3112.0</c:v>
                </c:pt>
                <c:pt idx="3112">
                  <c:v>3113.0</c:v>
                </c:pt>
                <c:pt idx="3113">
                  <c:v>3114.0</c:v>
                </c:pt>
                <c:pt idx="3114">
                  <c:v>3115.0</c:v>
                </c:pt>
                <c:pt idx="3115">
                  <c:v>3116.0</c:v>
                </c:pt>
                <c:pt idx="3116">
                  <c:v>3117.0</c:v>
                </c:pt>
                <c:pt idx="3117">
                  <c:v>3118.0</c:v>
                </c:pt>
                <c:pt idx="3118">
                  <c:v>3119.0</c:v>
                </c:pt>
                <c:pt idx="3119">
                  <c:v>3120.0</c:v>
                </c:pt>
                <c:pt idx="3120">
                  <c:v>3121.0</c:v>
                </c:pt>
                <c:pt idx="3121">
                  <c:v>3122.0</c:v>
                </c:pt>
                <c:pt idx="3122">
                  <c:v>3123.0</c:v>
                </c:pt>
                <c:pt idx="3123">
                  <c:v>3124.0</c:v>
                </c:pt>
                <c:pt idx="3124">
                  <c:v>3125.0</c:v>
                </c:pt>
                <c:pt idx="3125">
                  <c:v>3126.0</c:v>
                </c:pt>
                <c:pt idx="3126">
                  <c:v>3127.0</c:v>
                </c:pt>
                <c:pt idx="3127">
                  <c:v>3128.0</c:v>
                </c:pt>
                <c:pt idx="3128">
                  <c:v>3129.0</c:v>
                </c:pt>
                <c:pt idx="3129">
                  <c:v>3130.0</c:v>
                </c:pt>
                <c:pt idx="3130">
                  <c:v>3131.0</c:v>
                </c:pt>
                <c:pt idx="3131">
                  <c:v>3132.0</c:v>
                </c:pt>
                <c:pt idx="3132">
                  <c:v>3133.0</c:v>
                </c:pt>
                <c:pt idx="3133">
                  <c:v>3134.0</c:v>
                </c:pt>
                <c:pt idx="3134">
                  <c:v>3135.0</c:v>
                </c:pt>
                <c:pt idx="3135">
                  <c:v>3136.0</c:v>
                </c:pt>
                <c:pt idx="3136">
                  <c:v>3137.0</c:v>
                </c:pt>
                <c:pt idx="3137">
                  <c:v>3138.0</c:v>
                </c:pt>
                <c:pt idx="3138">
                  <c:v>3139.0</c:v>
                </c:pt>
                <c:pt idx="3139">
                  <c:v>3140.0</c:v>
                </c:pt>
                <c:pt idx="3140">
                  <c:v>3141.0</c:v>
                </c:pt>
                <c:pt idx="3141">
                  <c:v>3142.0</c:v>
                </c:pt>
                <c:pt idx="3142">
                  <c:v>3143.0</c:v>
                </c:pt>
                <c:pt idx="3143">
                  <c:v>3144.0</c:v>
                </c:pt>
                <c:pt idx="3144">
                  <c:v>3145.0</c:v>
                </c:pt>
                <c:pt idx="3145">
                  <c:v>3146.0</c:v>
                </c:pt>
                <c:pt idx="3146">
                  <c:v>3147.0</c:v>
                </c:pt>
                <c:pt idx="3147">
                  <c:v>3148.0</c:v>
                </c:pt>
                <c:pt idx="3148">
                  <c:v>3149.0</c:v>
                </c:pt>
                <c:pt idx="3149">
                  <c:v>3150.0</c:v>
                </c:pt>
                <c:pt idx="3150">
                  <c:v>3151.0</c:v>
                </c:pt>
                <c:pt idx="3151">
                  <c:v>3152.0</c:v>
                </c:pt>
                <c:pt idx="3152">
                  <c:v>3153.0</c:v>
                </c:pt>
                <c:pt idx="3153">
                  <c:v>3154.0</c:v>
                </c:pt>
                <c:pt idx="3154">
                  <c:v>3155.0</c:v>
                </c:pt>
                <c:pt idx="3155">
                  <c:v>3156.0</c:v>
                </c:pt>
                <c:pt idx="3156">
                  <c:v>3157.0</c:v>
                </c:pt>
                <c:pt idx="3157">
                  <c:v>3158.0</c:v>
                </c:pt>
                <c:pt idx="3158">
                  <c:v>3159.0</c:v>
                </c:pt>
                <c:pt idx="3159">
                  <c:v>3160.0</c:v>
                </c:pt>
                <c:pt idx="3160">
                  <c:v>3161.0</c:v>
                </c:pt>
                <c:pt idx="3161">
                  <c:v>3162.0</c:v>
                </c:pt>
                <c:pt idx="3162">
                  <c:v>3163.0</c:v>
                </c:pt>
                <c:pt idx="3163">
                  <c:v>3164.0</c:v>
                </c:pt>
                <c:pt idx="3164">
                  <c:v>3165.0</c:v>
                </c:pt>
                <c:pt idx="3165">
                  <c:v>3166.0</c:v>
                </c:pt>
                <c:pt idx="3166">
                  <c:v>3167.0</c:v>
                </c:pt>
                <c:pt idx="3167">
                  <c:v>3168.0</c:v>
                </c:pt>
                <c:pt idx="3168">
                  <c:v>3169.0</c:v>
                </c:pt>
                <c:pt idx="3169">
                  <c:v>3170.0</c:v>
                </c:pt>
                <c:pt idx="3170">
                  <c:v>3171.0</c:v>
                </c:pt>
                <c:pt idx="3171">
                  <c:v>3172.0</c:v>
                </c:pt>
                <c:pt idx="3172">
                  <c:v>3173.0</c:v>
                </c:pt>
                <c:pt idx="3173">
                  <c:v>3174.0</c:v>
                </c:pt>
                <c:pt idx="3174">
                  <c:v>3175.0</c:v>
                </c:pt>
                <c:pt idx="3175">
                  <c:v>3176.0</c:v>
                </c:pt>
                <c:pt idx="3176">
                  <c:v>3177.0</c:v>
                </c:pt>
                <c:pt idx="3177">
                  <c:v>3178.0</c:v>
                </c:pt>
                <c:pt idx="3178">
                  <c:v>3179.0</c:v>
                </c:pt>
                <c:pt idx="3179">
                  <c:v>3180.0</c:v>
                </c:pt>
                <c:pt idx="3180">
                  <c:v>3181.0</c:v>
                </c:pt>
                <c:pt idx="3181">
                  <c:v>3182.0</c:v>
                </c:pt>
                <c:pt idx="3182">
                  <c:v>3183.0</c:v>
                </c:pt>
                <c:pt idx="3183">
                  <c:v>3184.0</c:v>
                </c:pt>
                <c:pt idx="3184">
                  <c:v>3185.0</c:v>
                </c:pt>
                <c:pt idx="3185">
                  <c:v>3186.0</c:v>
                </c:pt>
                <c:pt idx="3186">
                  <c:v>3187.0</c:v>
                </c:pt>
                <c:pt idx="3187">
                  <c:v>3188.0</c:v>
                </c:pt>
                <c:pt idx="3188">
                  <c:v>3189.0</c:v>
                </c:pt>
                <c:pt idx="3189">
                  <c:v>3190.0</c:v>
                </c:pt>
                <c:pt idx="3190">
                  <c:v>3191.0</c:v>
                </c:pt>
                <c:pt idx="3191">
                  <c:v>3192.0</c:v>
                </c:pt>
                <c:pt idx="3192">
                  <c:v>3193.0</c:v>
                </c:pt>
                <c:pt idx="3193">
                  <c:v>3194.0</c:v>
                </c:pt>
                <c:pt idx="3194">
                  <c:v>3195.0</c:v>
                </c:pt>
                <c:pt idx="3195">
                  <c:v>3196.0</c:v>
                </c:pt>
                <c:pt idx="3196">
                  <c:v>3197.0</c:v>
                </c:pt>
                <c:pt idx="3197">
                  <c:v>3198.0</c:v>
                </c:pt>
                <c:pt idx="3198">
                  <c:v>3199.0</c:v>
                </c:pt>
                <c:pt idx="3199">
                  <c:v>3200.0</c:v>
                </c:pt>
                <c:pt idx="3200">
                  <c:v>3201.0</c:v>
                </c:pt>
                <c:pt idx="3201">
                  <c:v>3202.0</c:v>
                </c:pt>
                <c:pt idx="3202">
                  <c:v>3203.0</c:v>
                </c:pt>
                <c:pt idx="3203">
                  <c:v>3204.0</c:v>
                </c:pt>
                <c:pt idx="3204">
                  <c:v>3205.0</c:v>
                </c:pt>
                <c:pt idx="3205">
                  <c:v>3206.0</c:v>
                </c:pt>
                <c:pt idx="3206">
                  <c:v>3207.0</c:v>
                </c:pt>
                <c:pt idx="3207">
                  <c:v>3208.0</c:v>
                </c:pt>
                <c:pt idx="3208">
                  <c:v>3209.0</c:v>
                </c:pt>
                <c:pt idx="3209">
                  <c:v>3210.0</c:v>
                </c:pt>
                <c:pt idx="3210">
                  <c:v>3211.0</c:v>
                </c:pt>
                <c:pt idx="3211">
                  <c:v>3212.0</c:v>
                </c:pt>
                <c:pt idx="3212">
                  <c:v>3213.0</c:v>
                </c:pt>
                <c:pt idx="3213">
                  <c:v>3214.0</c:v>
                </c:pt>
                <c:pt idx="3214">
                  <c:v>3215.0</c:v>
                </c:pt>
                <c:pt idx="3215">
                  <c:v>3216.0</c:v>
                </c:pt>
                <c:pt idx="3216">
                  <c:v>3217.0</c:v>
                </c:pt>
                <c:pt idx="3217">
                  <c:v>3218.0</c:v>
                </c:pt>
                <c:pt idx="3218">
                  <c:v>3219.0</c:v>
                </c:pt>
                <c:pt idx="3219">
                  <c:v>3220.0</c:v>
                </c:pt>
                <c:pt idx="3220">
                  <c:v>3221.0</c:v>
                </c:pt>
                <c:pt idx="3221">
                  <c:v>3222.0</c:v>
                </c:pt>
                <c:pt idx="3222">
                  <c:v>3223.0</c:v>
                </c:pt>
                <c:pt idx="3223">
                  <c:v>3224.0</c:v>
                </c:pt>
                <c:pt idx="3224">
                  <c:v>3225.0</c:v>
                </c:pt>
                <c:pt idx="3225">
                  <c:v>3226.0</c:v>
                </c:pt>
                <c:pt idx="3226">
                  <c:v>3227.0</c:v>
                </c:pt>
                <c:pt idx="3227">
                  <c:v>3228.0</c:v>
                </c:pt>
                <c:pt idx="3228">
                  <c:v>3229.0</c:v>
                </c:pt>
                <c:pt idx="3229">
                  <c:v>3230.0</c:v>
                </c:pt>
                <c:pt idx="3230">
                  <c:v>3231.0</c:v>
                </c:pt>
                <c:pt idx="3231">
                  <c:v>3232.0</c:v>
                </c:pt>
                <c:pt idx="3232">
                  <c:v>3233.0</c:v>
                </c:pt>
                <c:pt idx="3233">
                  <c:v>3234.0</c:v>
                </c:pt>
                <c:pt idx="3234">
                  <c:v>3235.0</c:v>
                </c:pt>
                <c:pt idx="3235">
                  <c:v>3236.0</c:v>
                </c:pt>
                <c:pt idx="3236">
                  <c:v>3237.0</c:v>
                </c:pt>
                <c:pt idx="3237">
                  <c:v>3238.0</c:v>
                </c:pt>
                <c:pt idx="3238">
                  <c:v>3239.0</c:v>
                </c:pt>
                <c:pt idx="3239">
                  <c:v>3240.0</c:v>
                </c:pt>
                <c:pt idx="3240">
                  <c:v>3241.0</c:v>
                </c:pt>
                <c:pt idx="3241">
                  <c:v>3242.0</c:v>
                </c:pt>
                <c:pt idx="3242">
                  <c:v>3243.0</c:v>
                </c:pt>
                <c:pt idx="3243">
                  <c:v>3244.0</c:v>
                </c:pt>
                <c:pt idx="3244">
                  <c:v>3245.0</c:v>
                </c:pt>
                <c:pt idx="3245">
                  <c:v>3246.0</c:v>
                </c:pt>
                <c:pt idx="3246">
                  <c:v>3247.0</c:v>
                </c:pt>
                <c:pt idx="3247">
                  <c:v>3248.0</c:v>
                </c:pt>
                <c:pt idx="3248">
                  <c:v>3249.0</c:v>
                </c:pt>
                <c:pt idx="3249">
                  <c:v>3250.0</c:v>
                </c:pt>
                <c:pt idx="3250">
                  <c:v>3251.0</c:v>
                </c:pt>
                <c:pt idx="3251">
                  <c:v>3252.0</c:v>
                </c:pt>
                <c:pt idx="3252">
                  <c:v>3253.0</c:v>
                </c:pt>
                <c:pt idx="3253">
                  <c:v>3254.0</c:v>
                </c:pt>
                <c:pt idx="3254">
                  <c:v>3255.0</c:v>
                </c:pt>
                <c:pt idx="3255">
                  <c:v>3256.0</c:v>
                </c:pt>
                <c:pt idx="3256">
                  <c:v>3257.0</c:v>
                </c:pt>
                <c:pt idx="3257">
                  <c:v>3258.0</c:v>
                </c:pt>
                <c:pt idx="3258">
                  <c:v>3259.0</c:v>
                </c:pt>
                <c:pt idx="3259">
                  <c:v>3260.0</c:v>
                </c:pt>
                <c:pt idx="3260">
                  <c:v>3261.0</c:v>
                </c:pt>
                <c:pt idx="3261">
                  <c:v>3262.0</c:v>
                </c:pt>
                <c:pt idx="3262">
                  <c:v>3263.0</c:v>
                </c:pt>
                <c:pt idx="3263">
                  <c:v>3264.0</c:v>
                </c:pt>
                <c:pt idx="3264">
                  <c:v>3265.0</c:v>
                </c:pt>
                <c:pt idx="3265">
                  <c:v>3266.0</c:v>
                </c:pt>
                <c:pt idx="3266">
                  <c:v>3267.0</c:v>
                </c:pt>
                <c:pt idx="3267">
                  <c:v>3268.0</c:v>
                </c:pt>
                <c:pt idx="3268">
                  <c:v>3269.0</c:v>
                </c:pt>
                <c:pt idx="3269">
                  <c:v>3270.0</c:v>
                </c:pt>
                <c:pt idx="3270">
                  <c:v>3271.0</c:v>
                </c:pt>
                <c:pt idx="3271">
                  <c:v>3272.0</c:v>
                </c:pt>
                <c:pt idx="3272">
                  <c:v>3273.0</c:v>
                </c:pt>
                <c:pt idx="3273">
                  <c:v>3274.0</c:v>
                </c:pt>
                <c:pt idx="3274">
                  <c:v>3275.0</c:v>
                </c:pt>
                <c:pt idx="3275">
                  <c:v>3276.0</c:v>
                </c:pt>
                <c:pt idx="3276">
                  <c:v>3277.0</c:v>
                </c:pt>
                <c:pt idx="3277">
                  <c:v>3278.0</c:v>
                </c:pt>
                <c:pt idx="3278">
                  <c:v>3279.0</c:v>
                </c:pt>
                <c:pt idx="3279">
                  <c:v>3280.0</c:v>
                </c:pt>
                <c:pt idx="3280">
                  <c:v>3281.0</c:v>
                </c:pt>
                <c:pt idx="3281">
                  <c:v>3282.0</c:v>
                </c:pt>
                <c:pt idx="3282">
                  <c:v>3283.0</c:v>
                </c:pt>
                <c:pt idx="3283">
                  <c:v>3284.0</c:v>
                </c:pt>
                <c:pt idx="3284">
                  <c:v>3285.0</c:v>
                </c:pt>
                <c:pt idx="3285">
                  <c:v>3286.0</c:v>
                </c:pt>
                <c:pt idx="3286">
                  <c:v>3287.0</c:v>
                </c:pt>
                <c:pt idx="3287">
                  <c:v>3288.0</c:v>
                </c:pt>
                <c:pt idx="3288">
                  <c:v>3289.0</c:v>
                </c:pt>
                <c:pt idx="3289">
                  <c:v>3290.0</c:v>
                </c:pt>
                <c:pt idx="3290">
                  <c:v>3291.0</c:v>
                </c:pt>
                <c:pt idx="3291">
                  <c:v>3292.0</c:v>
                </c:pt>
                <c:pt idx="3292">
                  <c:v>3293.0</c:v>
                </c:pt>
                <c:pt idx="3293">
                  <c:v>3294.0</c:v>
                </c:pt>
                <c:pt idx="3294">
                  <c:v>3295.0</c:v>
                </c:pt>
                <c:pt idx="3295">
                  <c:v>3296.0</c:v>
                </c:pt>
                <c:pt idx="3296">
                  <c:v>3297.0</c:v>
                </c:pt>
                <c:pt idx="3297">
                  <c:v>3298.0</c:v>
                </c:pt>
                <c:pt idx="3298">
                  <c:v>3299.0</c:v>
                </c:pt>
                <c:pt idx="3299">
                  <c:v>3300.0</c:v>
                </c:pt>
                <c:pt idx="3300">
                  <c:v>3301.0</c:v>
                </c:pt>
                <c:pt idx="3301">
                  <c:v>3302.0</c:v>
                </c:pt>
                <c:pt idx="3302">
                  <c:v>3303.0</c:v>
                </c:pt>
                <c:pt idx="3303">
                  <c:v>3304.0</c:v>
                </c:pt>
                <c:pt idx="3304">
                  <c:v>3305.0</c:v>
                </c:pt>
                <c:pt idx="3305">
                  <c:v>3306.0</c:v>
                </c:pt>
                <c:pt idx="3306">
                  <c:v>3307.0</c:v>
                </c:pt>
                <c:pt idx="3307">
                  <c:v>3308.0</c:v>
                </c:pt>
                <c:pt idx="3308">
                  <c:v>3309.0</c:v>
                </c:pt>
                <c:pt idx="3309">
                  <c:v>3310.0</c:v>
                </c:pt>
                <c:pt idx="3310">
                  <c:v>3311.0</c:v>
                </c:pt>
                <c:pt idx="3311">
                  <c:v>3312.0</c:v>
                </c:pt>
                <c:pt idx="3312">
                  <c:v>3313.0</c:v>
                </c:pt>
                <c:pt idx="3313">
                  <c:v>3314.0</c:v>
                </c:pt>
                <c:pt idx="3314">
                  <c:v>3315.0</c:v>
                </c:pt>
                <c:pt idx="3315">
                  <c:v>3316.0</c:v>
                </c:pt>
                <c:pt idx="3316">
                  <c:v>3317.0</c:v>
                </c:pt>
                <c:pt idx="3317">
                  <c:v>3318.0</c:v>
                </c:pt>
                <c:pt idx="3318">
                  <c:v>3319.0</c:v>
                </c:pt>
                <c:pt idx="3319">
                  <c:v>3320.0</c:v>
                </c:pt>
                <c:pt idx="3320">
                  <c:v>3321.0</c:v>
                </c:pt>
                <c:pt idx="3321">
                  <c:v>3322.0</c:v>
                </c:pt>
                <c:pt idx="3322">
                  <c:v>3323.0</c:v>
                </c:pt>
                <c:pt idx="3323">
                  <c:v>3324.0</c:v>
                </c:pt>
                <c:pt idx="3324">
                  <c:v>3325.0</c:v>
                </c:pt>
                <c:pt idx="3325">
                  <c:v>3326.0</c:v>
                </c:pt>
                <c:pt idx="3326">
                  <c:v>3327.0</c:v>
                </c:pt>
                <c:pt idx="3327">
                  <c:v>3328.0</c:v>
                </c:pt>
                <c:pt idx="3328">
                  <c:v>3329.0</c:v>
                </c:pt>
                <c:pt idx="3329">
                  <c:v>3330.0</c:v>
                </c:pt>
                <c:pt idx="3330">
                  <c:v>3331.0</c:v>
                </c:pt>
                <c:pt idx="3331">
                  <c:v>3332.0</c:v>
                </c:pt>
                <c:pt idx="3332">
                  <c:v>3333.0</c:v>
                </c:pt>
                <c:pt idx="3333">
                  <c:v>3334.0</c:v>
                </c:pt>
                <c:pt idx="3334">
                  <c:v>3335.0</c:v>
                </c:pt>
                <c:pt idx="3335">
                  <c:v>3336.0</c:v>
                </c:pt>
                <c:pt idx="3336">
                  <c:v>3337.0</c:v>
                </c:pt>
                <c:pt idx="3337">
                  <c:v>3338.0</c:v>
                </c:pt>
                <c:pt idx="3338">
                  <c:v>3339.0</c:v>
                </c:pt>
                <c:pt idx="3339">
                  <c:v>3340.0</c:v>
                </c:pt>
                <c:pt idx="3340">
                  <c:v>3341.0</c:v>
                </c:pt>
                <c:pt idx="3341">
                  <c:v>3342.0</c:v>
                </c:pt>
                <c:pt idx="3342">
                  <c:v>3343.0</c:v>
                </c:pt>
                <c:pt idx="3343">
                  <c:v>3344.0</c:v>
                </c:pt>
                <c:pt idx="3344">
                  <c:v>3345.0</c:v>
                </c:pt>
                <c:pt idx="3345">
                  <c:v>3346.0</c:v>
                </c:pt>
                <c:pt idx="3346">
                  <c:v>3347.0</c:v>
                </c:pt>
                <c:pt idx="3347">
                  <c:v>3348.0</c:v>
                </c:pt>
                <c:pt idx="3348">
                  <c:v>3349.0</c:v>
                </c:pt>
                <c:pt idx="3349">
                  <c:v>3350.0</c:v>
                </c:pt>
                <c:pt idx="3350">
                  <c:v>3351.0</c:v>
                </c:pt>
                <c:pt idx="3351">
                  <c:v>3352.0</c:v>
                </c:pt>
                <c:pt idx="3352">
                  <c:v>3353.0</c:v>
                </c:pt>
                <c:pt idx="3353">
                  <c:v>3354.0</c:v>
                </c:pt>
                <c:pt idx="3354">
                  <c:v>3355.0</c:v>
                </c:pt>
                <c:pt idx="3355">
                  <c:v>3356.0</c:v>
                </c:pt>
                <c:pt idx="3356">
                  <c:v>3357.0</c:v>
                </c:pt>
                <c:pt idx="3357">
                  <c:v>3358.0</c:v>
                </c:pt>
                <c:pt idx="3358">
                  <c:v>3359.0</c:v>
                </c:pt>
                <c:pt idx="3359">
                  <c:v>3360.0</c:v>
                </c:pt>
                <c:pt idx="3360">
                  <c:v>3361.0</c:v>
                </c:pt>
                <c:pt idx="3361">
                  <c:v>3362.0</c:v>
                </c:pt>
                <c:pt idx="3362">
                  <c:v>3363.0</c:v>
                </c:pt>
                <c:pt idx="3363">
                  <c:v>3364.0</c:v>
                </c:pt>
                <c:pt idx="3364">
                  <c:v>3365.0</c:v>
                </c:pt>
                <c:pt idx="3365">
                  <c:v>3366.0</c:v>
                </c:pt>
                <c:pt idx="3366">
                  <c:v>3367.0</c:v>
                </c:pt>
                <c:pt idx="3367">
                  <c:v>3368.0</c:v>
                </c:pt>
                <c:pt idx="3368">
                  <c:v>3369.0</c:v>
                </c:pt>
                <c:pt idx="3369">
                  <c:v>3370.0</c:v>
                </c:pt>
                <c:pt idx="3370">
                  <c:v>3371.0</c:v>
                </c:pt>
                <c:pt idx="3371">
                  <c:v>3372.0</c:v>
                </c:pt>
                <c:pt idx="3372">
                  <c:v>3373.0</c:v>
                </c:pt>
                <c:pt idx="3373">
                  <c:v>3374.0</c:v>
                </c:pt>
                <c:pt idx="3374">
                  <c:v>3375.0</c:v>
                </c:pt>
                <c:pt idx="3375">
                  <c:v>3376.0</c:v>
                </c:pt>
                <c:pt idx="3376">
                  <c:v>3377.0</c:v>
                </c:pt>
                <c:pt idx="3377">
                  <c:v>3378.0</c:v>
                </c:pt>
                <c:pt idx="3378">
                  <c:v>3379.0</c:v>
                </c:pt>
                <c:pt idx="3379">
                  <c:v>3380.0</c:v>
                </c:pt>
                <c:pt idx="3380">
                  <c:v>3381.0</c:v>
                </c:pt>
                <c:pt idx="3381">
                  <c:v>3382.0</c:v>
                </c:pt>
                <c:pt idx="3382">
                  <c:v>3383.0</c:v>
                </c:pt>
                <c:pt idx="3383">
                  <c:v>3384.0</c:v>
                </c:pt>
                <c:pt idx="3384">
                  <c:v>3385.0</c:v>
                </c:pt>
                <c:pt idx="3385">
                  <c:v>3386.0</c:v>
                </c:pt>
                <c:pt idx="3386">
                  <c:v>3387.0</c:v>
                </c:pt>
                <c:pt idx="3387">
                  <c:v>3388.0</c:v>
                </c:pt>
                <c:pt idx="3388">
                  <c:v>3389.0</c:v>
                </c:pt>
                <c:pt idx="3389">
                  <c:v>3390.0</c:v>
                </c:pt>
                <c:pt idx="3390">
                  <c:v>3391.0</c:v>
                </c:pt>
                <c:pt idx="3391">
                  <c:v>3392.0</c:v>
                </c:pt>
                <c:pt idx="3392">
                  <c:v>3393.0</c:v>
                </c:pt>
                <c:pt idx="3393">
                  <c:v>3394.0</c:v>
                </c:pt>
                <c:pt idx="3394">
                  <c:v>3395.0</c:v>
                </c:pt>
                <c:pt idx="3395">
                  <c:v>3396.0</c:v>
                </c:pt>
                <c:pt idx="3396">
                  <c:v>3397.0</c:v>
                </c:pt>
                <c:pt idx="3397">
                  <c:v>3398.0</c:v>
                </c:pt>
                <c:pt idx="3398">
                  <c:v>3399.0</c:v>
                </c:pt>
                <c:pt idx="3399">
                  <c:v>3400.0</c:v>
                </c:pt>
                <c:pt idx="3400">
                  <c:v>3401.0</c:v>
                </c:pt>
                <c:pt idx="3401">
                  <c:v>3402.0</c:v>
                </c:pt>
                <c:pt idx="3402">
                  <c:v>3403.0</c:v>
                </c:pt>
                <c:pt idx="3403">
                  <c:v>3404.0</c:v>
                </c:pt>
                <c:pt idx="3404">
                  <c:v>3405.0</c:v>
                </c:pt>
                <c:pt idx="3405">
                  <c:v>3406.0</c:v>
                </c:pt>
                <c:pt idx="3406">
                  <c:v>3407.0</c:v>
                </c:pt>
                <c:pt idx="3407">
                  <c:v>3408.0</c:v>
                </c:pt>
                <c:pt idx="3408">
                  <c:v>3409.0</c:v>
                </c:pt>
                <c:pt idx="3409">
                  <c:v>3410.0</c:v>
                </c:pt>
                <c:pt idx="3410">
                  <c:v>3411.0</c:v>
                </c:pt>
                <c:pt idx="3411">
                  <c:v>3412.0</c:v>
                </c:pt>
                <c:pt idx="3412">
                  <c:v>3413.0</c:v>
                </c:pt>
                <c:pt idx="3413">
                  <c:v>3414.0</c:v>
                </c:pt>
                <c:pt idx="3414">
                  <c:v>3415.0</c:v>
                </c:pt>
                <c:pt idx="3415">
                  <c:v>3416.0</c:v>
                </c:pt>
                <c:pt idx="3416">
                  <c:v>3417.0</c:v>
                </c:pt>
                <c:pt idx="3417">
                  <c:v>3418.0</c:v>
                </c:pt>
                <c:pt idx="3418">
                  <c:v>3419.0</c:v>
                </c:pt>
                <c:pt idx="3419">
                  <c:v>3420.0</c:v>
                </c:pt>
                <c:pt idx="3420">
                  <c:v>3421.0</c:v>
                </c:pt>
                <c:pt idx="3421">
                  <c:v>3422.0</c:v>
                </c:pt>
                <c:pt idx="3422">
                  <c:v>3423.0</c:v>
                </c:pt>
                <c:pt idx="3423">
                  <c:v>3424.0</c:v>
                </c:pt>
                <c:pt idx="3424">
                  <c:v>3425.0</c:v>
                </c:pt>
                <c:pt idx="3425">
                  <c:v>3426.0</c:v>
                </c:pt>
                <c:pt idx="3426">
                  <c:v>3427.0</c:v>
                </c:pt>
                <c:pt idx="3427">
                  <c:v>3428.0</c:v>
                </c:pt>
                <c:pt idx="3428">
                  <c:v>3429.0</c:v>
                </c:pt>
                <c:pt idx="3429">
                  <c:v>3430.0</c:v>
                </c:pt>
                <c:pt idx="3430">
                  <c:v>3431.0</c:v>
                </c:pt>
                <c:pt idx="3431">
                  <c:v>3432.0</c:v>
                </c:pt>
                <c:pt idx="3432">
                  <c:v>3433.0</c:v>
                </c:pt>
                <c:pt idx="3433">
                  <c:v>3434.0</c:v>
                </c:pt>
                <c:pt idx="3434">
                  <c:v>3435.0</c:v>
                </c:pt>
                <c:pt idx="3435">
                  <c:v>3436.0</c:v>
                </c:pt>
                <c:pt idx="3436">
                  <c:v>3437.0</c:v>
                </c:pt>
                <c:pt idx="3437">
                  <c:v>3438.0</c:v>
                </c:pt>
                <c:pt idx="3438">
                  <c:v>3439.0</c:v>
                </c:pt>
                <c:pt idx="3439">
                  <c:v>3440.0</c:v>
                </c:pt>
                <c:pt idx="3440">
                  <c:v>3441.0</c:v>
                </c:pt>
                <c:pt idx="3441">
                  <c:v>3442.0</c:v>
                </c:pt>
                <c:pt idx="3442">
                  <c:v>3443.0</c:v>
                </c:pt>
                <c:pt idx="3443">
                  <c:v>3444.0</c:v>
                </c:pt>
                <c:pt idx="3444">
                  <c:v>3445.0</c:v>
                </c:pt>
                <c:pt idx="3445">
                  <c:v>3446.0</c:v>
                </c:pt>
                <c:pt idx="3446">
                  <c:v>3447.0</c:v>
                </c:pt>
                <c:pt idx="3447">
                  <c:v>3448.0</c:v>
                </c:pt>
                <c:pt idx="3448">
                  <c:v>3449.0</c:v>
                </c:pt>
                <c:pt idx="3449">
                  <c:v>3450.0</c:v>
                </c:pt>
                <c:pt idx="3450">
                  <c:v>3451.0</c:v>
                </c:pt>
                <c:pt idx="3451">
                  <c:v>3452.0</c:v>
                </c:pt>
                <c:pt idx="3452">
                  <c:v>3453.0</c:v>
                </c:pt>
                <c:pt idx="3453">
                  <c:v>3454.0</c:v>
                </c:pt>
                <c:pt idx="3454">
                  <c:v>3455.0</c:v>
                </c:pt>
                <c:pt idx="3455">
                  <c:v>3456.0</c:v>
                </c:pt>
                <c:pt idx="3456">
                  <c:v>3457.0</c:v>
                </c:pt>
                <c:pt idx="3457">
                  <c:v>3458.0</c:v>
                </c:pt>
                <c:pt idx="3458">
                  <c:v>3459.0</c:v>
                </c:pt>
                <c:pt idx="3459">
                  <c:v>3460.0</c:v>
                </c:pt>
                <c:pt idx="3460">
                  <c:v>3461.0</c:v>
                </c:pt>
                <c:pt idx="3461">
                  <c:v>3462.0</c:v>
                </c:pt>
                <c:pt idx="3462">
                  <c:v>3463.0</c:v>
                </c:pt>
                <c:pt idx="3463">
                  <c:v>3464.0</c:v>
                </c:pt>
                <c:pt idx="3464">
                  <c:v>3465.0</c:v>
                </c:pt>
                <c:pt idx="3465">
                  <c:v>3466.0</c:v>
                </c:pt>
                <c:pt idx="3466">
                  <c:v>3467.0</c:v>
                </c:pt>
                <c:pt idx="3467">
                  <c:v>3468.0</c:v>
                </c:pt>
                <c:pt idx="3468">
                  <c:v>3469.0</c:v>
                </c:pt>
                <c:pt idx="3469">
                  <c:v>3470.0</c:v>
                </c:pt>
                <c:pt idx="3470">
                  <c:v>3471.0</c:v>
                </c:pt>
                <c:pt idx="3471">
                  <c:v>3472.0</c:v>
                </c:pt>
                <c:pt idx="3472">
                  <c:v>3473.0</c:v>
                </c:pt>
                <c:pt idx="3473">
                  <c:v>3474.0</c:v>
                </c:pt>
                <c:pt idx="3474">
                  <c:v>3475.0</c:v>
                </c:pt>
                <c:pt idx="3475">
                  <c:v>3476.0</c:v>
                </c:pt>
                <c:pt idx="3476">
                  <c:v>3477.0</c:v>
                </c:pt>
                <c:pt idx="3477">
                  <c:v>3478.0</c:v>
                </c:pt>
                <c:pt idx="3478">
                  <c:v>3479.0</c:v>
                </c:pt>
                <c:pt idx="3479">
                  <c:v>3480.0</c:v>
                </c:pt>
                <c:pt idx="3480">
                  <c:v>3481.0</c:v>
                </c:pt>
                <c:pt idx="3481">
                  <c:v>3482.0</c:v>
                </c:pt>
                <c:pt idx="3482">
                  <c:v>3483.0</c:v>
                </c:pt>
                <c:pt idx="3483">
                  <c:v>3484.0</c:v>
                </c:pt>
                <c:pt idx="3484">
                  <c:v>3485.0</c:v>
                </c:pt>
                <c:pt idx="3485">
                  <c:v>3486.0</c:v>
                </c:pt>
                <c:pt idx="3486">
                  <c:v>3487.0</c:v>
                </c:pt>
                <c:pt idx="3487">
                  <c:v>3488.0</c:v>
                </c:pt>
                <c:pt idx="3488">
                  <c:v>3489.0</c:v>
                </c:pt>
                <c:pt idx="3489">
                  <c:v>3490.0</c:v>
                </c:pt>
                <c:pt idx="3490">
                  <c:v>3491.0</c:v>
                </c:pt>
                <c:pt idx="3491">
                  <c:v>3492.0</c:v>
                </c:pt>
                <c:pt idx="3492">
                  <c:v>3493.0</c:v>
                </c:pt>
                <c:pt idx="3493">
                  <c:v>3494.0</c:v>
                </c:pt>
                <c:pt idx="3494">
                  <c:v>3495.0</c:v>
                </c:pt>
                <c:pt idx="3495">
                  <c:v>3496.0</c:v>
                </c:pt>
                <c:pt idx="3496">
                  <c:v>3497.0</c:v>
                </c:pt>
                <c:pt idx="3497">
                  <c:v>3498.0</c:v>
                </c:pt>
                <c:pt idx="3498">
                  <c:v>3499.0</c:v>
                </c:pt>
                <c:pt idx="3499">
                  <c:v>3500.0</c:v>
                </c:pt>
                <c:pt idx="3500">
                  <c:v>3501.0</c:v>
                </c:pt>
                <c:pt idx="3501">
                  <c:v>3502.0</c:v>
                </c:pt>
                <c:pt idx="3502">
                  <c:v>3503.0</c:v>
                </c:pt>
                <c:pt idx="3503">
                  <c:v>3504.0</c:v>
                </c:pt>
                <c:pt idx="3504">
                  <c:v>3505.0</c:v>
                </c:pt>
                <c:pt idx="3505">
                  <c:v>3506.0</c:v>
                </c:pt>
                <c:pt idx="3506">
                  <c:v>3507.0</c:v>
                </c:pt>
                <c:pt idx="3507">
                  <c:v>3508.0</c:v>
                </c:pt>
                <c:pt idx="3508">
                  <c:v>3509.0</c:v>
                </c:pt>
                <c:pt idx="3509">
                  <c:v>3510.0</c:v>
                </c:pt>
                <c:pt idx="3510">
                  <c:v>3511.0</c:v>
                </c:pt>
                <c:pt idx="3511">
                  <c:v>3512.0</c:v>
                </c:pt>
                <c:pt idx="3512">
                  <c:v>3513.0</c:v>
                </c:pt>
                <c:pt idx="3513">
                  <c:v>3514.0</c:v>
                </c:pt>
                <c:pt idx="3514">
                  <c:v>3515.0</c:v>
                </c:pt>
                <c:pt idx="3515">
                  <c:v>3516.0</c:v>
                </c:pt>
                <c:pt idx="3516">
                  <c:v>3517.0</c:v>
                </c:pt>
                <c:pt idx="3517">
                  <c:v>3518.0</c:v>
                </c:pt>
                <c:pt idx="3518">
                  <c:v>3519.0</c:v>
                </c:pt>
                <c:pt idx="3519">
                  <c:v>3520.0</c:v>
                </c:pt>
                <c:pt idx="3520">
                  <c:v>3521.0</c:v>
                </c:pt>
                <c:pt idx="3521">
                  <c:v>3522.0</c:v>
                </c:pt>
                <c:pt idx="3522">
                  <c:v>3523.0</c:v>
                </c:pt>
                <c:pt idx="3523">
                  <c:v>3524.0</c:v>
                </c:pt>
                <c:pt idx="3524">
                  <c:v>3525.0</c:v>
                </c:pt>
                <c:pt idx="3525">
                  <c:v>3526.0</c:v>
                </c:pt>
                <c:pt idx="3526">
                  <c:v>3527.0</c:v>
                </c:pt>
                <c:pt idx="3527">
                  <c:v>3528.0</c:v>
                </c:pt>
                <c:pt idx="3528">
                  <c:v>3529.0</c:v>
                </c:pt>
                <c:pt idx="3529">
                  <c:v>3530.0</c:v>
                </c:pt>
                <c:pt idx="3530">
                  <c:v>3531.0</c:v>
                </c:pt>
                <c:pt idx="3531">
                  <c:v>3532.0</c:v>
                </c:pt>
                <c:pt idx="3532">
                  <c:v>3533.0</c:v>
                </c:pt>
                <c:pt idx="3533">
                  <c:v>3534.0</c:v>
                </c:pt>
                <c:pt idx="3534">
                  <c:v>3535.0</c:v>
                </c:pt>
                <c:pt idx="3535">
                  <c:v>3536.0</c:v>
                </c:pt>
                <c:pt idx="3536">
                  <c:v>3537.0</c:v>
                </c:pt>
                <c:pt idx="3537">
                  <c:v>3538.0</c:v>
                </c:pt>
                <c:pt idx="3538">
                  <c:v>3539.0</c:v>
                </c:pt>
                <c:pt idx="3539">
                  <c:v>3540.0</c:v>
                </c:pt>
                <c:pt idx="3540">
                  <c:v>3541.0</c:v>
                </c:pt>
                <c:pt idx="3541">
                  <c:v>3542.0</c:v>
                </c:pt>
                <c:pt idx="3542">
                  <c:v>3543.0</c:v>
                </c:pt>
                <c:pt idx="3543">
                  <c:v>3544.0</c:v>
                </c:pt>
                <c:pt idx="3544">
                  <c:v>3545.0</c:v>
                </c:pt>
                <c:pt idx="3545">
                  <c:v>3546.0</c:v>
                </c:pt>
                <c:pt idx="3546">
                  <c:v>3547.0</c:v>
                </c:pt>
                <c:pt idx="3547">
                  <c:v>3548.0</c:v>
                </c:pt>
                <c:pt idx="3548">
                  <c:v>3549.0</c:v>
                </c:pt>
                <c:pt idx="3549">
                  <c:v>3550.0</c:v>
                </c:pt>
                <c:pt idx="3550">
                  <c:v>3551.0</c:v>
                </c:pt>
                <c:pt idx="3551">
                  <c:v>3552.0</c:v>
                </c:pt>
                <c:pt idx="3552">
                  <c:v>3553.0</c:v>
                </c:pt>
                <c:pt idx="3553">
                  <c:v>3554.0</c:v>
                </c:pt>
                <c:pt idx="3554">
                  <c:v>3555.0</c:v>
                </c:pt>
                <c:pt idx="3555">
                  <c:v>3556.0</c:v>
                </c:pt>
                <c:pt idx="3556">
                  <c:v>3557.0</c:v>
                </c:pt>
                <c:pt idx="3557">
                  <c:v>3558.0</c:v>
                </c:pt>
                <c:pt idx="3558">
                  <c:v>3559.0</c:v>
                </c:pt>
                <c:pt idx="3559">
                  <c:v>3560.0</c:v>
                </c:pt>
                <c:pt idx="3560">
                  <c:v>3561.0</c:v>
                </c:pt>
                <c:pt idx="3561">
                  <c:v>3562.0</c:v>
                </c:pt>
                <c:pt idx="3562">
                  <c:v>3563.0</c:v>
                </c:pt>
                <c:pt idx="3563">
                  <c:v>3564.0</c:v>
                </c:pt>
                <c:pt idx="3564">
                  <c:v>3565.0</c:v>
                </c:pt>
                <c:pt idx="3565">
                  <c:v>3566.0</c:v>
                </c:pt>
                <c:pt idx="3566">
                  <c:v>3567.0</c:v>
                </c:pt>
                <c:pt idx="3567">
                  <c:v>3568.0</c:v>
                </c:pt>
                <c:pt idx="3568">
                  <c:v>3569.0</c:v>
                </c:pt>
                <c:pt idx="3569">
                  <c:v>3570.0</c:v>
                </c:pt>
                <c:pt idx="3570">
                  <c:v>3571.0</c:v>
                </c:pt>
                <c:pt idx="3571">
                  <c:v>3572.0</c:v>
                </c:pt>
                <c:pt idx="3572">
                  <c:v>3573.0</c:v>
                </c:pt>
                <c:pt idx="3573">
                  <c:v>3574.0</c:v>
                </c:pt>
                <c:pt idx="3574">
                  <c:v>3575.0</c:v>
                </c:pt>
                <c:pt idx="3575">
                  <c:v>3576.0</c:v>
                </c:pt>
                <c:pt idx="3576">
                  <c:v>3577.0</c:v>
                </c:pt>
                <c:pt idx="3577">
                  <c:v>3578.0</c:v>
                </c:pt>
                <c:pt idx="3578">
                  <c:v>3579.0</c:v>
                </c:pt>
                <c:pt idx="3579">
                  <c:v>3580.0</c:v>
                </c:pt>
                <c:pt idx="3580">
                  <c:v>3581.0</c:v>
                </c:pt>
                <c:pt idx="3581">
                  <c:v>3582.0</c:v>
                </c:pt>
                <c:pt idx="3582">
                  <c:v>3583.0</c:v>
                </c:pt>
                <c:pt idx="3583">
                  <c:v>3584.0</c:v>
                </c:pt>
                <c:pt idx="3584">
                  <c:v>3585.0</c:v>
                </c:pt>
                <c:pt idx="3585">
                  <c:v>3586.0</c:v>
                </c:pt>
                <c:pt idx="3586">
                  <c:v>3587.0</c:v>
                </c:pt>
                <c:pt idx="3587">
                  <c:v>3588.0</c:v>
                </c:pt>
                <c:pt idx="3588">
                  <c:v>3589.0</c:v>
                </c:pt>
                <c:pt idx="3589">
                  <c:v>3590.0</c:v>
                </c:pt>
                <c:pt idx="3590">
                  <c:v>3591.0</c:v>
                </c:pt>
                <c:pt idx="3591">
                  <c:v>3592.0</c:v>
                </c:pt>
                <c:pt idx="3592">
                  <c:v>3593.0</c:v>
                </c:pt>
                <c:pt idx="3593">
                  <c:v>3594.0</c:v>
                </c:pt>
                <c:pt idx="3594">
                  <c:v>3595.0</c:v>
                </c:pt>
                <c:pt idx="3595">
                  <c:v>3596.0</c:v>
                </c:pt>
                <c:pt idx="3596">
                  <c:v>3597.0</c:v>
                </c:pt>
                <c:pt idx="3597">
                  <c:v>3598.0</c:v>
                </c:pt>
                <c:pt idx="3598">
                  <c:v>3599.0</c:v>
                </c:pt>
                <c:pt idx="3599">
                  <c:v>3600.0</c:v>
                </c:pt>
                <c:pt idx="3600">
                  <c:v>3601.0</c:v>
                </c:pt>
                <c:pt idx="3601">
                  <c:v>3602.0</c:v>
                </c:pt>
                <c:pt idx="3602">
                  <c:v>3603.0</c:v>
                </c:pt>
                <c:pt idx="3603">
                  <c:v>3604.0</c:v>
                </c:pt>
                <c:pt idx="3604">
                  <c:v>3605.0</c:v>
                </c:pt>
                <c:pt idx="3605">
                  <c:v>3606.0</c:v>
                </c:pt>
                <c:pt idx="3606">
                  <c:v>3607.0</c:v>
                </c:pt>
                <c:pt idx="3607">
                  <c:v>3608.0</c:v>
                </c:pt>
                <c:pt idx="3608">
                  <c:v>3609.0</c:v>
                </c:pt>
                <c:pt idx="3609">
                  <c:v>3610.0</c:v>
                </c:pt>
                <c:pt idx="3610">
                  <c:v>3611.0</c:v>
                </c:pt>
                <c:pt idx="3611">
                  <c:v>3612.0</c:v>
                </c:pt>
                <c:pt idx="3612">
                  <c:v>3613.0</c:v>
                </c:pt>
                <c:pt idx="3613">
                  <c:v>3614.0</c:v>
                </c:pt>
                <c:pt idx="3614">
                  <c:v>3615.0</c:v>
                </c:pt>
                <c:pt idx="3615">
                  <c:v>3616.0</c:v>
                </c:pt>
                <c:pt idx="3616">
                  <c:v>3617.0</c:v>
                </c:pt>
                <c:pt idx="3617">
                  <c:v>3618.0</c:v>
                </c:pt>
                <c:pt idx="3618">
                  <c:v>3619.0</c:v>
                </c:pt>
                <c:pt idx="3619">
                  <c:v>3620.0</c:v>
                </c:pt>
                <c:pt idx="3620">
                  <c:v>3621.0</c:v>
                </c:pt>
                <c:pt idx="3621">
                  <c:v>3622.0</c:v>
                </c:pt>
                <c:pt idx="3622">
                  <c:v>3623.0</c:v>
                </c:pt>
                <c:pt idx="3623">
                  <c:v>3624.0</c:v>
                </c:pt>
                <c:pt idx="3624">
                  <c:v>3625.0</c:v>
                </c:pt>
                <c:pt idx="3625">
                  <c:v>3626.0</c:v>
                </c:pt>
                <c:pt idx="3626">
                  <c:v>3627.0</c:v>
                </c:pt>
                <c:pt idx="3627">
                  <c:v>3628.0</c:v>
                </c:pt>
                <c:pt idx="3628">
                  <c:v>3629.0</c:v>
                </c:pt>
                <c:pt idx="3629">
                  <c:v>3630.0</c:v>
                </c:pt>
                <c:pt idx="3630">
                  <c:v>3631.0</c:v>
                </c:pt>
                <c:pt idx="3631">
                  <c:v>3632.0</c:v>
                </c:pt>
                <c:pt idx="3632">
                  <c:v>3633.0</c:v>
                </c:pt>
                <c:pt idx="3633">
                  <c:v>3634.0</c:v>
                </c:pt>
                <c:pt idx="3634">
                  <c:v>3635.0</c:v>
                </c:pt>
                <c:pt idx="3635">
                  <c:v>3636.0</c:v>
                </c:pt>
                <c:pt idx="3636">
                  <c:v>3637.0</c:v>
                </c:pt>
                <c:pt idx="3637">
                  <c:v>3638.0</c:v>
                </c:pt>
                <c:pt idx="3638">
                  <c:v>3639.0</c:v>
                </c:pt>
                <c:pt idx="3639">
                  <c:v>3640.0</c:v>
                </c:pt>
                <c:pt idx="3640">
                  <c:v>3641.0</c:v>
                </c:pt>
                <c:pt idx="3641">
                  <c:v>3642.0</c:v>
                </c:pt>
                <c:pt idx="3642">
                  <c:v>3643.0</c:v>
                </c:pt>
                <c:pt idx="3643">
                  <c:v>3644.0</c:v>
                </c:pt>
                <c:pt idx="3644">
                  <c:v>3645.0</c:v>
                </c:pt>
                <c:pt idx="3645">
                  <c:v>3646.0</c:v>
                </c:pt>
                <c:pt idx="3646">
                  <c:v>3647.0</c:v>
                </c:pt>
                <c:pt idx="3647">
                  <c:v>3648.0</c:v>
                </c:pt>
                <c:pt idx="3648">
                  <c:v>3649.0</c:v>
                </c:pt>
                <c:pt idx="3649">
                  <c:v>3650.0</c:v>
                </c:pt>
                <c:pt idx="3650">
                  <c:v>3651.0</c:v>
                </c:pt>
                <c:pt idx="3651">
                  <c:v>3652.0</c:v>
                </c:pt>
                <c:pt idx="3652">
                  <c:v>3653.0</c:v>
                </c:pt>
                <c:pt idx="3653">
                  <c:v>3654.0</c:v>
                </c:pt>
                <c:pt idx="3654">
                  <c:v>3655.0</c:v>
                </c:pt>
                <c:pt idx="3655">
                  <c:v>3656.0</c:v>
                </c:pt>
                <c:pt idx="3656">
                  <c:v>3657.0</c:v>
                </c:pt>
                <c:pt idx="3657">
                  <c:v>3658.0</c:v>
                </c:pt>
                <c:pt idx="3658">
                  <c:v>3659.0</c:v>
                </c:pt>
                <c:pt idx="3659">
                  <c:v>3660.0</c:v>
                </c:pt>
                <c:pt idx="3660">
                  <c:v>3661.0</c:v>
                </c:pt>
                <c:pt idx="3661">
                  <c:v>3662.0</c:v>
                </c:pt>
                <c:pt idx="3662">
                  <c:v>3663.0</c:v>
                </c:pt>
                <c:pt idx="3663">
                  <c:v>3664.0</c:v>
                </c:pt>
                <c:pt idx="3664">
                  <c:v>3665.0</c:v>
                </c:pt>
                <c:pt idx="3665">
                  <c:v>3666.0</c:v>
                </c:pt>
                <c:pt idx="3666">
                  <c:v>3667.0</c:v>
                </c:pt>
                <c:pt idx="3667">
                  <c:v>3668.0</c:v>
                </c:pt>
                <c:pt idx="3668">
                  <c:v>3669.0</c:v>
                </c:pt>
                <c:pt idx="3669">
                  <c:v>3670.0</c:v>
                </c:pt>
                <c:pt idx="3670">
                  <c:v>3671.0</c:v>
                </c:pt>
                <c:pt idx="3671">
                  <c:v>3672.0</c:v>
                </c:pt>
                <c:pt idx="3672">
                  <c:v>3673.0</c:v>
                </c:pt>
                <c:pt idx="3673">
                  <c:v>3674.0</c:v>
                </c:pt>
                <c:pt idx="3674">
                  <c:v>3675.0</c:v>
                </c:pt>
                <c:pt idx="3675">
                  <c:v>3676.0</c:v>
                </c:pt>
                <c:pt idx="3676">
                  <c:v>3677.0</c:v>
                </c:pt>
                <c:pt idx="3677">
                  <c:v>3678.0</c:v>
                </c:pt>
                <c:pt idx="3678">
                  <c:v>3679.0</c:v>
                </c:pt>
                <c:pt idx="3679">
                  <c:v>3680.0</c:v>
                </c:pt>
                <c:pt idx="3680">
                  <c:v>3681.0</c:v>
                </c:pt>
                <c:pt idx="3681">
                  <c:v>3682.0</c:v>
                </c:pt>
                <c:pt idx="3682">
                  <c:v>3683.0</c:v>
                </c:pt>
                <c:pt idx="3683">
                  <c:v>3684.0</c:v>
                </c:pt>
                <c:pt idx="3684">
                  <c:v>3685.0</c:v>
                </c:pt>
                <c:pt idx="3685">
                  <c:v>3686.0</c:v>
                </c:pt>
                <c:pt idx="3686">
                  <c:v>3687.0</c:v>
                </c:pt>
                <c:pt idx="3687">
                  <c:v>3688.0</c:v>
                </c:pt>
                <c:pt idx="3688">
                  <c:v>3689.0</c:v>
                </c:pt>
                <c:pt idx="3689">
                  <c:v>3690.0</c:v>
                </c:pt>
                <c:pt idx="3690">
                  <c:v>3691.0</c:v>
                </c:pt>
                <c:pt idx="3691">
                  <c:v>3692.0</c:v>
                </c:pt>
                <c:pt idx="3692">
                  <c:v>3693.0</c:v>
                </c:pt>
                <c:pt idx="3693">
                  <c:v>3694.0</c:v>
                </c:pt>
                <c:pt idx="3694">
                  <c:v>3695.0</c:v>
                </c:pt>
                <c:pt idx="3695">
                  <c:v>3696.0</c:v>
                </c:pt>
                <c:pt idx="3696">
                  <c:v>3697.0</c:v>
                </c:pt>
                <c:pt idx="3697">
                  <c:v>3698.0</c:v>
                </c:pt>
                <c:pt idx="3698">
                  <c:v>3699.0</c:v>
                </c:pt>
                <c:pt idx="3699">
                  <c:v>3700.0</c:v>
                </c:pt>
                <c:pt idx="3700">
                  <c:v>3701.0</c:v>
                </c:pt>
                <c:pt idx="3701">
                  <c:v>3702.0</c:v>
                </c:pt>
                <c:pt idx="3702">
                  <c:v>3703.0</c:v>
                </c:pt>
                <c:pt idx="3703">
                  <c:v>3704.0</c:v>
                </c:pt>
                <c:pt idx="3704">
                  <c:v>3705.0</c:v>
                </c:pt>
                <c:pt idx="3705">
                  <c:v>3706.0</c:v>
                </c:pt>
                <c:pt idx="3706">
                  <c:v>3707.0</c:v>
                </c:pt>
                <c:pt idx="3707">
                  <c:v>3708.0</c:v>
                </c:pt>
                <c:pt idx="3708">
                  <c:v>3709.0</c:v>
                </c:pt>
                <c:pt idx="3709">
                  <c:v>3710.0</c:v>
                </c:pt>
                <c:pt idx="3710">
                  <c:v>3711.0</c:v>
                </c:pt>
                <c:pt idx="3711">
                  <c:v>3712.0</c:v>
                </c:pt>
                <c:pt idx="3712">
                  <c:v>3713.0</c:v>
                </c:pt>
                <c:pt idx="3713">
                  <c:v>3714.0</c:v>
                </c:pt>
                <c:pt idx="3714">
                  <c:v>3715.0</c:v>
                </c:pt>
                <c:pt idx="3715">
                  <c:v>3716.0</c:v>
                </c:pt>
                <c:pt idx="3716">
                  <c:v>3717.0</c:v>
                </c:pt>
                <c:pt idx="3717">
                  <c:v>3718.0</c:v>
                </c:pt>
                <c:pt idx="3718">
                  <c:v>3719.0</c:v>
                </c:pt>
                <c:pt idx="3719">
                  <c:v>3720.0</c:v>
                </c:pt>
                <c:pt idx="3720">
                  <c:v>3721.0</c:v>
                </c:pt>
                <c:pt idx="3721">
                  <c:v>3722.0</c:v>
                </c:pt>
                <c:pt idx="3722">
                  <c:v>3723.0</c:v>
                </c:pt>
                <c:pt idx="3723">
                  <c:v>3724.0</c:v>
                </c:pt>
                <c:pt idx="3724">
                  <c:v>3725.0</c:v>
                </c:pt>
                <c:pt idx="3725">
                  <c:v>3726.0</c:v>
                </c:pt>
                <c:pt idx="3726">
                  <c:v>3727.0</c:v>
                </c:pt>
                <c:pt idx="3727">
                  <c:v>3728.0</c:v>
                </c:pt>
                <c:pt idx="3728">
                  <c:v>3729.0</c:v>
                </c:pt>
                <c:pt idx="3729">
                  <c:v>3730.0</c:v>
                </c:pt>
                <c:pt idx="3730">
                  <c:v>3731.0</c:v>
                </c:pt>
                <c:pt idx="3731">
                  <c:v>3732.0</c:v>
                </c:pt>
                <c:pt idx="3732">
                  <c:v>3733.0</c:v>
                </c:pt>
                <c:pt idx="3733">
                  <c:v>3734.0</c:v>
                </c:pt>
                <c:pt idx="3734">
                  <c:v>3735.0</c:v>
                </c:pt>
                <c:pt idx="3735">
                  <c:v>3736.0</c:v>
                </c:pt>
                <c:pt idx="3736">
                  <c:v>3737.0</c:v>
                </c:pt>
                <c:pt idx="3737">
                  <c:v>3738.0</c:v>
                </c:pt>
                <c:pt idx="3738">
                  <c:v>3739.0</c:v>
                </c:pt>
                <c:pt idx="3739">
                  <c:v>3740.0</c:v>
                </c:pt>
                <c:pt idx="3740">
                  <c:v>3741.0</c:v>
                </c:pt>
                <c:pt idx="3741">
                  <c:v>3742.0</c:v>
                </c:pt>
                <c:pt idx="3742">
                  <c:v>3743.0</c:v>
                </c:pt>
                <c:pt idx="3743">
                  <c:v>3744.0</c:v>
                </c:pt>
                <c:pt idx="3744">
                  <c:v>3745.0</c:v>
                </c:pt>
                <c:pt idx="3745">
                  <c:v>3746.0</c:v>
                </c:pt>
                <c:pt idx="3746">
                  <c:v>3747.0</c:v>
                </c:pt>
                <c:pt idx="3747">
                  <c:v>3748.0</c:v>
                </c:pt>
                <c:pt idx="3748">
                  <c:v>3749.0</c:v>
                </c:pt>
                <c:pt idx="3749">
                  <c:v>3750.0</c:v>
                </c:pt>
                <c:pt idx="3750">
                  <c:v>3751.0</c:v>
                </c:pt>
                <c:pt idx="3751">
                  <c:v>3752.0</c:v>
                </c:pt>
                <c:pt idx="3752">
                  <c:v>3753.0</c:v>
                </c:pt>
                <c:pt idx="3753">
                  <c:v>3754.0</c:v>
                </c:pt>
                <c:pt idx="3754">
                  <c:v>3755.0</c:v>
                </c:pt>
                <c:pt idx="3755">
                  <c:v>3756.0</c:v>
                </c:pt>
                <c:pt idx="3756">
                  <c:v>3757.0</c:v>
                </c:pt>
                <c:pt idx="3757">
                  <c:v>3758.0</c:v>
                </c:pt>
                <c:pt idx="3758">
                  <c:v>3759.0</c:v>
                </c:pt>
                <c:pt idx="3759">
                  <c:v>3760.0</c:v>
                </c:pt>
                <c:pt idx="3760">
                  <c:v>3761.0</c:v>
                </c:pt>
                <c:pt idx="3761">
                  <c:v>3762.0</c:v>
                </c:pt>
                <c:pt idx="3762">
                  <c:v>3763.0</c:v>
                </c:pt>
                <c:pt idx="3763">
                  <c:v>3764.0</c:v>
                </c:pt>
                <c:pt idx="3764">
                  <c:v>3765.0</c:v>
                </c:pt>
                <c:pt idx="3765">
                  <c:v>3766.0</c:v>
                </c:pt>
                <c:pt idx="3766">
                  <c:v>3767.0</c:v>
                </c:pt>
                <c:pt idx="3767">
                  <c:v>3768.0</c:v>
                </c:pt>
                <c:pt idx="3768">
                  <c:v>3769.0</c:v>
                </c:pt>
                <c:pt idx="3769">
                  <c:v>3770.0</c:v>
                </c:pt>
                <c:pt idx="3770">
                  <c:v>3771.0</c:v>
                </c:pt>
                <c:pt idx="3771">
                  <c:v>3772.0</c:v>
                </c:pt>
                <c:pt idx="3772">
                  <c:v>3773.0</c:v>
                </c:pt>
                <c:pt idx="3773">
                  <c:v>3774.0</c:v>
                </c:pt>
                <c:pt idx="3774">
                  <c:v>3775.0</c:v>
                </c:pt>
                <c:pt idx="3775">
                  <c:v>3776.0</c:v>
                </c:pt>
                <c:pt idx="3776">
                  <c:v>3777.0</c:v>
                </c:pt>
                <c:pt idx="3777">
                  <c:v>3778.0</c:v>
                </c:pt>
                <c:pt idx="3778">
                  <c:v>3779.0</c:v>
                </c:pt>
                <c:pt idx="3779">
                  <c:v>3780.0</c:v>
                </c:pt>
                <c:pt idx="3780">
                  <c:v>3781.0</c:v>
                </c:pt>
                <c:pt idx="3781">
                  <c:v>3782.0</c:v>
                </c:pt>
                <c:pt idx="3782">
                  <c:v>3783.0</c:v>
                </c:pt>
                <c:pt idx="3783">
                  <c:v>3784.0</c:v>
                </c:pt>
                <c:pt idx="3784">
                  <c:v>3785.0</c:v>
                </c:pt>
                <c:pt idx="3785">
                  <c:v>3786.0</c:v>
                </c:pt>
                <c:pt idx="3786">
                  <c:v>3787.0</c:v>
                </c:pt>
                <c:pt idx="3787">
                  <c:v>3788.0</c:v>
                </c:pt>
                <c:pt idx="3788">
                  <c:v>3789.0</c:v>
                </c:pt>
                <c:pt idx="3789">
                  <c:v>3790.0</c:v>
                </c:pt>
                <c:pt idx="3790">
                  <c:v>3791.0</c:v>
                </c:pt>
                <c:pt idx="3791">
                  <c:v>3792.0</c:v>
                </c:pt>
                <c:pt idx="3792">
                  <c:v>3793.0</c:v>
                </c:pt>
                <c:pt idx="3793">
                  <c:v>3794.0</c:v>
                </c:pt>
                <c:pt idx="3794">
                  <c:v>3795.0</c:v>
                </c:pt>
                <c:pt idx="3795">
                  <c:v>3796.0</c:v>
                </c:pt>
                <c:pt idx="3796">
                  <c:v>3797.0</c:v>
                </c:pt>
                <c:pt idx="3797">
                  <c:v>3798.0</c:v>
                </c:pt>
                <c:pt idx="3798">
                  <c:v>3799.0</c:v>
                </c:pt>
                <c:pt idx="3799">
                  <c:v>3800.0</c:v>
                </c:pt>
                <c:pt idx="3800">
                  <c:v>3801.0</c:v>
                </c:pt>
                <c:pt idx="3801">
                  <c:v>3802.0</c:v>
                </c:pt>
                <c:pt idx="3802">
                  <c:v>3803.0</c:v>
                </c:pt>
                <c:pt idx="3803">
                  <c:v>3804.0</c:v>
                </c:pt>
                <c:pt idx="3804">
                  <c:v>3805.0</c:v>
                </c:pt>
                <c:pt idx="3805">
                  <c:v>3806.0</c:v>
                </c:pt>
                <c:pt idx="3806">
                  <c:v>3807.0</c:v>
                </c:pt>
                <c:pt idx="3807">
                  <c:v>3808.0</c:v>
                </c:pt>
                <c:pt idx="3808">
                  <c:v>3809.0</c:v>
                </c:pt>
                <c:pt idx="3809">
                  <c:v>3810.0</c:v>
                </c:pt>
                <c:pt idx="3810">
                  <c:v>3811.0</c:v>
                </c:pt>
                <c:pt idx="3811">
                  <c:v>3812.0</c:v>
                </c:pt>
                <c:pt idx="3812">
                  <c:v>3813.0</c:v>
                </c:pt>
                <c:pt idx="3813">
                  <c:v>3814.0</c:v>
                </c:pt>
                <c:pt idx="3814">
                  <c:v>3815.0</c:v>
                </c:pt>
                <c:pt idx="3815">
                  <c:v>3816.0</c:v>
                </c:pt>
                <c:pt idx="3816">
                  <c:v>3817.0</c:v>
                </c:pt>
                <c:pt idx="3817">
                  <c:v>3818.0</c:v>
                </c:pt>
                <c:pt idx="3818">
                  <c:v>3819.0</c:v>
                </c:pt>
                <c:pt idx="3819">
                  <c:v>3820.0</c:v>
                </c:pt>
                <c:pt idx="3820">
                  <c:v>3821.0</c:v>
                </c:pt>
                <c:pt idx="3821">
                  <c:v>3822.0</c:v>
                </c:pt>
                <c:pt idx="3822">
                  <c:v>3823.0</c:v>
                </c:pt>
                <c:pt idx="3823">
                  <c:v>3824.0</c:v>
                </c:pt>
                <c:pt idx="3824">
                  <c:v>3825.0</c:v>
                </c:pt>
                <c:pt idx="3825">
                  <c:v>3826.0</c:v>
                </c:pt>
                <c:pt idx="3826">
                  <c:v>3827.0</c:v>
                </c:pt>
                <c:pt idx="3827">
                  <c:v>3828.0</c:v>
                </c:pt>
                <c:pt idx="3828">
                  <c:v>3829.0</c:v>
                </c:pt>
                <c:pt idx="3829">
                  <c:v>3830.0</c:v>
                </c:pt>
                <c:pt idx="3830">
                  <c:v>3831.0</c:v>
                </c:pt>
                <c:pt idx="3831">
                  <c:v>3832.0</c:v>
                </c:pt>
                <c:pt idx="3832">
                  <c:v>3833.0</c:v>
                </c:pt>
                <c:pt idx="3833">
                  <c:v>3834.0</c:v>
                </c:pt>
                <c:pt idx="3834">
                  <c:v>3835.0</c:v>
                </c:pt>
                <c:pt idx="3835">
                  <c:v>3836.0</c:v>
                </c:pt>
                <c:pt idx="3836">
                  <c:v>3837.0</c:v>
                </c:pt>
                <c:pt idx="3837">
                  <c:v>3838.0</c:v>
                </c:pt>
                <c:pt idx="3838">
                  <c:v>3839.0</c:v>
                </c:pt>
                <c:pt idx="3839">
                  <c:v>3840.0</c:v>
                </c:pt>
                <c:pt idx="3840">
                  <c:v>3841.0</c:v>
                </c:pt>
                <c:pt idx="3841">
                  <c:v>3842.0</c:v>
                </c:pt>
                <c:pt idx="3842">
                  <c:v>3843.0</c:v>
                </c:pt>
                <c:pt idx="3843">
                  <c:v>3844.0</c:v>
                </c:pt>
                <c:pt idx="3844">
                  <c:v>3845.0</c:v>
                </c:pt>
                <c:pt idx="3845">
                  <c:v>3846.0</c:v>
                </c:pt>
                <c:pt idx="3846">
                  <c:v>3847.0</c:v>
                </c:pt>
                <c:pt idx="3847">
                  <c:v>3848.0</c:v>
                </c:pt>
                <c:pt idx="3848">
                  <c:v>3849.0</c:v>
                </c:pt>
                <c:pt idx="3849">
                  <c:v>3850.0</c:v>
                </c:pt>
                <c:pt idx="3850">
                  <c:v>3851.0</c:v>
                </c:pt>
                <c:pt idx="3851">
                  <c:v>3852.0</c:v>
                </c:pt>
                <c:pt idx="3852">
                  <c:v>3853.0</c:v>
                </c:pt>
                <c:pt idx="3853">
                  <c:v>3854.0</c:v>
                </c:pt>
                <c:pt idx="3854">
                  <c:v>3855.0</c:v>
                </c:pt>
                <c:pt idx="3855">
                  <c:v>3856.0</c:v>
                </c:pt>
                <c:pt idx="3856">
                  <c:v>3857.0</c:v>
                </c:pt>
                <c:pt idx="3857">
                  <c:v>3858.0</c:v>
                </c:pt>
                <c:pt idx="3858">
                  <c:v>3859.0</c:v>
                </c:pt>
                <c:pt idx="3859">
                  <c:v>3860.0</c:v>
                </c:pt>
                <c:pt idx="3860">
                  <c:v>3861.0</c:v>
                </c:pt>
                <c:pt idx="3861">
                  <c:v>3862.0</c:v>
                </c:pt>
                <c:pt idx="3862">
                  <c:v>3863.0</c:v>
                </c:pt>
                <c:pt idx="3863">
                  <c:v>3864.0</c:v>
                </c:pt>
                <c:pt idx="3864">
                  <c:v>3865.0</c:v>
                </c:pt>
                <c:pt idx="3865">
                  <c:v>3866.0</c:v>
                </c:pt>
                <c:pt idx="3866">
                  <c:v>3867.0</c:v>
                </c:pt>
                <c:pt idx="3867">
                  <c:v>3868.0</c:v>
                </c:pt>
                <c:pt idx="3868">
                  <c:v>3869.0</c:v>
                </c:pt>
                <c:pt idx="3869">
                  <c:v>3870.0</c:v>
                </c:pt>
                <c:pt idx="3870">
                  <c:v>3871.0</c:v>
                </c:pt>
                <c:pt idx="3871">
                  <c:v>3872.0</c:v>
                </c:pt>
                <c:pt idx="3872">
                  <c:v>3873.0</c:v>
                </c:pt>
                <c:pt idx="3873">
                  <c:v>3874.0</c:v>
                </c:pt>
                <c:pt idx="3874">
                  <c:v>3875.0</c:v>
                </c:pt>
                <c:pt idx="3875">
                  <c:v>3876.0</c:v>
                </c:pt>
                <c:pt idx="3876">
                  <c:v>3877.0</c:v>
                </c:pt>
                <c:pt idx="3877">
                  <c:v>3878.0</c:v>
                </c:pt>
                <c:pt idx="3878">
                  <c:v>3879.0</c:v>
                </c:pt>
                <c:pt idx="3879">
                  <c:v>3880.0</c:v>
                </c:pt>
                <c:pt idx="3880">
                  <c:v>3881.0</c:v>
                </c:pt>
                <c:pt idx="3881">
                  <c:v>3882.0</c:v>
                </c:pt>
                <c:pt idx="3882">
                  <c:v>3883.0</c:v>
                </c:pt>
                <c:pt idx="3883">
                  <c:v>3884.0</c:v>
                </c:pt>
                <c:pt idx="3884">
                  <c:v>3885.0</c:v>
                </c:pt>
                <c:pt idx="3885">
                  <c:v>3886.0</c:v>
                </c:pt>
                <c:pt idx="3886">
                  <c:v>3887.0</c:v>
                </c:pt>
                <c:pt idx="3887">
                  <c:v>3888.0</c:v>
                </c:pt>
                <c:pt idx="3888">
                  <c:v>3889.0</c:v>
                </c:pt>
                <c:pt idx="3889">
                  <c:v>3890.0</c:v>
                </c:pt>
                <c:pt idx="3890">
                  <c:v>3891.0</c:v>
                </c:pt>
                <c:pt idx="3891">
                  <c:v>3892.0</c:v>
                </c:pt>
                <c:pt idx="3892">
                  <c:v>3893.0</c:v>
                </c:pt>
                <c:pt idx="3893">
                  <c:v>3894.0</c:v>
                </c:pt>
                <c:pt idx="3894">
                  <c:v>3895.0</c:v>
                </c:pt>
                <c:pt idx="3895">
                  <c:v>3896.0</c:v>
                </c:pt>
                <c:pt idx="3896">
                  <c:v>3897.0</c:v>
                </c:pt>
                <c:pt idx="3897">
                  <c:v>3898.0</c:v>
                </c:pt>
                <c:pt idx="3898">
                  <c:v>3899.0</c:v>
                </c:pt>
                <c:pt idx="3899">
                  <c:v>3900.0</c:v>
                </c:pt>
                <c:pt idx="3900">
                  <c:v>3901.0</c:v>
                </c:pt>
                <c:pt idx="3901">
                  <c:v>3902.0</c:v>
                </c:pt>
                <c:pt idx="3902">
                  <c:v>3903.0</c:v>
                </c:pt>
                <c:pt idx="3903">
                  <c:v>3904.0</c:v>
                </c:pt>
                <c:pt idx="3904">
                  <c:v>3905.0</c:v>
                </c:pt>
                <c:pt idx="3905">
                  <c:v>3906.0</c:v>
                </c:pt>
                <c:pt idx="3906">
                  <c:v>3907.0</c:v>
                </c:pt>
                <c:pt idx="3907">
                  <c:v>3908.0</c:v>
                </c:pt>
                <c:pt idx="3908">
                  <c:v>3909.0</c:v>
                </c:pt>
                <c:pt idx="3909">
                  <c:v>3910.0</c:v>
                </c:pt>
                <c:pt idx="3910">
                  <c:v>3911.0</c:v>
                </c:pt>
                <c:pt idx="3911">
                  <c:v>3912.0</c:v>
                </c:pt>
                <c:pt idx="3912">
                  <c:v>3913.0</c:v>
                </c:pt>
                <c:pt idx="3913">
                  <c:v>3914.0</c:v>
                </c:pt>
                <c:pt idx="3914">
                  <c:v>3915.0</c:v>
                </c:pt>
                <c:pt idx="3915">
                  <c:v>3916.0</c:v>
                </c:pt>
                <c:pt idx="3916">
                  <c:v>3917.0</c:v>
                </c:pt>
                <c:pt idx="3917">
                  <c:v>3918.0</c:v>
                </c:pt>
                <c:pt idx="3918">
                  <c:v>3919.0</c:v>
                </c:pt>
                <c:pt idx="3919">
                  <c:v>3920.0</c:v>
                </c:pt>
                <c:pt idx="3920">
                  <c:v>3921.0</c:v>
                </c:pt>
                <c:pt idx="3921">
                  <c:v>3922.0</c:v>
                </c:pt>
                <c:pt idx="3922">
                  <c:v>3923.0</c:v>
                </c:pt>
                <c:pt idx="3923">
                  <c:v>3924.0</c:v>
                </c:pt>
                <c:pt idx="3924">
                  <c:v>3925.0</c:v>
                </c:pt>
                <c:pt idx="3925">
                  <c:v>3926.0</c:v>
                </c:pt>
                <c:pt idx="3926">
                  <c:v>3927.0</c:v>
                </c:pt>
                <c:pt idx="3927">
                  <c:v>3928.0</c:v>
                </c:pt>
                <c:pt idx="3928">
                  <c:v>3929.0</c:v>
                </c:pt>
                <c:pt idx="3929">
                  <c:v>3930.0</c:v>
                </c:pt>
                <c:pt idx="3930">
                  <c:v>3931.0</c:v>
                </c:pt>
                <c:pt idx="3931">
                  <c:v>3932.0</c:v>
                </c:pt>
                <c:pt idx="3932">
                  <c:v>3933.0</c:v>
                </c:pt>
                <c:pt idx="3933">
                  <c:v>3934.0</c:v>
                </c:pt>
                <c:pt idx="3934">
                  <c:v>3935.0</c:v>
                </c:pt>
                <c:pt idx="3935">
                  <c:v>3936.0</c:v>
                </c:pt>
                <c:pt idx="3936">
                  <c:v>3937.0</c:v>
                </c:pt>
                <c:pt idx="3937">
                  <c:v>3938.0</c:v>
                </c:pt>
                <c:pt idx="3938">
                  <c:v>3939.0</c:v>
                </c:pt>
                <c:pt idx="3939">
                  <c:v>3940.0</c:v>
                </c:pt>
                <c:pt idx="3940">
                  <c:v>3941.0</c:v>
                </c:pt>
                <c:pt idx="3941">
                  <c:v>3942.0</c:v>
                </c:pt>
                <c:pt idx="3942">
                  <c:v>3943.0</c:v>
                </c:pt>
                <c:pt idx="3943">
                  <c:v>3944.0</c:v>
                </c:pt>
                <c:pt idx="3944">
                  <c:v>3945.0</c:v>
                </c:pt>
                <c:pt idx="3945">
                  <c:v>3946.0</c:v>
                </c:pt>
                <c:pt idx="3946">
                  <c:v>3947.0</c:v>
                </c:pt>
                <c:pt idx="3947">
                  <c:v>3948.0</c:v>
                </c:pt>
                <c:pt idx="3948">
                  <c:v>3949.0</c:v>
                </c:pt>
                <c:pt idx="3949">
                  <c:v>3950.0</c:v>
                </c:pt>
                <c:pt idx="3950">
                  <c:v>3951.0</c:v>
                </c:pt>
                <c:pt idx="3951">
                  <c:v>3952.0</c:v>
                </c:pt>
                <c:pt idx="3952">
                  <c:v>3953.0</c:v>
                </c:pt>
                <c:pt idx="3953">
                  <c:v>3954.0</c:v>
                </c:pt>
                <c:pt idx="3954">
                  <c:v>3955.0</c:v>
                </c:pt>
                <c:pt idx="3955">
                  <c:v>3956.0</c:v>
                </c:pt>
                <c:pt idx="3956">
                  <c:v>3957.0</c:v>
                </c:pt>
                <c:pt idx="3957">
                  <c:v>3958.0</c:v>
                </c:pt>
                <c:pt idx="3958">
                  <c:v>3959.0</c:v>
                </c:pt>
                <c:pt idx="3959">
                  <c:v>3960.0</c:v>
                </c:pt>
                <c:pt idx="3960">
                  <c:v>3961.0</c:v>
                </c:pt>
                <c:pt idx="3961">
                  <c:v>3962.0</c:v>
                </c:pt>
                <c:pt idx="3962">
                  <c:v>3963.0</c:v>
                </c:pt>
                <c:pt idx="3963">
                  <c:v>3964.0</c:v>
                </c:pt>
                <c:pt idx="3964">
                  <c:v>3965.0</c:v>
                </c:pt>
                <c:pt idx="3965">
                  <c:v>3966.0</c:v>
                </c:pt>
                <c:pt idx="3966">
                  <c:v>3967.0</c:v>
                </c:pt>
                <c:pt idx="3967">
                  <c:v>3968.0</c:v>
                </c:pt>
                <c:pt idx="3968">
                  <c:v>3969.0</c:v>
                </c:pt>
                <c:pt idx="3969">
                  <c:v>3970.0</c:v>
                </c:pt>
                <c:pt idx="3970">
                  <c:v>3971.0</c:v>
                </c:pt>
                <c:pt idx="3971">
                  <c:v>3972.0</c:v>
                </c:pt>
                <c:pt idx="3972">
                  <c:v>3973.0</c:v>
                </c:pt>
                <c:pt idx="3973">
                  <c:v>3974.0</c:v>
                </c:pt>
                <c:pt idx="3974">
                  <c:v>3975.0</c:v>
                </c:pt>
                <c:pt idx="3975">
                  <c:v>3976.0</c:v>
                </c:pt>
                <c:pt idx="3976">
                  <c:v>3977.0</c:v>
                </c:pt>
                <c:pt idx="3977">
                  <c:v>3978.0</c:v>
                </c:pt>
                <c:pt idx="3978">
                  <c:v>3979.0</c:v>
                </c:pt>
                <c:pt idx="3979">
                  <c:v>3980.0</c:v>
                </c:pt>
                <c:pt idx="3980">
                  <c:v>3981.0</c:v>
                </c:pt>
                <c:pt idx="3981">
                  <c:v>3982.0</c:v>
                </c:pt>
                <c:pt idx="3982">
                  <c:v>3983.0</c:v>
                </c:pt>
                <c:pt idx="3983">
                  <c:v>3984.0</c:v>
                </c:pt>
                <c:pt idx="3984">
                  <c:v>3985.0</c:v>
                </c:pt>
                <c:pt idx="3985">
                  <c:v>3986.0</c:v>
                </c:pt>
                <c:pt idx="3986">
                  <c:v>3987.0</c:v>
                </c:pt>
                <c:pt idx="3987">
                  <c:v>3988.0</c:v>
                </c:pt>
                <c:pt idx="3988">
                  <c:v>3989.0</c:v>
                </c:pt>
                <c:pt idx="3989">
                  <c:v>3990.0</c:v>
                </c:pt>
                <c:pt idx="3990">
                  <c:v>3991.0</c:v>
                </c:pt>
                <c:pt idx="3991">
                  <c:v>3992.0</c:v>
                </c:pt>
                <c:pt idx="3992">
                  <c:v>3993.0</c:v>
                </c:pt>
                <c:pt idx="3993">
                  <c:v>3994.0</c:v>
                </c:pt>
                <c:pt idx="3994">
                  <c:v>3995.0</c:v>
                </c:pt>
                <c:pt idx="3995">
                  <c:v>3996.0</c:v>
                </c:pt>
                <c:pt idx="3996">
                  <c:v>3997.0</c:v>
                </c:pt>
                <c:pt idx="3997">
                  <c:v>3998.0</c:v>
                </c:pt>
                <c:pt idx="3998">
                  <c:v>3999.0</c:v>
                </c:pt>
                <c:pt idx="3999">
                  <c:v>4000.0</c:v>
                </c:pt>
                <c:pt idx="4000">
                  <c:v>4001.0</c:v>
                </c:pt>
                <c:pt idx="4001">
                  <c:v>4002.0</c:v>
                </c:pt>
                <c:pt idx="4002">
                  <c:v>4003.0</c:v>
                </c:pt>
                <c:pt idx="4003">
                  <c:v>4004.0</c:v>
                </c:pt>
                <c:pt idx="4004">
                  <c:v>4005.0</c:v>
                </c:pt>
                <c:pt idx="4005">
                  <c:v>4006.0</c:v>
                </c:pt>
                <c:pt idx="4006">
                  <c:v>4007.0</c:v>
                </c:pt>
                <c:pt idx="4007">
                  <c:v>4008.0</c:v>
                </c:pt>
                <c:pt idx="4008">
                  <c:v>4009.0</c:v>
                </c:pt>
                <c:pt idx="4009">
                  <c:v>4010.0</c:v>
                </c:pt>
                <c:pt idx="4010">
                  <c:v>4011.0</c:v>
                </c:pt>
                <c:pt idx="4011">
                  <c:v>4012.0</c:v>
                </c:pt>
                <c:pt idx="4012">
                  <c:v>4013.0</c:v>
                </c:pt>
                <c:pt idx="4013">
                  <c:v>4014.0</c:v>
                </c:pt>
                <c:pt idx="4014">
                  <c:v>4015.0</c:v>
                </c:pt>
                <c:pt idx="4015">
                  <c:v>4016.0</c:v>
                </c:pt>
                <c:pt idx="4016">
                  <c:v>4017.0</c:v>
                </c:pt>
                <c:pt idx="4017">
                  <c:v>4018.0</c:v>
                </c:pt>
                <c:pt idx="4018">
                  <c:v>4019.0</c:v>
                </c:pt>
                <c:pt idx="4019">
                  <c:v>4020.0</c:v>
                </c:pt>
                <c:pt idx="4020">
                  <c:v>4021.0</c:v>
                </c:pt>
                <c:pt idx="4021">
                  <c:v>4022.0</c:v>
                </c:pt>
                <c:pt idx="4022">
                  <c:v>4023.0</c:v>
                </c:pt>
                <c:pt idx="4023">
                  <c:v>4024.0</c:v>
                </c:pt>
                <c:pt idx="4024">
                  <c:v>4025.0</c:v>
                </c:pt>
                <c:pt idx="4025">
                  <c:v>4026.0</c:v>
                </c:pt>
                <c:pt idx="4026">
                  <c:v>4027.0</c:v>
                </c:pt>
                <c:pt idx="4027">
                  <c:v>4028.0</c:v>
                </c:pt>
                <c:pt idx="4028">
                  <c:v>4029.0</c:v>
                </c:pt>
                <c:pt idx="4029">
                  <c:v>4030.0</c:v>
                </c:pt>
                <c:pt idx="4030">
                  <c:v>4031.0</c:v>
                </c:pt>
                <c:pt idx="4031">
                  <c:v>4032.0</c:v>
                </c:pt>
                <c:pt idx="4032">
                  <c:v>4033.0</c:v>
                </c:pt>
                <c:pt idx="4033">
                  <c:v>4034.0</c:v>
                </c:pt>
                <c:pt idx="4034">
                  <c:v>4035.0</c:v>
                </c:pt>
                <c:pt idx="4035">
                  <c:v>4036.0</c:v>
                </c:pt>
                <c:pt idx="4036">
                  <c:v>4037.0</c:v>
                </c:pt>
                <c:pt idx="4037">
                  <c:v>4038.0</c:v>
                </c:pt>
                <c:pt idx="4038">
                  <c:v>4039.0</c:v>
                </c:pt>
                <c:pt idx="4039">
                  <c:v>4040.0</c:v>
                </c:pt>
                <c:pt idx="4040">
                  <c:v>4041.0</c:v>
                </c:pt>
                <c:pt idx="4041">
                  <c:v>4042.0</c:v>
                </c:pt>
                <c:pt idx="4042">
                  <c:v>4043.0</c:v>
                </c:pt>
                <c:pt idx="4043">
                  <c:v>4044.0</c:v>
                </c:pt>
                <c:pt idx="4044">
                  <c:v>4045.0</c:v>
                </c:pt>
                <c:pt idx="4045">
                  <c:v>4046.0</c:v>
                </c:pt>
                <c:pt idx="4046">
                  <c:v>4047.0</c:v>
                </c:pt>
                <c:pt idx="4047">
                  <c:v>4048.0</c:v>
                </c:pt>
                <c:pt idx="4048">
                  <c:v>4049.0</c:v>
                </c:pt>
                <c:pt idx="4049">
                  <c:v>4050.0</c:v>
                </c:pt>
                <c:pt idx="4050">
                  <c:v>4051.0</c:v>
                </c:pt>
                <c:pt idx="4051">
                  <c:v>4052.0</c:v>
                </c:pt>
                <c:pt idx="4052">
                  <c:v>4053.0</c:v>
                </c:pt>
                <c:pt idx="4053">
                  <c:v>4054.0</c:v>
                </c:pt>
                <c:pt idx="4054">
                  <c:v>4055.0</c:v>
                </c:pt>
                <c:pt idx="4055">
                  <c:v>4056.0</c:v>
                </c:pt>
                <c:pt idx="4056">
                  <c:v>4057.0</c:v>
                </c:pt>
                <c:pt idx="4057">
                  <c:v>4058.0</c:v>
                </c:pt>
                <c:pt idx="4058">
                  <c:v>4059.0</c:v>
                </c:pt>
                <c:pt idx="4059">
                  <c:v>4060.0</c:v>
                </c:pt>
                <c:pt idx="4060">
                  <c:v>4061.0</c:v>
                </c:pt>
                <c:pt idx="4061">
                  <c:v>4062.0</c:v>
                </c:pt>
                <c:pt idx="4062">
                  <c:v>4063.0</c:v>
                </c:pt>
                <c:pt idx="4063">
                  <c:v>4064.0</c:v>
                </c:pt>
                <c:pt idx="4064">
                  <c:v>4065.0</c:v>
                </c:pt>
                <c:pt idx="4065">
                  <c:v>4066.0</c:v>
                </c:pt>
                <c:pt idx="4066">
                  <c:v>4067.0</c:v>
                </c:pt>
                <c:pt idx="4067">
                  <c:v>4068.0</c:v>
                </c:pt>
                <c:pt idx="4068">
                  <c:v>4069.0</c:v>
                </c:pt>
                <c:pt idx="4069">
                  <c:v>4070.0</c:v>
                </c:pt>
                <c:pt idx="4070">
                  <c:v>4071.0</c:v>
                </c:pt>
                <c:pt idx="4071">
                  <c:v>4072.0</c:v>
                </c:pt>
                <c:pt idx="4072">
                  <c:v>4073.0</c:v>
                </c:pt>
                <c:pt idx="4073">
                  <c:v>4074.0</c:v>
                </c:pt>
                <c:pt idx="4074">
                  <c:v>4075.0</c:v>
                </c:pt>
                <c:pt idx="4075">
                  <c:v>4076.0</c:v>
                </c:pt>
                <c:pt idx="4076">
                  <c:v>4077.0</c:v>
                </c:pt>
                <c:pt idx="4077">
                  <c:v>4078.0</c:v>
                </c:pt>
                <c:pt idx="4078">
                  <c:v>4079.0</c:v>
                </c:pt>
                <c:pt idx="4079">
                  <c:v>4080.0</c:v>
                </c:pt>
                <c:pt idx="4080">
                  <c:v>4081.0</c:v>
                </c:pt>
                <c:pt idx="4081">
                  <c:v>4082.0</c:v>
                </c:pt>
                <c:pt idx="4082">
                  <c:v>4083.0</c:v>
                </c:pt>
                <c:pt idx="4083">
                  <c:v>4084.0</c:v>
                </c:pt>
                <c:pt idx="4084">
                  <c:v>4085.0</c:v>
                </c:pt>
                <c:pt idx="4085">
                  <c:v>4086.0</c:v>
                </c:pt>
                <c:pt idx="4086">
                  <c:v>4087.0</c:v>
                </c:pt>
                <c:pt idx="4087">
                  <c:v>4088.0</c:v>
                </c:pt>
                <c:pt idx="4088">
                  <c:v>4089.0</c:v>
                </c:pt>
                <c:pt idx="4089">
                  <c:v>4090.0</c:v>
                </c:pt>
                <c:pt idx="4090">
                  <c:v>4091.0</c:v>
                </c:pt>
                <c:pt idx="4091">
                  <c:v>4092.0</c:v>
                </c:pt>
                <c:pt idx="4092">
                  <c:v>4093.0</c:v>
                </c:pt>
                <c:pt idx="4093">
                  <c:v>4094.0</c:v>
                </c:pt>
                <c:pt idx="4094">
                  <c:v>4095.0</c:v>
                </c:pt>
                <c:pt idx="4095">
                  <c:v>4096.0</c:v>
                </c:pt>
                <c:pt idx="4096">
                  <c:v>4097.0</c:v>
                </c:pt>
                <c:pt idx="4097">
                  <c:v>4098.0</c:v>
                </c:pt>
                <c:pt idx="4098">
                  <c:v>4099.0</c:v>
                </c:pt>
                <c:pt idx="4099">
                  <c:v>4100.0</c:v>
                </c:pt>
                <c:pt idx="4100">
                  <c:v>4101.0</c:v>
                </c:pt>
                <c:pt idx="4101">
                  <c:v>4102.0</c:v>
                </c:pt>
                <c:pt idx="4102">
                  <c:v>4103.0</c:v>
                </c:pt>
                <c:pt idx="4103">
                  <c:v>4104.0</c:v>
                </c:pt>
                <c:pt idx="4104">
                  <c:v>4105.0</c:v>
                </c:pt>
                <c:pt idx="4105">
                  <c:v>4106.0</c:v>
                </c:pt>
                <c:pt idx="4106">
                  <c:v>4107.0</c:v>
                </c:pt>
                <c:pt idx="4107">
                  <c:v>4108.0</c:v>
                </c:pt>
                <c:pt idx="4108">
                  <c:v>4109.0</c:v>
                </c:pt>
                <c:pt idx="4109">
                  <c:v>4110.0</c:v>
                </c:pt>
                <c:pt idx="4110">
                  <c:v>4111.0</c:v>
                </c:pt>
                <c:pt idx="4111">
                  <c:v>4112.0</c:v>
                </c:pt>
                <c:pt idx="4112">
                  <c:v>4113.0</c:v>
                </c:pt>
                <c:pt idx="4113">
                  <c:v>4114.0</c:v>
                </c:pt>
                <c:pt idx="4114">
                  <c:v>4115.0</c:v>
                </c:pt>
                <c:pt idx="4115">
                  <c:v>4116.0</c:v>
                </c:pt>
                <c:pt idx="4116">
                  <c:v>4117.0</c:v>
                </c:pt>
                <c:pt idx="4117">
                  <c:v>4118.0</c:v>
                </c:pt>
                <c:pt idx="4118">
                  <c:v>4119.0</c:v>
                </c:pt>
                <c:pt idx="4119">
                  <c:v>4120.0</c:v>
                </c:pt>
                <c:pt idx="4120">
                  <c:v>4121.0</c:v>
                </c:pt>
                <c:pt idx="4121">
                  <c:v>4122.0</c:v>
                </c:pt>
                <c:pt idx="4122">
                  <c:v>4123.0</c:v>
                </c:pt>
                <c:pt idx="4123">
                  <c:v>4124.0</c:v>
                </c:pt>
                <c:pt idx="4124">
                  <c:v>4125.0</c:v>
                </c:pt>
                <c:pt idx="4125">
                  <c:v>4126.0</c:v>
                </c:pt>
                <c:pt idx="4126">
                  <c:v>4127.0</c:v>
                </c:pt>
                <c:pt idx="4127">
                  <c:v>4128.0</c:v>
                </c:pt>
                <c:pt idx="4128">
                  <c:v>4129.0</c:v>
                </c:pt>
                <c:pt idx="4129">
                  <c:v>4130.0</c:v>
                </c:pt>
                <c:pt idx="4130">
                  <c:v>4131.0</c:v>
                </c:pt>
                <c:pt idx="4131">
                  <c:v>4132.0</c:v>
                </c:pt>
                <c:pt idx="4132">
                  <c:v>4133.0</c:v>
                </c:pt>
                <c:pt idx="4133">
                  <c:v>4134.0</c:v>
                </c:pt>
                <c:pt idx="4134">
                  <c:v>4135.0</c:v>
                </c:pt>
                <c:pt idx="4135">
                  <c:v>4136.0</c:v>
                </c:pt>
                <c:pt idx="4136">
                  <c:v>4137.0</c:v>
                </c:pt>
                <c:pt idx="4137">
                  <c:v>4138.0</c:v>
                </c:pt>
                <c:pt idx="4138">
                  <c:v>4139.0</c:v>
                </c:pt>
                <c:pt idx="4139">
                  <c:v>4140.0</c:v>
                </c:pt>
                <c:pt idx="4140">
                  <c:v>4141.0</c:v>
                </c:pt>
                <c:pt idx="4141">
                  <c:v>4142.0</c:v>
                </c:pt>
                <c:pt idx="4142">
                  <c:v>4143.0</c:v>
                </c:pt>
                <c:pt idx="4143">
                  <c:v>4144.0</c:v>
                </c:pt>
                <c:pt idx="4144">
                  <c:v>4145.0</c:v>
                </c:pt>
                <c:pt idx="4145">
                  <c:v>4146.0</c:v>
                </c:pt>
                <c:pt idx="4146">
                  <c:v>4147.0</c:v>
                </c:pt>
                <c:pt idx="4147">
                  <c:v>4148.0</c:v>
                </c:pt>
                <c:pt idx="4148">
                  <c:v>4149.0</c:v>
                </c:pt>
                <c:pt idx="4149">
                  <c:v>4150.0</c:v>
                </c:pt>
                <c:pt idx="4150">
                  <c:v>4151.0</c:v>
                </c:pt>
                <c:pt idx="4151">
                  <c:v>4152.0</c:v>
                </c:pt>
                <c:pt idx="4152">
                  <c:v>4153.0</c:v>
                </c:pt>
                <c:pt idx="4153">
                  <c:v>4154.0</c:v>
                </c:pt>
                <c:pt idx="4154">
                  <c:v>4155.0</c:v>
                </c:pt>
                <c:pt idx="4155">
                  <c:v>4156.0</c:v>
                </c:pt>
                <c:pt idx="4156">
                  <c:v>4157.0</c:v>
                </c:pt>
                <c:pt idx="4157">
                  <c:v>4158.0</c:v>
                </c:pt>
                <c:pt idx="4158">
                  <c:v>4159.0</c:v>
                </c:pt>
                <c:pt idx="4159">
                  <c:v>4160.0</c:v>
                </c:pt>
                <c:pt idx="4160">
                  <c:v>4161.0</c:v>
                </c:pt>
                <c:pt idx="4161">
                  <c:v>4162.0</c:v>
                </c:pt>
                <c:pt idx="4162">
                  <c:v>4163.0</c:v>
                </c:pt>
                <c:pt idx="4163">
                  <c:v>4164.0</c:v>
                </c:pt>
                <c:pt idx="4164">
                  <c:v>4165.0</c:v>
                </c:pt>
                <c:pt idx="4165">
                  <c:v>4166.0</c:v>
                </c:pt>
                <c:pt idx="4166">
                  <c:v>4167.0</c:v>
                </c:pt>
                <c:pt idx="4167">
                  <c:v>4168.0</c:v>
                </c:pt>
                <c:pt idx="4168">
                  <c:v>4169.0</c:v>
                </c:pt>
                <c:pt idx="4169">
                  <c:v>4170.0</c:v>
                </c:pt>
                <c:pt idx="4170">
                  <c:v>4171.0</c:v>
                </c:pt>
                <c:pt idx="4171">
                  <c:v>4172.0</c:v>
                </c:pt>
                <c:pt idx="4172">
                  <c:v>4173.0</c:v>
                </c:pt>
                <c:pt idx="4173">
                  <c:v>4174.0</c:v>
                </c:pt>
                <c:pt idx="4174">
                  <c:v>4175.0</c:v>
                </c:pt>
                <c:pt idx="4175">
                  <c:v>4176.0</c:v>
                </c:pt>
                <c:pt idx="4176">
                  <c:v>4177.0</c:v>
                </c:pt>
                <c:pt idx="4177">
                  <c:v>4178.0</c:v>
                </c:pt>
                <c:pt idx="4178">
                  <c:v>4179.0</c:v>
                </c:pt>
                <c:pt idx="4179">
                  <c:v>4180.0</c:v>
                </c:pt>
                <c:pt idx="4180">
                  <c:v>4181.0</c:v>
                </c:pt>
                <c:pt idx="4181">
                  <c:v>4182.0</c:v>
                </c:pt>
                <c:pt idx="4182">
                  <c:v>4183.0</c:v>
                </c:pt>
                <c:pt idx="4183">
                  <c:v>4184.0</c:v>
                </c:pt>
                <c:pt idx="4184">
                  <c:v>4185.0</c:v>
                </c:pt>
                <c:pt idx="4185">
                  <c:v>4186.0</c:v>
                </c:pt>
                <c:pt idx="4186">
                  <c:v>4187.0</c:v>
                </c:pt>
                <c:pt idx="4187">
                  <c:v>4188.0</c:v>
                </c:pt>
                <c:pt idx="4188">
                  <c:v>4189.0</c:v>
                </c:pt>
                <c:pt idx="4189">
                  <c:v>4190.0</c:v>
                </c:pt>
                <c:pt idx="4190">
                  <c:v>4191.0</c:v>
                </c:pt>
                <c:pt idx="4191">
                  <c:v>4192.0</c:v>
                </c:pt>
                <c:pt idx="4192">
                  <c:v>4193.0</c:v>
                </c:pt>
                <c:pt idx="4193">
                  <c:v>4194.0</c:v>
                </c:pt>
                <c:pt idx="4194">
                  <c:v>4195.0</c:v>
                </c:pt>
                <c:pt idx="4195">
                  <c:v>4196.0</c:v>
                </c:pt>
                <c:pt idx="4196">
                  <c:v>4197.0</c:v>
                </c:pt>
                <c:pt idx="4197">
                  <c:v>4198.0</c:v>
                </c:pt>
                <c:pt idx="4198">
                  <c:v>4199.0</c:v>
                </c:pt>
                <c:pt idx="4199">
                  <c:v>4200.0</c:v>
                </c:pt>
                <c:pt idx="4200">
                  <c:v>4201.0</c:v>
                </c:pt>
                <c:pt idx="4201">
                  <c:v>4202.0</c:v>
                </c:pt>
                <c:pt idx="4202">
                  <c:v>4203.0</c:v>
                </c:pt>
                <c:pt idx="4203">
                  <c:v>4204.0</c:v>
                </c:pt>
                <c:pt idx="4204">
                  <c:v>4205.0</c:v>
                </c:pt>
                <c:pt idx="4205">
                  <c:v>4206.0</c:v>
                </c:pt>
                <c:pt idx="4206">
                  <c:v>4207.0</c:v>
                </c:pt>
                <c:pt idx="4207">
                  <c:v>4208.0</c:v>
                </c:pt>
                <c:pt idx="4208">
                  <c:v>4209.0</c:v>
                </c:pt>
                <c:pt idx="4209">
                  <c:v>4210.0</c:v>
                </c:pt>
                <c:pt idx="4210">
                  <c:v>4211.0</c:v>
                </c:pt>
                <c:pt idx="4211">
                  <c:v>4212.0</c:v>
                </c:pt>
                <c:pt idx="4212">
                  <c:v>4213.0</c:v>
                </c:pt>
                <c:pt idx="4213">
                  <c:v>4214.0</c:v>
                </c:pt>
                <c:pt idx="4214">
                  <c:v>4215.0</c:v>
                </c:pt>
                <c:pt idx="4215">
                  <c:v>4216.0</c:v>
                </c:pt>
                <c:pt idx="4216">
                  <c:v>4217.0</c:v>
                </c:pt>
                <c:pt idx="4217">
                  <c:v>4218.0</c:v>
                </c:pt>
                <c:pt idx="4218">
                  <c:v>4219.0</c:v>
                </c:pt>
                <c:pt idx="4219">
                  <c:v>4220.0</c:v>
                </c:pt>
                <c:pt idx="4220">
                  <c:v>4221.0</c:v>
                </c:pt>
                <c:pt idx="4221">
                  <c:v>4222.0</c:v>
                </c:pt>
                <c:pt idx="4222">
                  <c:v>4223.0</c:v>
                </c:pt>
                <c:pt idx="4223">
                  <c:v>4224.0</c:v>
                </c:pt>
                <c:pt idx="4224">
                  <c:v>4225.0</c:v>
                </c:pt>
                <c:pt idx="4225">
                  <c:v>4226.0</c:v>
                </c:pt>
                <c:pt idx="4226">
                  <c:v>4227.0</c:v>
                </c:pt>
                <c:pt idx="4227">
                  <c:v>4228.0</c:v>
                </c:pt>
                <c:pt idx="4228">
                  <c:v>4229.0</c:v>
                </c:pt>
                <c:pt idx="4229">
                  <c:v>4230.0</c:v>
                </c:pt>
                <c:pt idx="4230">
                  <c:v>4231.0</c:v>
                </c:pt>
                <c:pt idx="4231">
                  <c:v>4232.0</c:v>
                </c:pt>
                <c:pt idx="4232">
                  <c:v>4233.0</c:v>
                </c:pt>
                <c:pt idx="4233">
                  <c:v>4234.0</c:v>
                </c:pt>
                <c:pt idx="4234">
                  <c:v>4235.0</c:v>
                </c:pt>
                <c:pt idx="4235">
                  <c:v>4236.0</c:v>
                </c:pt>
                <c:pt idx="4236">
                  <c:v>4237.0</c:v>
                </c:pt>
                <c:pt idx="4237">
                  <c:v>4238.0</c:v>
                </c:pt>
                <c:pt idx="4238">
                  <c:v>4239.0</c:v>
                </c:pt>
                <c:pt idx="4239">
                  <c:v>4240.0</c:v>
                </c:pt>
                <c:pt idx="4240">
                  <c:v>4241.0</c:v>
                </c:pt>
                <c:pt idx="4241">
                  <c:v>4242.0</c:v>
                </c:pt>
                <c:pt idx="4242">
                  <c:v>4243.0</c:v>
                </c:pt>
                <c:pt idx="4243">
                  <c:v>4244.0</c:v>
                </c:pt>
                <c:pt idx="4244">
                  <c:v>4245.0</c:v>
                </c:pt>
                <c:pt idx="4245">
                  <c:v>4246.0</c:v>
                </c:pt>
                <c:pt idx="4246">
                  <c:v>4247.0</c:v>
                </c:pt>
                <c:pt idx="4247">
                  <c:v>4248.0</c:v>
                </c:pt>
                <c:pt idx="4248">
                  <c:v>4249.0</c:v>
                </c:pt>
                <c:pt idx="4249">
                  <c:v>4250.0</c:v>
                </c:pt>
                <c:pt idx="4250">
                  <c:v>4251.0</c:v>
                </c:pt>
                <c:pt idx="4251">
                  <c:v>4252.0</c:v>
                </c:pt>
                <c:pt idx="4252">
                  <c:v>4253.0</c:v>
                </c:pt>
                <c:pt idx="4253">
                  <c:v>4254.0</c:v>
                </c:pt>
                <c:pt idx="4254">
                  <c:v>4255.0</c:v>
                </c:pt>
                <c:pt idx="4255">
                  <c:v>4256.0</c:v>
                </c:pt>
                <c:pt idx="4256">
                  <c:v>4257.0</c:v>
                </c:pt>
                <c:pt idx="4257">
                  <c:v>4258.0</c:v>
                </c:pt>
                <c:pt idx="4258">
                  <c:v>4259.0</c:v>
                </c:pt>
                <c:pt idx="4259">
                  <c:v>4260.0</c:v>
                </c:pt>
                <c:pt idx="4260">
                  <c:v>4261.0</c:v>
                </c:pt>
                <c:pt idx="4261">
                  <c:v>4262.0</c:v>
                </c:pt>
                <c:pt idx="4262">
                  <c:v>4263.0</c:v>
                </c:pt>
                <c:pt idx="4263">
                  <c:v>4264.0</c:v>
                </c:pt>
                <c:pt idx="4264">
                  <c:v>4265.0</c:v>
                </c:pt>
                <c:pt idx="4265">
                  <c:v>4266.0</c:v>
                </c:pt>
                <c:pt idx="4266">
                  <c:v>4267.0</c:v>
                </c:pt>
                <c:pt idx="4267">
                  <c:v>4268.0</c:v>
                </c:pt>
                <c:pt idx="4268">
                  <c:v>4269.0</c:v>
                </c:pt>
                <c:pt idx="4269">
                  <c:v>4270.0</c:v>
                </c:pt>
                <c:pt idx="4270">
                  <c:v>4271.0</c:v>
                </c:pt>
                <c:pt idx="4271">
                  <c:v>4272.0</c:v>
                </c:pt>
                <c:pt idx="4272">
                  <c:v>4273.0</c:v>
                </c:pt>
                <c:pt idx="4273">
                  <c:v>4274.0</c:v>
                </c:pt>
                <c:pt idx="4274">
                  <c:v>4275.0</c:v>
                </c:pt>
                <c:pt idx="4275">
                  <c:v>4276.0</c:v>
                </c:pt>
                <c:pt idx="4276">
                  <c:v>4277.0</c:v>
                </c:pt>
                <c:pt idx="4277">
                  <c:v>4278.0</c:v>
                </c:pt>
                <c:pt idx="4278">
                  <c:v>4279.0</c:v>
                </c:pt>
                <c:pt idx="4279">
                  <c:v>4280.0</c:v>
                </c:pt>
                <c:pt idx="4280">
                  <c:v>4281.0</c:v>
                </c:pt>
                <c:pt idx="4281">
                  <c:v>4282.0</c:v>
                </c:pt>
                <c:pt idx="4282">
                  <c:v>4283.0</c:v>
                </c:pt>
                <c:pt idx="4283">
                  <c:v>4284.0</c:v>
                </c:pt>
                <c:pt idx="4284">
                  <c:v>4285.0</c:v>
                </c:pt>
                <c:pt idx="4285">
                  <c:v>4286.0</c:v>
                </c:pt>
                <c:pt idx="4286">
                  <c:v>4287.0</c:v>
                </c:pt>
                <c:pt idx="4287">
                  <c:v>4288.0</c:v>
                </c:pt>
                <c:pt idx="4288">
                  <c:v>4289.0</c:v>
                </c:pt>
                <c:pt idx="4289">
                  <c:v>4290.0</c:v>
                </c:pt>
                <c:pt idx="4290">
                  <c:v>4291.0</c:v>
                </c:pt>
                <c:pt idx="4291">
                  <c:v>4292.0</c:v>
                </c:pt>
                <c:pt idx="4292">
                  <c:v>4293.0</c:v>
                </c:pt>
                <c:pt idx="4293">
                  <c:v>4294.0</c:v>
                </c:pt>
                <c:pt idx="4294">
                  <c:v>4295.0</c:v>
                </c:pt>
                <c:pt idx="4295">
                  <c:v>4296.0</c:v>
                </c:pt>
                <c:pt idx="4296">
                  <c:v>4297.0</c:v>
                </c:pt>
                <c:pt idx="4297">
                  <c:v>4298.0</c:v>
                </c:pt>
                <c:pt idx="4298">
                  <c:v>4299.0</c:v>
                </c:pt>
                <c:pt idx="4299">
                  <c:v>4300.0</c:v>
                </c:pt>
                <c:pt idx="4300">
                  <c:v>4301.0</c:v>
                </c:pt>
                <c:pt idx="4301">
                  <c:v>4302.0</c:v>
                </c:pt>
                <c:pt idx="4302">
                  <c:v>4303.0</c:v>
                </c:pt>
                <c:pt idx="4303">
                  <c:v>4304.0</c:v>
                </c:pt>
                <c:pt idx="4304">
                  <c:v>4305.0</c:v>
                </c:pt>
                <c:pt idx="4305">
                  <c:v>4306.0</c:v>
                </c:pt>
                <c:pt idx="4306">
                  <c:v>4307.0</c:v>
                </c:pt>
                <c:pt idx="4307">
                  <c:v>4308.0</c:v>
                </c:pt>
                <c:pt idx="4308">
                  <c:v>4309.0</c:v>
                </c:pt>
                <c:pt idx="4309">
                  <c:v>4310.0</c:v>
                </c:pt>
                <c:pt idx="4310">
                  <c:v>4311.0</c:v>
                </c:pt>
                <c:pt idx="4311">
                  <c:v>4312.0</c:v>
                </c:pt>
                <c:pt idx="4312">
                  <c:v>4313.0</c:v>
                </c:pt>
                <c:pt idx="4313">
                  <c:v>4314.0</c:v>
                </c:pt>
                <c:pt idx="4314">
                  <c:v>4315.0</c:v>
                </c:pt>
                <c:pt idx="4315">
                  <c:v>4316.0</c:v>
                </c:pt>
                <c:pt idx="4316">
                  <c:v>4317.0</c:v>
                </c:pt>
                <c:pt idx="4317">
                  <c:v>4318.0</c:v>
                </c:pt>
                <c:pt idx="4318">
                  <c:v>4319.0</c:v>
                </c:pt>
                <c:pt idx="4319">
                  <c:v>4320.0</c:v>
                </c:pt>
                <c:pt idx="4320">
                  <c:v>4321.0</c:v>
                </c:pt>
                <c:pt idx="4321">
                  <c:v>4322.0</c:v>
                </c:pt>
                <c:pt idx="4322">
                  <c:v>4323.0</c:v>
                </c:pt>
                <c:pt idx="4323">
                  <c:v>4324.0</c:v>
                </c:pt>
                <c:pt idx="4324">
                  <c:v>4325.0</c:v>
                </c:pt>
                <c:pt idx="4325">
                  <c:v>4326.0</c:v>
                </c:pt>
                <c:pt idx="4326">
                  <c:v>4327.0</c:v>
                </c:pt>
                <c:pt idx="4327">
                  <c:v>4328.0</c:v>
                </c:pt>
                <c:pt idx="4328">
                  <c:v>4329.0</c:v>
                </c:pt>
                <c:pt idx="4329">
                  <c:v>4330.0</c:v>
                </c:pt>
                <c:pt idx="4330">
                  <c:v>4331.0</c:v>
                </c:pt>
                <c:pt idx="4331">
                  <c:v>4332.0</c:v>
                </c:pt>
                <c:pt idx="4332">
                  <c:v>4333.0</c:v>
                </c:pt>
                <c:pt idx="4333">
                  <c:v>4334.0</c:v>
                </c:pt>
                <c:pt idx="4334">
                  <c:v>4335.0</c:v>
                </c:pt>
                <c:pt idx="4335">
                  <c:v>4336.0</c:v>
                </c:pt>
                <c:pt idx="4336">
                  <c:v>4337.0</c:v>
                </c:pt>
                <c:pt idx="4337">
                  <c:v>4338.0</c:v>
                </c:pt>
                <c:pt idx="4338">
                  <c:v>4339.0</c:v>
                </c:pt>
                <c:pt idx="4339">
                  <c:v>4340.0</c:v>
                </c:pt>
                <c:pt idx="4340">
                  <c:v>4341.0</c:v>
                </c:pt>
                <c:pt idx="4341">
                  <c:v>4342.0</c:v>
                </c:pt>
                <c:pt idx="4342">
                  <c:v>4343.0</c:v>
                </c:pt>
                <c:pt idx="4343">
                  <c:v>4344.0</c:v>
                </c:pt>
                <c:pt idx="4344">
                  <c:v>4345.0</c:v>
                </c:pt>
                <c:pt idx="4345">
                  <c:v>4346.0</c:v>
                </c:pt>
                <c:pt idx="4346">
                  <c:v>4347.0</c:v>
                </c:pt>
                <c:pt idx="4347">
                  <c:v>4348.0</c:v>
                </c:pt>
                <c:pt idx="4348">
                  <c:v>4349.0</c:v>
                </c:pt>
                <c:pt idx="4349">
                  <c:v>4350.0</c:v>
                </c:pt>
                <c:pt idx="4350">
                  <c:v>4351.0</c:v>
                </c:pt>
                <c:pt idx="4351">
                  <c:v>4352.0</c:v>
                </c:pt>
                <c:pt idx="4352">
                  <c:v>4353.0</c:v>
                </c:pt>
                <c:pt idx="4353">
                  <c:v>4354.0</c:v>
                </c:pt>
                <c:pt idx="4354">
                  <c:v>4355.0</c:v>
                </c:pt>
                <c:pt idx="4355">
                  <c:v>4356.0</c:v>
                </c:pt>
                <c:pt idx="4356">
                  <c:v>4357.0</c:v>
                </c:pt>
                <c:pt idx="4357">
                  <c:v>4358.0</c:v>
                </c:pt>
                <c:pt idx="4358">
                  <c:v>4359.0</c:v>
                </c:pt>
                <c:pt idx="4359">
                  <c:v>4360.0</c:v>
                </c:pt>
                <c:pt idx="4360">
                  <c:v>4361.0</c:v>
                </c:pt>
                <c:pt idx="4361">
                  <c:v>4362.0</c:v>
                </c:pt>
                <c:pt idx="4362">
                  <c:v>4363.0</c:v>
                </c:pt>
                <c:pt idx="4363">
                  <c:v>4364.0</c:v>
                </c:pt>
                <c:pt idx="4364">
                  <c:v>4365.0</c:v>
                </c:pt>
                <c:pt idx="4365">
                  <c:v>4366.0</c:v>
                </c:pt>
                <c:pt idx="4366">
                  <c:v>4367.0</c:v>
                </c:pt>
                <c:pt idx="4367">
                  <c:v>4368.0</c:v>
                </c:pt>
                <c:pt idx="4368">
                  <c:v>4369.0</c:v>
                </c:pt>
                <c:pt idx="4369">
                  <c:v>4370.0</c:v>
                </c:pt>
                <c:pt idx="4370">
                  <c:v>4371.0</c:v>
                </c:pt>
                <c:pt idx="4371">
                  <c:v>4372.0</c:v>
                </c:pt>
                <c:pt idx="4372">
                  <c:v>4373.0</c:v>
                </c:pt>
                <c:pt idx="4373">
                  <c:v>4374.0</c:v>
                </c:pt>
                <c:pt idx="4374">
                  <c:v>4375.0</c:v>
                </c:pt>
                <c:pt idx="4375">
                  <c:v>4376.0</c:v>
                </c:pt>
                <c:pt idx="4376">
                  <c:v>4377.0</c:v>
                </c:pt>
                <c:pt idx="4377">
                  <c:v>4378.0</c:v>
                </c:pt>
                <c:pt idx="4378">
                  <c:v>4379.0</c:v>
                </c:pt>
                <c:pt idx="4379">
                  <c:v>4380.0</c:v>
                </c:pt>
                <c:pt idx="4380">
                  <c:v>4381.0</c:v>
                </c:pt>
                <c:pt idx="4381">
                  <c:v>4382.0</c:v>
                </c:pt>
                <c:pt idx="4382">
                  <c:v>4383.0</c:v>
                </c:pt>
                <c:pt idx="4383">
                  <c:v>4384.0</c:v>
                </c:pt>
                <c:pt idx="4384">
                  <c:v>4385.0</c:v>
                </c:pt>
                <c:pt idx="4385">
                  <c:v>4386.0</c:v>
                </c:pt>
                <c:pt idx="4386">
                  <c:v>4387.0</c:v>
                </c:pt>
                <c:pt idx="4387">
                  <c:v>4388.0</c:v>
                </c:pt>
                <c:pt idx="4388">
                  <c:v>4389.0</c:v>
                </c:pt>
                <c:pt idx="4389">
                  <c:v>4390.0</c:v>
                </c:pt>
                <c:pt idx="4390">
                  <c:v>4391.0</c:v>
                </c:pt>
                <c:pt idx="4391">
                  <c:v>4392.0</c:v>
                </c:pt>
                <c:pt idx="4392">
                  <c:v>4393.0</c:v>
                </c:pt>
                <c:pt idx="4393">
                  <c:v>4394.0</c:v>
                </c:pt>
                <c:pt idx="4394">
                  <c:v>4395.0</c:v>
                </c:pt>
                <c:pt idx="4395">
                  <c:v>4396.0</c:v>
                </c:pt>
                <c:pt idx="4396">
                  <c:v>4397.0</c:v>
                </c:pt>
                <c:pt idx="4397">
                  <c:v>4398.0</c:v>
                </c:pt>
                <c:pt idx="4398">
                  <c:v>4399.0</c:v>
                </c:pt>
                <c:pt idx="4399">
                  <c:v>4400.0</c:v>
                </c:pt>
                <c:pt idx="4400">
                  <c:v>4401.0</c:v>
                </c:pt>
                <c:pt idx="4401">
                  <c:v>4402.0</c:v>
                </c:pt>
                <c:pt idx="4402">
                  <c:v>4403.0</c:v>
                </c:pt>
                <c:pt idx="4403">
                  <c:v>4404.0</c:v>
                </c:pt>
                <c:pt idx="4404">
                  <c:v>4405.0</c:v>
                </c:pt>
                <c:pt idx="4405">
                  <c:v>4406.0</c:v>
                </c:pt>
                <c:pt idx="4406">
                  <c:v>4407.0</c:v>
                </c:pt>
                <c:pt idx="4407">
                  <c:v>4408.0</c:v>
                </c:pt>
                <c:pt idx="4408">
                  <c:v>4409.0</c:v>
                </c:pt>
                <c:pt idx="4409">
                  <c:v>4410.0</c:v>
                </c:pt>
                <c:pt idx="4410">
                  <c:v>4411.0</c:v>
                </c:pt>
                <c:pt idx="4411">
                  <c:v>4412.0</c:v>
                </c:pt>
                <c:pt idx="4412">
                  <c:v>4413.0</c:v>
                </c:pt>
                <c:pt idx="4413">
                  <c:v>4414.0</c:v>
                </c:pt>
                <c:pt idx="4414">
                  <c:v>4415.0</c:v>
                </c:pt>
                <c:pt idx="4415">
                  <c:v>4416.0</c:v>
                </c:pt>
                <c:pt idx="4416">
                  <c:v>4417.0</c:v>
                </c:pt>
                <c:pt idx="4417">
                  <c:v>4418.0</c:v>
                </c:pt>
                <c:pt idx="4418">
                  <c:v>4419.0</c:v>
                </c:pt>
                <c:pt idx="4419">
                  <c:v>4420.0</c:v>
                </c:pt>
                <c:pt idx="4420">
                  <c:v>4421.0</c:v>
                </c:pt>
                <c:pt idx="4421">
                  <c:v>4422.0</c:v>
                </c:pt>
                <c:pt idx="4422">
                  <c:v>4423.0</c:v>
                </c:pt>
                <c:pt idx="4423">
                  <c:v>4424.0</c:v>
                </c:pt>
                <c:pt idx="4424">
                  <c:v>4425.0</c:v>
                </c:pt>
                <c:pt idx="4425">
                  <c:v>4426.0</c:v>
                </c:pt>
                <c:pt idx="4426">
                  <c:v>4427.0</c:v>
                </c:pt>
                <c:pt idx="4427">
                  <c:v>4428.0</c:v>
                </c:pt>
                <c:pt idx="4428">
                  <c:v>4429.0</c:v>
                </c:pt>
                <c:pt idx="4429">
                  <c:v>4430.0</c:v>
                </c:pt>
                <c:pt idx="4430">
                  <c:v>4431.0</c:v>
                </c:pt>
                <c:pt idx="4431">
                  <c:v>4432.0</c:v>
                </c:pt>
                <c:pt idx="4432">
                  <c:v>4433.0</c:v>
                </c:pt>
                <c:pt idx="4433">
                  <c:v>4434.0</c:v>
                </c:pt>
                <c:pt idx="4434">
                  <c:v>4435.0</c:v>
                </c:pt>
                <c:pt idx="4435">
                  <c:v>4436.0</c:v>
                </c:pt>
                <c:pt idx="4436">
                  <c:v>4437.0</c:v>
                </c:pt>
                <c:pt idx="4437">
                  <c:v>4438.0</c:v>
                </c:pt>
                <c:pt idx="4438">
                  <c:v>4439.0</c:v>
                </c:pt>
                <c:pt idx="4439">
                  <c:v>4440.0</c:v>
                </c:pt>
                <c:pt idx="4440">
                  <c:v>4441.0</c:v>
                </c:pt>
                <c:pt idx="4441">
                  <c:v>4442.0</c:v>
                </c:pt>
                <c:pt idx="4442">
                  <c:v>4443.0</c:v>
                </c:pt>
                <c:pt idx="4443">
                  <c:v>4444.0</c:v>
                </c:pt>
                <c:pt idx="4444">
                  <c:v>4445.0</c:v>
                </c:pt>
                <c:pt idx="4445">
                  <c:v>4446.0</c:v>
                </c:pt>
                <c:pt idx="4446">
                  <c:v>4447.0</c:v>
                </c:pt>
                <c:pt idx="4447">
                  <c:v>4448.0</c:v>
                </c:pt>
                <c:pt idx="4448">
                  <c:v>4449.0</c:v>
                </c:pt>
                <c:pt idx="4449">
                  <c:v>4450.0</c:v>
                </c:pt>
                <c:pt idx="4450">
                  <c:v>4451.0</c:v>
                </c:pt>
                <c:pt idx="4451">
                  <c:v>4452.0</c:v>
                </c:pt>
                <c:pt idx="4452">
                  <c:v>4453.0</c:v>
                </c:pt>
                <c:pt idx="4453">
                  <c:v>4454.0</c:v>
                </c:pt>
                <c:pt idx="4454">
                  <c:v>4455.0</c:v>
                </c:pt>
                <c:pt idx="4455">
                  <c:v>4456.0</c:v>
                </c:pt>
                <c:pt idx="4456">
                  <c:v>4457.0</c:v>
                </c:pt>
                <c:pt idx="4457">
                  <c:v>4458.0</c:v>
                </c:pt>
                <c:pt idx="4458">
                  <c:v>4459.0</c:v>
                </c:pt>
                <c:pt idx="4459">
                  <c:v>4460.0</c:v>
                </c:pt>
                <c:pt idx="4460">
                  <c:v>4461.0</c:v>
                </c:pt>
                <c:pt idx="4461">
                  <c:v>4462.0</c:v>
                </c:pt>
                <c:pt idx="4462">
                  <c:v>4463.0</c:v>
                </c:pt>
                <c:pt idx="4463">
                  <c:v>4464.0</c:v>
                </c:pt>
                <c:pt idx="4464">
                  <c:v>4465.0</c:v>
                </c:pt>
                <c:pt idx="4465">
                  <c:v>4466.0</c:v>
                </c:pt>
                <c:pt idx="4466">
                  <c:v>4467.0</c:v>
                </c:pt>
                <c:pt idx="4467">
                  <c:v>4468.0</c:v>
                </c:pt>
                <c:pt idx="4468">
                  <c:v>4469.0</c:v>
                </c:pt>
                <c:pt idx="4469">
                  <c:v>4470.0</c:v>
                </c:pt>
                <c:pt idx="4470">
                  <c:v>4471.0</c:v>
                </c:pt>
                <c:pt idx="4471">
                  <c:v>4472.0</c:v>
                </c:pt>
                <c:pt idx="4472">
                  <c:v>4473.0</c:v>
                </c:pt>
                <c:pt idx="4473">
                  <c:v>4474.0</c:v>
                </c:pt>
                <c:pt idx="4474">
                  <c:v>4475.0</c:v>
                </c:pt>
                <c:pt idx="4475">
                  <c:v>4476.0</c:v>
                </c:pt>
                <c:pt idx="4476">
                  <c:v>4477.0</c:v>
                </c:pt>
                <c:pt idx="4477">
                  <c:v>4478.0</c:v>
                </c:pt>
                <c:pt idx="4478">
                  <c:v>4479.0</c:v>
                </c:pt>
                <c:pt idx="4479">
                  <c:v>4480.0</c:v>
                </c:pt>
                <c:pt idx="4480">
                  <c:v>4481.0</c:v>
                </c:pt>
                <c:pt idx="4481">
                  <c:v>4482.0</c:v>
                </c:pt>
                <c:pt idx="4482">
                  <c:v>4483.0</c:v>
                </c:pt>
                <c:pt idx="4483">
                  <c:v>4484.0</c:v>
                </c:pt>
                <c:pt idx="4484">
                  <c:v>4485.0</c:v>
                </c:pt>
                <c:pt idx="4485">
                  <c:v>4486.0</c:v>
                </c:pt>
                <c:pt idx="4486">
                  <c:v>4487.0</c:v>
                </c:pt>
                <c:pt idx="4487">
                  <c:v>4488.0</c:v>
                </c:pt>
                <c:pt idx="4488">
                  <c:v>4489.0</c:v>
                </c:pt>
                <c:pt idx="4489">
                  <c:v>4490.0</c:v>
                </c:pt>
                <c:pt idx="4490">
                  <c:v>4491.0</c:v>
                </c:pt>
                <c:pt idx="4491">
                  <c:v>4492.0</c:v>
                </c:pt>
                <c:pt idx="4492">
                  <c:v>4493.0</c:v>
                </c:pt>
                <c:pt idx="4493">
                  <c:v>4494.0</c:v>
                </c:pt>
                <c:pt idx="4494">
                  <c:v>4495.0</c:v>
                </c:pt>
                <c:pt idx="4495">
                  <c:v>4496.0</c:v>
                </c:pt>
                <c:pt idx="4496">
                  <c:v>4497.0</c:v>
                </c:pt>
                <c:pt idx="4497">
                  <c:v>4498.0</c:v>
                </c:pt>
                <c:pt idx="4498">
                  <c:v>4499.0</c:v>
                </c:pt>
                <c:pt idx="4499">
                  <c:v>4500.0</c:v>
                </c:pt>
                <c:pt idx="4500">
                  <c:v>4501.0</c:v>
                </c:pt>
                <c:pt idx="4501">
                  <c:v>4502.0</c:v>
                </c:pt>
                <c:pt idx="4502">
                  <c:v>4503.0</c:v>
                </c:pt>
                <c:pt idx="4503">
                  <c:v>4504.0</c:v>
                </c:pt>
                <c:pt idx="4504">
                  <c:v>4505.0</c:v>
                </c:pt>
                <c:pt idx="4505">
                  <c:v>4506.0</c:v>
                </c:pt>
                <c:pt idx="4506">
                  <c:v>4507.0</c:v>
                </c:pt>
                <c:pt idx="4507">
                  <c:v>4508.0</c:v>
                </c:pt>
                <c:pt idx="4508">
                  <c:v>4509.0</c:v>
                </c:pt>
                <c:pt idx="4509">
                  <c:v>4510.0</c:v>
                </c:pt>
                <c:pt idx="4510">
                  <c:v>4511.0</c:v>
                </c:pt>
                <c:pt idx="4511">
                  <c:v>4512.0</c:v>
                </c:pt>
                <c:pt idx="4512">
                  <c:v>4513.0</c:v>
                </c:pt>
                <c:pt idx="4513">
                  <c:v>4514.0</c:v>
                </c:pt>
                <c:pt idx="4514">
                  <c:v>4515.0</c:v>
                </c:pt>
                <c:pt idx="4515">
                  <c:v>4516.0</c:v>
                </c:pt>
                <c:pt idx="4516">
                  <c:v>4517.0</c:v>
                </c:pt>
                <c:pt idx="4517">
                  <c:v>4518.0</c:v>
                </c:pt>
                <c:pt idx="4518">
                  <c:v>4519.0</c:v>
                </c:pt>
                <c:pt idx="4519">
                  <c:v>4520.0</c:v>
                </c:pt>
                <c:pt idx="4520">
                  <c:v>4521.0</c:v>
                </c:pt>
                <c:pt idx="4521">
                  <c:v>4522.0</c:v>
                </c:pt>
                <c:pt idx="4522">
                  <c:v>4523.0</c:v>
                </c:pt>
                <c:pt idx="4523">
                  <c:v>4524.0</c:v>
                </c:pt>
                <c:pt idx="4524">
                  <c:v>4525.0</c:v>
                </c:pt>
                <c:pt idx="4525">
                  <c:v>4526.0</c:v>
                </c:pt>
                <c:pt idx="4526">
                  <c:v>4527.0</c:v>
                </c:pt>
                <c:pt idx="4527">
                  <c:v>4528.0</c:v>
                </c:pt>
                <c:pt idx="4528">
                  <c:v>4529.0</c:v>
                </c:pt>
                <c:pt idx="4529">
                  <c:v>4530.0</c:v>
                </c:pt>
                <c:pt idx="4530">
                  <c:v>4531.0</c:v>
                </c:pt>
                <c:pt idx="4531">
                  <c:v>4532.0</c:v>
                </c:pt>
                <c:pt idx="4532">
                  <c:v>4533.0</c:v>
                </c:pt>
                <c:pt idx="4533">
                  <c:v>4534.0</c:v>
                </c:pt>
                <c:pt idx="4534">
                  <c:v>4535.0</c:v>
                </c:pt>
                <c:pt idx="4535">
                  <c:v>4536.0</c:v>
                </c:pt>
                <c:pt idx="4536">
                  <c:v>4537.0</c:v>
                </c:pt>
                <c:pt idx="4537">
                  <c:v>4538.0</c:v>
                </c:pt>
                <c:pt idx="4538">
                  <c:v>4539.0</c:v>
                </c:pt>
                <c:pt idx="4539">
                  <c:v>4540.0</c:v>
                </c:pt>
                <c:pt idx="4540">
                  <c:v>4541.0</c:v>
                </c:pt>
                <c:pt idx="4541">
                  <c:v>4542.0</c:v>
                </c:pt>
                <c:pt idx="4542">
                  <c:v>4543.0</c:v>
                </c:pt>
                <c:pt idx="4543">
                  <c:v>4544.0</c:v>
                </c:pt>
                <c:pt idx="4544">
                  <c:v>4545.0</c:v>
                </c:pt>
                <c:pt idx="4545">
                  <c:v>4546.0</c:v>
                </c:pt>
                <c:pt idx="4546">
                  <c:v>4547.0</c:v>
                </c:pt>
                <c:pt idx="4547">
                  <c:v>4548.0</c:v>
                </c:pt>
                <c:pt idx="4548">
                  <c:v>4549.0</c:v>
                </c:pt>
                <c:pt idx="4549">
                  <c:v>4550.0</c:v>
                </c:pt>
                <c:pt idx="4550">
                  <c:v>4551.0</c:v>
                </c:pt>
                <c:pt idx="4551">
                  <c:v>4552.0</c:v>
                </c:pt>
                <c:pt idx="4552">
                  <c:v>4553.0</c:v>
                </c:pt>
                <c:pt idx="4553">
                  <c:v>4554.0</c:v>
                </c:pt>
                <c:pt idx="4554">
                  <c:v>4555.0</c:v>
                </c:pt>
                <c:pt idx="4555">
                  <c:v>4556.0</c:v>
                </c:pt>
                <c:pt idx="4556">
                  <c:v>4557.0</c:v>
                </c:pt>
                <c:pt idx="4557">
                  <c:v>4558.0</c:v>
                </c:pt>
                <c:pt idx="4558">
                  <c:v>4559.0</c:v>
                </c:pt>
                <c:pt idx="4559">
                  <c:v>4560.0</c:v>
                </c:pt>
                <c:pt idx="4560">
                  <c:v>4561.0</c:v>
                </c:pt>
                <c:pt idx="4561">
                  <c:v>4562.0</c:v>
                </c:pt>
                <c:pt idx="4562">
                  <c:v>4563.0</c:v>
                </c:pt>
                <c:pt idx="4563">
                  <c:v>4564.0</c:v>
                </c:pt>
                <c:pt idx="4564">
                  <c:v>4565.0</c:v>
                </c:pt>
                <c:pt idx="4565">
                  <c:v>4566.0</c:v>
                </c:pt>
                <c:pt idx="4566">
                  <c:v>4567.0</c:v>
                </c:pt>
                <c:pt idx="4567">
                  <c:v>4568.0</c:v>
                </c:pt>
                <c:pt idx="4568">
                  <c:v>4569.0</c:v>
                </c:pt>
                <c:pt idx="4569">
                  <c:v>4570.0</c:v>
                </c:pt>
                <c:pt idx="4570">
                  <c:v>4571.0</c:v>
                </c:pt>
                <c:pt idx="4571">
                  <c:v>4572.0</c:v>
                </c:pt>
                <c:pt idx="4572">
                  <c:v>4573.0</c:v>
                </c:pt>
                <c:pt idx="4573">
                  <c:v>4574.0</c:v>
                </c:pt>
                <c:pt idx="4574">
                  <c:v>4575.0</c:v>
                </c:pt>
                <c:pt idx="4575">
                  <c:v>4576.0</c:v>
                </c:pt>
                <c:pt idx="4576">
                  <c:v>4577.0</c:v>
                </c:pt>
                <c:pt idx="4577">
                  <c:v>4578.0</c:v>
                </c:pt>
                <c:pt idx="4578">
                  <c:v>4579.0</c:v>
                </c:pt>
                <c:pt idx="4579">
                  <c:v>4580.0</c:v>
                </c:pt>
                <c:pt idx="4580">
                  <c:v>4581.0</c:v>
                </c:pt>
                <c:pt idx="4581">
                  <c:v>4582.0</c:v>
                </c:pt>
                <c:pt idx="4582">
                  <c:v>4583.0</c:v>
                </c:pt>
                <c:pt idx="4583">
                  <c:v>4584.0</c:v>
                </c:pt>
                <c:pt idx="4584">
                  <c:v>4585.0</c:v>
                </c:pt>
                <c:pt idx="4585">
                  <c:v>4586.0</c:v>
                </c:pt>
                <c:pt idx="4586">
                  <c:v>4587.0</c:v>
                </c:pt>
                <c:pt idx="4587">
                  <c:v>4588.0</c:v>
                </c:pt>
                <c:pt idx="4588">
                  <c:v>4589.0</c:v>
                </c:pt>
                <c:pt idx="4589">
                  <c:v>4590.0</c:v>
                </c:pt>
                <c:pt idx="4590">
                  <c:v>4591.0</c:v>
                </c:pt>
                <c:pt idx="4591">
                  <c:v>4592.0</c:v>
                </c:pt>
                <c:pt idx="4592">
                  <c:v>4593.0</c:v>
                </c:pt>
                <c:pt idx="4593">
                  <c:v>4594.0</c:v>
                </c:pt>
                <c:pt idx="4594">
                  <c:v>4595.0</c:v>
                </c:pt>
                <c:pt idx="4595">
                  <c:v>4596.0</c:v>
                </c:pt>
                <c:pt idx="4596">
                  <c:v>4597.0</c:v>
                </c:pt>
                <c:pt idx="4597">
                  <c:v>4598.0</c:v>
                </c:pt>
                <c:pt idx="4598">
                  <c:v>4599.0</c:v>
                </c:pt>
                <c:pt idx="4599">
                  <c:v>4600.0</c:v>
                </c:pt>
                <c:pt idx="4600">
                  <c:v>4601.0</c:v>
                </c:pt>
                <c:pt idx="4601">
                  <c:v>4602.0</c:v>
                </c:pt>
                <c:pt idx="4602">
                  <c:v>4603.0</c:v>
                </c:pt>
                <c:pt idx="4603">
                  <c:v>4604.0</c:v>
                </c:pt>
                <c:pt idx="4604">
                  <c:v>4605.0</c:v>
                </c:pt>
                <c:pt idx="4605">
                  <c:v>4606.0</c:v>
                </c:pt>
                <c:pt idx="4606">
                  <c:v>4607.0</c:v>
                </c:pt>
                <c:pt idx="4607">
                  <c:v>4608.0</c:v>
                </c:pt>
                <c:pt idx="4608">
                  <c:v>4609.0</c:v>
                </c:pt>
                <c:pt idx="4609">
                  <c:v>4610.0</c:v>
                </c:pt>
                <c:pt idx="4610">
                  <c:v>4611.0</c:v>
                </c:pt>
                <c:pt idx="4611">
                  <c:v>4612.0</c:v>
                </c:pt>
                <c:pt idx="4612">
                  <c:v>4613.0</c:v>
                </c:pt>
                <c:pt idx="4613">
                  <c:v>4614.0</c:v>
                </c:pt>
                <c:pt idx="4614">
                  <c:v>4615.0</c:v>
                </c:pt>
                <c:pt idx="4615">
                  <c:v>4616.0</c:v>
                </c:pt>
                <c:pt idx="4616">
                  <c:v>4617.0</c:v>
                </c:pt>
                <c:pt idx="4617">
                  <c:v>4618.0</c:v>
                </c:pt>
                <c:pt idx="4618">
                  <c:v>4619.0</c:v>
                </c:pt>
                <c:pt idx="4619">
                  <c:v>4620.0</c:v>
                </c:pt>
                <c:pt idx="4620">
                  <c:v>4621.0</c:v>
                </c:pt>
                <c:pt idx="4621">
                  <c:v>4622.0</c:v>
                </c:pt>
                <c:pt idx="4622">
                  <c:v>4623.0</c:v>
                </c:pt>
                <c:pt idx="4623">
                  <c:v>4624.0</c:v>
                </c:pt>
                <c:pt idx="4624">
                  <c:v>4625.0</c:v>
                </c:pt>
                <c:pt idx="4625">
                  <c:v>4626.0</c:v>
                </c:pt>
                <c:pt idx="4626">
                  <c:v>4627.0</c:v>
                </c:pt>
                <c:pt idx="4627">
                  <c:v>4628.0</c:v>
                </c:pt>
                <c:pt idx="4628">
                  <c:v>4629.0</c:v>
                </c:pt>
                <c:pt idx="4629">
                  <c:v>4630.0</c:v>
                </c:pt>
                <c:pt idx="4630">
                  <c:v>4631.0</c:v>
                </c:pt>
                <c:pt idx="4631">
                  <c:v>4632.0</c:v>
                </c:pt>
                <c:pt idx="4632">
                  <c:v>4633.0</c:v>
                </c:pt>
                <c:pt idx="4633">
                  <c:v>4634.0</c:v>
                </c:pt>
                <c:pt idx="4634">
                  <c:v>4635.0</c:v>
                </c:pt>
                <c:pt idx="4635">
                  <c:v>4636.0</c:v>
                </c:pt>
                <c:pt idx="4636">
                  <c:v>4637.0</c:v>
                </c:pt>
                <c:pt idx="4637">
                  <c:v>4638.0</c:v>
                </c:pt>
                <c:pt idx="4638">
                  <c:v>4639.0</c:v>
                </c:pt>
                <c:pt idx="4639">
                  <c:v>4640.0</c:v>
                </c:pt>
                <c:pt idx="4640">
                  <c:v>4641.0</c:v>
                </c:pt>
                <c:pt idx="4641">
                  <c:v>4642.0</c:v>
                </c:pt>
                <c:pt idx="4642">
                  <c:v>4643.0</c:v>
                </c:pt>
                <c:pt idx="4643">
                  <c:v>4644.0</c:v>
                </c:pt>
                <c:pt idx="4644">
                  <c:v>4645.0</c:v>
                </c:pt>
                <c:pt idx="4645">
                  <c:v>4646.0</c:v>
                </c:pt>
                <c:pt idx="4646">
                  <c:v>4647.0</c:v>
                </c:pt>
                <c:pt idx="4647">
                  <c:v>4648.0</c:v>
                </c:pt>
                <c:pt idx="4648">
                  <c:v>4649.0</c:v>
                </c:pt>
                <c:pt idx="4649">
                  <c:v>4650.0</c:v>
                </c:pt>
                <c:pt idx="4650">
                  <c:v>4651.0</c:v>
                </c:pt>
                <c:pt idx="4651">
                  <c:v>4652.0</c:v>
                </c:pt>
                <c:pt idx="4652">
                  <c:v>4653.0</c:v>
                </c:pt>
                <c:pt idx="4653">
                  <c:v>4654.0</c:v>
                </c:pt>
                <c:pt idx="4654">
                  <c:v>4655.0</c:v>
                </c:pt>
                <c:pt idx="4655">
                  <c:v>4656.0</c:v>
                </c:pt>
                <c:pt idx="4656">
                  <c:v>4657.0</c:v>
                </c:pt>
                <c:pt idx="4657">
                  <c:v>4658.0</c:v>
                </c:pt>
                <c:pt idx="4658">
                  <c:v>4659.0</c:v>
                </c:pt>
                <c:pt idx="4659">
                  <c:v>4660.0</c:v>
                </c:pt>
                <c:pt idx="4660">
                  <c:v>4661.0</c:v>
                </c:pt>
                <c:pt idx="4661">
                  <c:v>4662.0</c:v>
                </c:pt>
                <c:pt idx="4662">
                  <c:v>4663.0</c:v>
                </c:pt>
                <c:pt idx="4663">
                  <c:v>4664.0</c:v>
                </c:pt>
                <c:pt idx="4664">
                  <c:v>4665.0</c:v>
                </c:pt>
                <c:pt idx="4665">
                  <c:v>4666.0</c:v>
                </c:pt>
                <c:pt idx="4666">
                  <c:v>4667.0</c:v>
                </c:pt>
                <c:pt idx="4667">
                  <c:v>4668.0</c:v>
                </c:pt>
                <c:pt idx="4668">
                  <c:v>4669.0</c:v>
                </c:pt>
                <c:pt idx="4669">
                  <c:v>4670.0</c:v>
                </c:pt>
                <c:pt idx="4670">
                  <c:v>4671.0</c:v>
                </c:pt>
                <c:pt idx="4671">
                  <c:v>4672.0</c:v>
                </c:pt>
                <c:pt idx="4672">
                  <c:v>4673.0</c:v>
                </c:pt>
                <c:pt idx="4673">
                  <c:v>4674.0</c:v>
                </c:pt>
                <c:pt idx="4674">
                  <c:v>4675.0</c:v>
                </c:pt>
                <c:pt idx="4675">
                  <c:v>4676.0</c:v>
                </c:pt>
                <c:pt idx="4676">
                  <c:v>4677.0</c:v>
                </c:pt>
                <c:pt idx="4677">
                  <c:v>4678.0</c:v>
                </c:pt>
                <c:pt idx="4678">
                  <c:v>4679.0</c:v>
                </c:pt>
                <c:pt idx="4679">
                  <c:v>4680.0</c:v>
                </c:pt>
                <c:pt idx="4680">
                  <c:v>4681.0</c:v>
                </c:pt>
                <c:pt idx="4681">
                  <c:v>4682.0</c:v>
                </c:pt>
                <c:pt idx="4682">
                  <c:v>4683.0</c:v>
                </c:pt>
                <c:pt idx="4683">
                  <c:v>4684.0</c:v>
                </c:pt>
                <c:pt idx="4684">
                  <c:v>4685.0</c:v>
                </c:pt>
                <c:pt idx="4685">
                  <c:v>4686.0</c:v>
                </c:pt>
                <c:pt idx="4686">
                  <c:v>4687.0</c:v>
                </c:pt>
                <c:pt idx="4687">
                  <c:v>4688.0</c:v>
                </c:pt>
                <c:pt idx="4688">
                  <c:v>4689.0</c:v>
                </c:pt>
                <c:pt idx="4689">
                  <c:v>4690.0</c:v>
                </c:pt>
                <c:pt idx="4690">
                  <c:v>4691.0</c:v>
                </c:pt>
                <c:pt idx="4691">
                  <c:v>4692.0</c:v>
                </c:pt>
                <c:pt idx="4692">
                  <c:v>4693.0</c:v>
                </c:pt>
                <c:pt idx="4693">
                  <c:v>4694.0</c:v>
                </c:pt>
                <c:pt idx="4694">
                  <c:v>4695.0</c:v>
                </c:pt>
                <c:pt idx="4695">
                  <c:v>4696.0</c:v>
                </c:pt>
                <c:pt idx="4696">
                  <c:v>4697.0</c:v>
                </c:pt>
                <c:pt idx="4697">
                  <c:v>4698.0</c:v>
                </c:pt>
                <c:pt idx="4698">
                  <c:v>4699.0</c:v>
                </c:pt>
                <c:pt idx="4699">
                  <c:v>4700.0</c:v>
                </c:pt>
                <c:pt idx="4700">
                  <c:v>4701.0</c:v>
                </c:pt>
                <c:pt idx="4701">
                  <c:v>4702.0</c:v>
                </c:pt>
                <c:pt idx="4702">
                  <c:v>4703.0</c:v>
                </c:pt>
                <c:pt idx="4703">
                  <c:v>4704.0</c:v>
                </c:pt>
                <c:pt idx="4704">
                  <c:v>4705.0</c:v>
                </c:pt>
                <c:pt idx="4705">
                  <c:v>4706.0</c:v>
                </c:pt>
                <c:pt idx="4706">
                  <c:v>4707.0</c:v>
                </c:pt>
                <c:pt idx="4707">
                  <c:v>4708.0</c:v>
                </c:pt>
                <c:pt idx="4708">
                  <c:v>4709.0</c:v>
                </c:pt>
                <c:pt idx="4709">
                  <c:v>4710.0</c:v>
                </c:pt>
                <c:pt idx="4710">
                  <c:v>4711.0</c:v>
                </c:pt>
                <c:pt idx="4711">
                  <c:v>4712.0</c:v>
                </c:pt>
                <c:pt idx="4712">
                  <c:v>4713.0</c:v>
                </c:pt>
                <c:pt idx="4713">
                  <c:v>4714.0</c:v>
                </c:pt>
                <c:pt idx="4714">
                  <c:v>4715.0</c:v>
                </c:pt>
                <c:pt idx="4715">
                  <c:v>4716.0</c:v>
                </c:pt>
                <c:pt idx="4716">
                  <c:v>4717.0</c:v>
                </c:pt>
                <c:pt idx="4717">
                  <c:v>4718.0</c:v>
                </c:pt>
                <c:pt idx="4718">
                  <c:v>4719.0</c:v>
                </c:pt>
                <c:pt idx="4719">
                  <c:v>4720.0</c:v>
                </c:pt>
                <c:pt idx="4720">
                  <c:v>4721.0</c:v>
                </c:pt>
                <c:pt idx="4721">
                  <c:v>4722.0</c:v>
                </c:pt>
                <c:pt idx="4722">
                  <c:v>4723.0</c:v>
                </c:pt>
                <c:pt idx="4723">
                  <c:v>4724.0</c:v>
                </c:pt>
                <c:pt idx="4724">
                  <c:v>4725.0</c:v>
                </c:pt>
                <c:pt idx="4725">
                  <c:v>4726.0</c:v>
                </c:pt>
                <c:pt idx="4726">
                  <c:v>4727.0</c:v>
                </c:pt>
                <c:pt idx="4727">
                  <c:v>4728.0</c:v>
                </c:pt>
                <c:pt idx="4728">
                  <c:v>4729.0</c:v>
                </c:pt>
                <c:pt idx="4729">
                  <c:v>4730.0</c:v>
                </c:pt>
                <c:pt idx="4730">
                  <c:v>4731.0</c:v>
                </c:pt>
                <c:pt idx="4731">
                  <c:v>4732.0</c:v>
                </c:pt>
                <c:pt idx="4732">
                  <c:v>4733.0</c:v>
                </c:pt>
                <c:pt idx="4733">
                  <c:v>4734.0</c:v>
                </c:pt>
                <c:pt idx="4734">
                  <c:v>4735.0</c:v>
                </c:pt>
                <c:pt idx="4735">
                  <c:v>4736.0</c:v>
                </c:pt>
                <c:pt idx="4736">
                  <c:v>4737.0</c:v>
                </c:pt>
                <c:pt idx="4737">
                  <c:v>4738.0</c:v>
                </c:pt>
                <c:pt idx="4738">
                  <c:v>4739.0</c:v>
                </c:pt>
                <c:pt idx="4739">
                  <c:v>4740.0</c:v>
                </c:pt>
                <c:pt idx="4740">
                  <c:v>4741.0</c:v>
                </c:pt>
                <c:pt idx="4741">
                  <c:v>4742.0</c:v>
                </c:pt>
                <c:pt idx="4742">
                  <c:v>4743.0</c:v>
                </c:pt>
                <c:pt idx="4743">
                  <c:v>4744.0</c:v>
                </c:pt>
                <c:pt idx="4744">
                  <c:v>4745.0</c:v>
                </c:pt>
                <c:pt idx="4745">
                  <c:v>4746.0</c:v>
                </c:pt>
                <c:pt idx="4746">
                  <c:v>4747.0</c:v>
                </c:pt>
                <c:pt idx="4747">
                  <c:v>4748.0</c:v>
                </c:pt>
                <c:pt idx="4748">
                  <c:v>4749.0</c:v>
                </c:pt>
                <c:pt idx="4749">
                  <c:v>4750.0</c:v>
                </c:pt>
                <c:pt idx="4750">
                  <c:v>4751.0</c:v>
                </c:pt>
                <c:pt idx="4751">
                  <c:v>4752.0</c:v>
                </c:pt>
                <c:pt idx="4752">
                  <c:v>4753.0</c:v>
                </c:pt>
                <c:pt idx="4753">
                  <c:v>4754.0</c:v>
                </c:pt>
                <c:pt idx="4754">
                  <c:v>4755.0</c:v>
                </c:pt>
                <c:pt idx="4755">
                  <c:v>4756.0</c:v>
                </c:pt>
                <c:pt idx="4756">
                  <c:v>4757.0</c:v>
                </c:pt>
                <c:pt idx="4757">
                  <c:v>4758.0</c:v>
                </c:pt>
                <c:pt idx="4758">
                  <c:v>4759.0</c:v>
                </c:pt>
                <c:pt idx="4759">
                  <c:v>4760.0</c:v>
                </c:pt>
                <c:pt idx="4760">
                  <c:v>4761.0</c:v>
                </c:pt>
                <c:pt idx="4761">
                  <c:v>4762.0</c:v>
                </c:pt>
                <c:pt idx="4762">
                  <c:v>4763.0</c:v>
                </c:pt>
                <c:pt idx="4763">
                  <c:v>4764.0</c:v>
                </c:pt>
                <c:pt idx="4764">
                  <c:v>4765.0</c:v>
                </c:pt>
                <c:pt idx="4765">
                  <c:v>4766.0</c:v>
                </c:pt>
                <c:pt idx="4766">
                  <c:v>4767.0</c:v>
                </c:pt>
                <c:pt idx="4767">
                  <c:v>4768.0</c:v>
                </c:pt>
                <c:pt idx="4768">
                  <c:v>4769.0</c:v>
                </c:pt>
                <c:pt idx="4769">
                  <c:v>4770.0</c:v>
                </c:pt>
                <c:pt idx="4770">
                  <c:v>4771.0</c:v>
                </c:pt>
                <c:pt idx="4771">
                  <c:v>4772.0</c:v>
                </c:pt>
                <c:pt idx="4772">
                  <c:v>4773.0</c:v>
                </c:pt>
                <c:pt idx="4773">
                  <c:v>4774.0</c:v>
                </c:pt>
                <c:pt idx="4774">
                  <c:v>4775.0</c:v>
                </c:pt>
                <c:pt idx="4775">
                  <c:v>4776.0</c:v>
                </c:pt>
                <c:pt idx="4776">
                  <c:v>4777.0</c:v>
                </c:pt>
                <c:pt idx="4777">
                  <c:v>4778.0</c:v>
                </c:pt>
                <c:pt idx="4778">
                  <c:v>4779.0</c:v>
                </c:pt>
                <c:pt idx="4779">
                  <c:v>4780.0</c:v>
                </c:pt>
                <c:pt idx="4780">
                  <c:v>4781.0</c:v>
                </c:pt>
                <c:pt idx="4781">
                  <c:v>4782.0</c:v>
                </c:pt>
                <c:pt idx="4782">
                  <c:v>4783.0</c:v>
                </c:pt>
                <c:pt idx="4783">
                  <c:v>4784.0</c:v>
                </c:pt>
                <c:pt idx="4784">
                  <c:v>4785.0</c:v>
                </c:pt>
                <c:pt idx="4785">
                  <c:v>4786.0</c:v>
                </c:pt>
                <c:pt idx="4786">
                  <c:v>4787.0</c:v>
                </c:pt>
                <c:pt idx="4787">
                  <c:v>4788.0</c:v>
                </c:pt>
                <c:pt idx="4788">
                  <c:v>4789.0</c:v>
                </c:pt>
                <c:pt idx="4789">
                  <c:v>4790.0</c:v>
                </c:pt>
                <c:pt idx="4790">
                  <c:v>4791.0</c:v>
                </c:pt>
                <c:pt idx="4791">
                  <c:v>4792.0</c:v>
                </c:pt>
                <c:pt idx="4792">
                  <c:v>4793.0</c:v>
                </c:pt>
                <c:pt idx="4793">
                  <c:v>4794.0</c:v>
                </c:pt>
                <c:pt idx="4794">
                  <c:v>4795.0</c:v>
                </c:pt>
                <c:pt idx="4795">
                  <c:v>4796.0</c:v>
                </c:pt>
                <c:pt idx="4796">
                  <c:v>4797.0</c:v>
                </c:pt>
                <c:pt idx="4797">
                  <c:v>4798.0</c:v>
                </c:pt>
                <c:pt idx="4798">
                  <c:v>4799.0</c:v>
                </c:pt>
                <c:pt idx="4799">
                  <c:v>4800.0</c:v>
                </c:pt>
                <c:pt idx="4800">
                  <c:v>4801.0</c:v>
                </c:pt>
                <c:pt idx="4801">
                  <c:v>4802.0</c:v>
                </c:pt>
                <c:pt idx="4802">
                  <c:v>4803.0</c:v>
                </c:pt>
                <c:pt idx="4803">
                  <c:v>4804.0</c:v>
                </c:pt>
                <c:pt idx="4804">
                  <c:v>4805.0</c:v>
                </c:pt>
                <c:pt idx="4805">
                  <c:v>4806.0</c:v>
                </c:pt>
                <c:pt idx="4806">
                  <c:v>4807.0</c:v>
                </c:pt>
                <c:pt idx="4807">
                  <c:v>4808.0</c:v>
                </c:pt>
                <c:pt idx="4808">
                  <c:v>4809.0</c:v>
                </c:pt>
                <c:pt idx="4809">
                  <c:v>4810.0</c:v>
                </c:pt>
                <c:pt idx="4810">
                  <c:v>4811.0</c:v>
                </c:pt>
                <c:pt idx="4811">
                  <c:v>4812.0</c:v>
                </c:pt>
                <c:pt idx="4812">
                  <c:v>4813.0</c:v>
                </c:pt>
                <c:pt idx="4813">
                  <c:v>4814.0</c:v>
                </c:pt>
                <c:pt idx="4814">
                  <c:v>4815.0</c:v>
                </c:pt>
                <c:pt idx="4815">
                  <c:v>4816.0</c:v>
                </c:pt>
                <c:pt idx="4816">
                  <c:v>4817.0</c:v>
                </c:pt>
                <c:pt idx="4817">
                  <c:v>4818.0</c:v>
                </c:pt>
                <c:pt idx="4818">
                  <c:v>4819.0</c:v>
                </c:pt>
                <c:pt idx="4819">
                  <c:v>4820.0</c:v>
                </c:pt>
                <c:pt idx="4820">
                  <c:v>4821.0</c:v>
                </c:pt>
                <c:pt idx="4821">
                  <c:v>4822.0</c:v>
                </c:pt>
                <c:pt idx="4822">
                  <c:v>4823.0</c:v>
                </c:pt>
                <c:pt idx="4823">
                  <c:v>4824.0</c:v>
                </c:pt>
                <c:pt idx="4824">
                  <c:v>4825.0</c:v>
                </c:pt>
                <c:pt idx="4825">
                  <c:v>4826.0</c:v>
                </c:pt>
                <c:pt idx="4826">
                  <c:v>4827.0</c:v>
                </c:pt>
                <c:pt idx="4827">
                  <c:v>4828.0</c:v>
                </c:pt>
                <c:pt idx="4828">
                  <c:v>4829.0</c:v>
                </c:pt>
                <c:pt idx="4829">
                  <c:v>4830.0</c:v>
                </c:pt>
                <c:pt idx="4830">
                  <c:v>4831.0</c:v>
                </c:pt>
                <c:pt idx="4831">
                  <c:v>4832.0</c:v>
                </c:pt>
                <c:pt idx="4832">
                  <c:v>4833.0</c:v>
                </c:pt>
                <c:pt idx="4833">
                  <c:v>4834.0</c:v>
                </c:pt>
                <c:pt idx="4834">
                  <c:v>4835.0</c:v>
                </c:pt>
                <c:pt idx="4835">
                  <c:v>4836.0</c:v>
                </c:pt>
                <c:pt idx="4836">
                  <c:v>4837.0</c:v>
                </c:pt>
                <c:pt idx="4837">
                  <c:v>4838.0</c:v>
                </c:pt>
                <c:pt idx="4838">
                  <c:v>4839.0</c:v>
                </c:pt>
                <c:pt idx="4839">
                  <c:v>4840.0</c:v>
                </c:pt>
                <c:pt idx="4840">
                  <c:v>4841.0</c:v>
                </c:pt>
                <c:pt idx="4841">
                  <c:v>4842.0</c:v>
                </c:pt>
                <c:pt idx="4842">
                  <c:v>4843.0</c:v>
                </c:pt>
                <c:pt idx="4843">
                  <c:v>4844.0</c:v>
                </c:pt>
                <c:pt idx="4844">
                  <c:v>4845.0</c:v>
                </c:pt>
                <c:pt idx="4845">
                  <c:v>4846.0</c:v>
                </c:pt>
                <c:pt idx="4846">
                  <c:v>4847.0</c:v>
                </c:pt>
                <c:pt idx="4847">
                  <c:v>4848.0</c:v>
                </c:pt>
                <c:pt idx="4848">
                  <c:v>4849.0</c:v>
                </c:pt>
                <c:pt idx="4849">
                  <c:v>4850.0</c:v>
                </c:pt>
                <c:pt idx="4850">
                  <c:v>4851.0</c:v>
                </c:pt>
                <c:pt idx="4851">
                  <c:v>4852.0</c:v>
                </c:pt>
                <c:pt idx="4852">
                  <c:v>4853.0</c:v>
                </c:pt>
                <c:pt idx="4853">
                  <c:v>4854.0</c:v>
                </c:pt>
                <c:pt idx="4854">
                  <c:v>4855.0</c:v>
                </c:pt>
                <c:pt idx="4855">
                  <c:v>4856.0</c:v>
                </c:pt>
                <c:pt idx="4856">
                  <c:v>4857.0</c:v>
                </c:pt>
                <c:pt idx="4857">
                  <c:v>4858.0</c:v>
                </c:pt>
                <c:pt idx="4858">
                  <c:v>4859.0</c:v>
                </c:pt>
                <c:pt idx="4859">
                  <c:v>4860.0</c:v>
                </c:pt>
                <c:pt idx="4860">
                  <c:v>4861.0</c:v>
                </c:pt>
                <c:pt idx="4861">
                  <c:v>4862.0</c:v>
                </c:pt>
                <c:pt idx="4862">
                  <c:v>4863.0</c:v>
                </c:pt>
                <c:pt idx="4863">
                  <c:v>4864.0</c:v>
                </c:pt>
                <c:pt idx="4864">
                  <c:v>4865.0</c:v>
                </c:pt>
                <c:pt idx="4865">
                  <c:v>4866.0</c:v>
                </c:pt>
                <c:pt idx="4866">
                  <c:v>4867.0</c:v>
                </c:pt>
                <c:pt idx="4867">
                  <c:v>4868.0</c:v>
                </c:pt>
                <c:pt idx="4868">
                  <c:v>4869.0</c:v>
                </c:pt>
                <c:pt idx="4869">
                  <c:v>4870.0</c:v>
                </c:pt>
                <c:pt idx="4870">
                  <c:v>4871.0</c:v>
                </c:pt>
                <c:pt idx="4871">
                  <c:v>4872.0</c:v>
                </c:pt>
                <c:pt idx="4872">
                  <c:v>4873.0</c:v>
                </c:pt>
                <c:pt idx="4873">
                  <c:v>4874.0</c:v>
                </c:pt>
                <c:pt idx="4874">
                  <c:v>4875.0</c:v>
                </c:pt>
                <c:pt idx="4875">
                  <c:v>4876.0</c:v>
                </c:pt>
                <c:pt idx="4876">
                  <c:v>4877.0</c:v>
                </c:pt>
                <c:pt idx="4877">
                  <c:v>4878.0</c:v>
                </c:pt>
                <c:pt idx="4878">
                  <c:v>4879.0</c:v>
                </c:pt>
                <c:pt idx="4879">
                  <c:v>4880.0</c:v>
                </c:pt>
                <c:pt idx="4880">
                  <c:v>4881.0</c:v>
                </c:pt>
                <c:pt idx="4881">
                  <c:v>4882.0</c:v>
                </c:pt>
                <c:pt idx="4882">
                  <c:v>4883.0</c:v>
                </c:pt>
                <c:pt idx="4883">
                  <c:v>4884.0</c:v>
                </c:pt>
                <c:pt idx="4884">
                  <c:v>4885.0</c:v>
                </c:pt>
                <c:pt idx="4885">
                  <c:v>4886.0</c:v>
                </c:pt>
                <c:pt idx="4886">
                  <c:v>4887.0</c:v>
                </c:pt>
                <c:pt idx="4887">
                  <c:v>4888.0</c:v>
                </c:pt>
                <c:pt idx="4888">
                  <c:v>4889.0</c:v>
                </c:pt>
                <c:pt idx="4889">
                  <c:v>4890.0</c:v>
                </c:pt>
                <c:pt idx="4890">
                  <c:v>4891.0</c:v>
                </c:pt>
                <c:pt idx="4891">
                  <c:v>4892.0</c:v>
                </c:pt>
                <c:pt idx="4892">
                  <c:v>4893.0</c:v>
                </c:pt>
                <c:pt idx="4893">
                  <c:v>4894.0</c:v>
                </c:pt>
                <c:pt idx="4894">
                  <c:v>4895.0</c:v>
                </c:pt>
                <c:pt idx="4895">
                  <c:v>4896.0</c:v>
                </c:pt>
                <c:pt idx="4896">
                  <c:v>4897.0</c:v>
                </c:pt>
                <c:pt idx="4897">
                  <c:v>4898.0</c:v>
                </c:pt>
                <c:pt idx="4898">
                  <c:v>4899.0</c:v>
                </c:pt>
                <c:pt idx="4899">
                  <c:v>4900.0</c:v>
                </c:pt>
                <c:pt idx="4900">
                  <c:v>4901.0</c:v>
                </c:pt>
                <c:pt idx="4901">
                  <c:v>4902.0</c:v>
                </c:pt>
                <c:pt idx="4902">
                  <c:v>4903.0</c:v>
                </c:pt>
                <c:pt idx="4903">
                  <c:v>4904.0</c:v>
                </c:pt>
                <c:pt idx="4904">
                  <c:v>4905.0</c:v>
                </c:pt>
                <c:pt idx="4905">
                  <c:v>4906.0</c:v>
                </c:pt>
                <c:pt idx="4906">
                  <c:v>4907.0</c:v>
                </c:pt>
                <c:pt idx="4907">
                  <c:v>4908.0</c:v>
                </c:pt>
                <c:pt idx="4908">
                  <c:v>4909.0</c:v>
                </c:pt>
                <c:pt idx="4909">
                  <c:v>4910.0</c:v>
                </c:pt>
                <c:pt idx="4910">
                  <c:v>4911.0</c:v>
                </c:pt>
                <c:pt idx="4911">
                  <c:v>4912.0</c:v>
                </c:pt>
                <c:pt idx="4912">
                  <c:v>4913.0</c:v>
                </c:pt>
                <c:pt idx="4913">
                  <c:v>4914.0</c:v>
                </c:pt>
                <c:pt idx="4914">
                  <c:v>4915.0</c:v>
                </c:pt>
                <c:pt idx="4915">
                  <c:v>4916.0</c:v>
                </c:pt>
                <c:pt idx="4916">
                  <c:v>4917.0</c:v>
                </c:pt>
                <c:pt idx="4917">
                  <c:v>4918.0</c:v>
                </c:pt>
                <c:pt idx="4918">
                  <c:v>4919.0</c:v>
                </c:pt>
                <c:pt idx="4919">
                  <c:v>4920.0</c:v>
                </c:pt>
                <c:pt idx="4920">
                  <c:v>4921.0</c:v>
                </c:pt>
                <c:pt idx="4921">
                  <c:v>4922.0</c:v>
                </c:pt>
                <c:pt idx="4922">
                  <c:v>4923.0</c:v>
                </c:pt>
                <c:pt idx="4923">
                  <c:v>4924.0</c:v>
                </c:pt>
                <c:pt idx="4924">
                  <c:v>4925.0</c:v>
                </c:pt>
                <c:pt idx="4925">
                  <c:v>4926.0</c:v>
                </c:pt>
                <c:pt idx="4926">
                  <c:v>4927.0</c:v>
                </c:pt>
                <c:pt idx="4927">
                  <c:v>4928.0</c:v>
                </c:pt>
                <c:pt idx="4928">
                  <c:v>4929.0</c:v>
                </c:pt>
                <c:pt idx="4929">
                  <c:v>4930.0</c:v>
                </c:pt>
                <c:pt idx="4930">
                  <c:v>4931.0</c:v>
                </c:pt>
                <c:pt idx="4931">
                  <c:v>4932.0</c:v>
                </c:pt>
                <c:pt idx="4932">
                  <c:v>4933.0</c:v>
                </c:pt>
                <c:pt idx="4933">
                  <c:v>4934.0</c:v>
                </c:pt>
                <c:pt idx="4934">
                  <c:v>4935.0</c:v>
                </c:pt>
                <c:pt idx="4935">
                  <c:v>4936.0</c:v>
                </c:pt>
                <c:pt idx="4936">
                  <c:v>4937.0</c:v>
                </c:pt>
                <c:pt idx="4937">
                  <c:v>4938.0</c:v>
                </c:pt>
                <c:pt idx="4938">
                  <c:v>4939.0</c:v>
                </c:pt>
                <c:pt idx="4939">
                  <c:v>4940.0</c:v>
                </c:pt>
                <c:pt idx="4940">
                  <c:v>4941.0</c:v>
                </c:pt>
                <c:pt idx="4941">
                  <c:v>4942.0</c:v>
                </c:pt>
                <c:pt idx="4942">
                  <c:v>4943.0</c:v>
                </c:pt>
                <c:pt idx="4943">
                  <c:v>4944.0</c:v>
                </c:pt>
                <c:pt idx="4944">
                  <c:v>4945.0</c:v>
                </c:pt>
                <c:pt idx="4945">
                  <c:v>4946.0</c:v>
                </c:pt>
                <c:pt idx="4946">
                  <c:v>4947.0</c:v>
                </c:pt>
                <c:pt idx="4947">
                  <c:v>4948.0</c:v>
                </c:pt>
                <c:pt idx="4948">
                  <c:v>4949.0</c:v>
                </c:pt>
                <c:pt idx="4949">
                  <c:v>4950.0</c:v>
                </c:pt>
                <c:pt idx="4950">
                  <c:v>4951.0</c:v>
                </c:pt>
                <c:pt idx="4951">
                  <c:v>4952.0</c:v>
                </c:pt>
                <c:pt idx="4952">
                  <c:v>4953.0</c:v>
                </c:pt>
                <c:pt idx="4953">
                  <c:v>4954.0</c:v>
                </c:pt>
                <c:pt idx="4954">
                  <c:v>4955.0</c:v>
                </c:pt>
                <c:pt idx="4955">
                  <c:v>4956.0</c:v>
                </c:pt>
                <c:pt idx="4956">
                  <c:v>4957.0</c:v>
                </c:pt>
                <c:pt idx="4957">
                  <c:v>4958.0</c:v>
                </c:pt>
                <c:pt idx="4958">
                  <c:v>4959.0</c:v>
                </c:pt>
                <c:pt idx="4959">
                  <c:v>4960.0</c:v>
                </c:pt>
                <c:pt idx="4960">
                  <c:v>4961.0</c:v>
                </c:pt>
                <c:pt idx="4961">
                  <c:v>4962.0</c:v>
                </c:pt>
                <c:pt idx="4962">
                  <c:v>4963.0</c:v>
                </c:pt>
                <c:pt idx="4963">
                  <c:v>4964.0</c:v>
                </c:pt>
                <c:pt idx="4964">
                  <c:v>4965.0</c:v>
                </c:pt>
                <c:pt idx="4965">
                  <c:v>4966.0</c:v>
                </c:pt>
                <c:pt idx="4966">
                  <c:v>4967.0</c:v>
                </c:pt>
                <c:pt idx="4967">
                  <c:v>4968.0</c:v>
                </c:pt>
                <c:pt idx="4968">
                  <c:v>4969.0</c:v>
                </c:pt>
                <c:pt idx="4969">
                  <c:v>4970.0</c:v>
                </c:pt>
                <c:pt idx="4970">
                  <c:v>4971.0</c:v>
                </c:pt>
                <c:pt idx="4971">
                  <c:v>4972.0</c:v>
                </c:pt>
                <c:pt idx="4972">
                  <c:v>4973.0</c:v>
                </c:pt>
                <c:pt idx="4973">
                  <c:v>4974.0</c:v>
                </c:pt>
                <c:pt idx="4974">
                  <c:v>4975.0</c:v>
                </c:pt>
                <c:pt idx="4975">
                  <c:v>4976.0</c:v>
                </c:pt>
                <c:pt idx="4976">
                  <c:v>4977.0</c:v>
                </c:pt>
                <c:pt idx="4977">
                  <c:v>4978.0</c:v>
                </c:pt>
                <c:pt idx="4978">
                  <c:v>4979.0</c:v>
                </c:pt>
                <c:pt idx="4979">
                  <c:v>4980.0</c:v>
                </c:pt>
                <c:pt idx="4980">
                  <c:v>4981.0</c:v>
                </c:pt>
                <c:pt idx="4981">
                  <c:v>4982.0</c:v>
                </c:pt>
                <c:pt idx="4982">
                  <c:v>4983.0</c:v>
                </c:pt>
                <c:pt idx="4983">
                  <c:v>4984.0</c:v>
                </c:pt>
                <c:pt idx="4984">
                  <c:v>4985.0</c:v>
                </c:pt>
                <c:pt idx="4985">
                  <c:v>4986.0</c:v>
                </c:pt>
                <c:pt idx="4986">
                  <c:v>4987.0</c:v>
                </c:pt>
                <c:pt idx="4987">
                  <c:v>4988.0</c:v>
                </c:pt>
                <c:pt idx="4988">
                  <c:v>4989.0</c:v>
                </c:pt>
                <c:pt idx="4989">
                  <c:v>4990.0</c:v>
                </c:pt>
                <c:pt idx="4990">
                  <c:v>4991.0</c:v>
                </c:pt>
                <c:pt idx="4991">
                  <c:v>4992.0</c:v>
                </c:pt>
                <c:pt idx="4992">
                  <c:v>4993.0</c:v>
                </c:pt>
                <c:pt idx="4993">
                  <c:v>4994.0</c:v>
                </c:pt>
                <c:pt idx="4994">
                  <c:v>4995.0</c:v>
                </c:pt>
                <c:pt idx="4995">
                  <c:v>4996.0</c:v>
                </c:pt>
                <c:pt idx="4996">
                  <c:v>4997.0</c:v>
                </c:pt>
                <c:pt idx="4997">
                  <c:v>4998.0</c:v>
                </c:pt>
                <c:pt idx="4998">
                  <c:v>4999.0</c:v>
                </c:pt>
                <c:pt idx="4999">
                  <c:v>5000.0</c:v>
                </c:pt>
                <c:pt idx="5000">
                  <c:v>5001.0</c:v>
                </c:pt>
                <c:pt idx="5001">
                  <c:v>5002.0</c:v>
                </c:pt>
                <c:pt idx="5002">
                  <c:v>5003.0</c:v>
                </c:pt>
                <c:pt idx="5003">
                  <c:v>5004.0</c:v>
                </c:pt>
                <c:pt idx="5004">
                  <c:v>5005.0</c:v>
                </c:pt>
                <c:pt idx="5005">
                  <c:v>5006.0</c:v>
                </c:pt>
                <c:pt idx="5006">
                  <c:v>5007.0</c:v>
                </c:pt>
                <c:pt idx="5007">
                  <c:v>5008.0</c:v>
                </c:pt>
                <c:pt idx="5008">
                  <c:v>5009.0</c:v>
                </c:pt>
                <c:pt idx="5009">
                  <c:v>5010.0</c:v>
                </c:pt>
                <c:pt idx="5010">
                  <c:v>5011.0</c:v>
                </c:pt>
                <c:pt idx="5011">
                  <c:v>5012.0</c:v>
                </c:pt>
                <c:pt idx="5012">
                  <c:v>5013.0</c:v>
                </c:pt>
                <c:pt idx="5013">
                  <c:v>5014.0</c:v>
                </c:pt>
                <c:pt idx="5014">
                  <c:v>5015.0</c:v>
                </c:pt>
                <c:pt idx="5015">
                  <c:v>5016.0</c:v>
                </c:pt>
                <c:pt idx="5016">
                  <c:v>5017.0</c:v>
                </c:pt>
                <c:pt idx="5017">
                  <c:v>5018.0</c:v>
                </c:pt>
                <c:pt idx="5018">
                  <c:v>5019.0</c:v>
                </c:pt>
                <c:pt idx="5019">
                  <c:v>5020.0</c:v>
                </c:pt>
                <c:pt idx="5020">
                  <c:v>5021.0</c:v>
                </c:pt>
                <c:pt idx="5021">
                  <c:v>5022.0</c:v>
                </c:pt>
                <c:pt idx="5022">
                  <c:v>5023.0</c:v>
                </c:pt>
                <c:pt idx="5023">
                  <c:v>5024.0</c:v>
                </c:pt>
                <c:pt idx="5024">
                  <c:v>5025.0</c:v>
                </c:pt>
                <c:pt idx="5025">
                  <c:v>5026.0</c:v>
                </c:pt>
                <c:pt idx="5026">
                  <c:v>5027.0</c:v>
                </c:pt>
                <c:pt idx="5027">
                  <c:v>5028.0</c:v>
                </c:pt>
                <c:pt idx="5028">
                  <c:v>5029.0</c:v>
                </c:pt>
                <c:pt idx="5029">
                  <c:v>5030.0</c:v>
                </c:pt>
                <c:pt idx="5030">
                  <c:v>5031.0</c:v>
                </c:pt>
                <c:pt idx="5031">
                  <c:v>5032.0</c:v>
                </c:pt>
                <c:pt idx="5032">
                  <c:v>5033.0</c:v>
                </c:pt>
                <c:pt idx="5033">
                  <c:v>5034.0</c:v>
                </c:pt>
                <c:pt idx="5034">
                  <c:v>5035.0</c:v>
                </c:pt>
                <c:pt idx="5035">
                  <c:v>5036.0</c:v>
                </c:pt>
                <c:pt idx="5036">
                  <c:v>5037.0</c:v>
                </c:pt>
                <c:pt idx="5037">
                  <c:v>5038.0</c:v>
                </c:pt>
                <c:pt idx="5038">
                  <c:v>5039.0</c:v>
                </c:pt>
                <c:pt idx="5039">
                  <c:v>5040.0</c:v>
                </c:pt>
                <c:pt idx="5040">
                  <c:v>5041.0</c:v>
                </c:pt>
                <c:pt idx="5041">
                  <c:v>5042.0</c:v>
                </c:pt>
                <c:pt idx="5042">
                  <c:v>5043.0</c:v>
                </c:pt>
                <c:pt idx="5043">
                  <c:v>5044.0</c:v>
                </c:pt>
                <c:pt idx="5044">
                  <c:v>5045.0</c:v>
                </c:pt>
                <c:pt idx="5045">
                  <c:v>5046.0</c:v>
                </c:pt>
                <c:pt idx="5046">
                  <c:v>5047.0</c:v>
                </c:pt>
                <c:pt idx="5047">
                  <c:v>5048.0</c:v>
                </c:pt>
                <c:pt idx="5048">
                  <c:v>5049.0</c:v>
                </c:pt>
                <c:pt idx="5049">
                  <c:v>5050.0</c:v>
                </c:pt>
                <c:pt idx="5050">
                  <c:v>5051.0</c:v>
                </c:pt>
                <c:pt idx="5051">
                  <c:v>5052.0</c:v>
                </c:pt>
                <c:pt idx="5052">
                  <c:v>5053.0</c:v>
                </c:pt>
                <c:pt idx="5053">
                  <c:v>5054.0</c:v>
                </c:pt>
                <c:pt idx="5054">
                  <c:v>5055.0</c:v>
                </c:pt>
                <c:pt idx="5055">
                  <c:v>5056.0</c:v>
                </c:pt>
                <c:pt idx="5056">
                  <c:v>5057.0</c:v>
                </c:pt>
                <c:pt idx="5057">
                  <c:v>5058.0</c:v>
                </c:pt>
                <c:pt idx="5058">
                  <c:v>5059.0</c:v>
                </c:pt>
                <c:pt idx="5059">
                  <c:v>5060.0</c:v>
                </c:pt>
                <c:pt idx="5060">
                  <c:v>5061.0</c:v>
                </c:pt>
                <c:pt idx="5061">
                  <c:v>5062.0</c:v>
                </c:pt>
                <c:pt idx="5062">
                  <c:v>5063.0</c:v>
                </c:pt>
                <c:pt idx="5063">
                  <c:v>5064.0</c:v>
                </c:pt>
                <c:pt idx="5064">
                  <c:v>5065.0</c:v>
                </c:pt>
                <c:pt idx="5065">
                  <c:v>5066.0</c:v>
                </c:pt>
                <c:pt idx="5066">
                  <c:v>5067.0</c:v>
                </c:pt>
                <c:pt idx="5067">
                  <c:v>5068.0</c:v>
                </c:pt>
                <c:pt idx="5068">
                  <c:v>5069.0</c:v>
                </c:pt>
                <c:pt idx="5069">
                  <c:v>5070.0</c:v>
                </c:pt>
                <c:pt idx="5070">
                  <c:v>5071.0</c:v>
                </c:pt>
                <c:pt idx="5071">
                  <c:v>5072.0</c:v>
                </c:pt>
                <c:pt idx="5072">
                  <c:v>5073.0</c:v>
                </c:pt>
                <c:pt idx="5073">
                  <c:v>5074.0</c:v>
                </c:pt>
                <c:pt idx="5074">
                  <c:v>5075.0</c:v>
                </c:pt>
                <c:pt idx="5075">
                  <c:v>5076.0</c:v>
                </c:pt>
                <c:pt idx="5076">
                  <c:v>5077.0</c:v>
                </c:pt>
                <c:pt idx="5077">
                  <c:v>5078.0</c:v>
                </c:pt>
                <c:pt idx="5078">
                  <c:v>5079.0</c:v>
                </c:pt>
                <c:pt idx="5079">
                  <c:v>5080.0</c:v>
                </c:pt>
                <c:pt idx="5080">
                  <c:v>5081.0</c:v>
                </c:pt>
                <c:pt idx="5081">
                  <c:v>5082.0</c:v>
                </c:pt>
                <c:pt idx="5082">
                  <c:v>5083.0</c:v>
                </c:pt>
                <c:pt idx="5083">
                  <c:v>5084.0</c:v>
                </c:pt>
                <c:pt idx="5084">
                  <c:v>5085.0</c:v>
                </c:pt>
                <c:pt idx="5085">
                  <c:v>5086.0</c:v>
                </c:pt>
                <c:pt idx="5086">
                  <c:v>5087.0</c:v>
                </c:pt>
                <c:pt idx="5087">
                  <c:v>5088.0</c:v>
                </c:pt>
                <c:pt idx="5088">
                  <c:v>5089.0</c:v>
                </c:pt>
                <c:pt idx="5089">
                  <c:v>5090.0</c:v>
                </c:pt>
                <c:pt idx="5090">
                  <c:v>5091.0</c:v>
                </c:pt>
                <c:pt idx="5091">
                  <c:v>5092.0</c:v>
                </c:pt>
                <c:pt idx="5092">
                  <c:v>5093.0</c:v>
                </c:pt>
                <c:pt idx="5093">
                  <c:v>5094.0</c:v>
                </c:pt>
                <c:pt idx="5094">
                  <c:v>5095.0</c:v>
                </c:pt>
                <c:pt idx="5095">
                  <c:v>5096.0</c:v>
                </c:pt>
                <c:pt idx="5096">
                  <c:v>5097.0</c:v>
                </c:pt>
                <c:pt idx="5097">
                  <c:v>5098.0</c:v>
                </c:pt>
                <c:pt idx="5098">
                  <c:v>5099.0</c:v>
                </c:pt>
                <c:pt idx="5099">
                  <c:v>5100.0</c:v>
                </c:pt>
                <c:pt idx="5100">
                  <c:v>5101.0</c:v>
                </c:pt>
                <c:pt idx="5101">
                  <c:v>5102.0</c:v>
                </c:pt>
                <c:pt idx="5102">
                  <c:v>5103.0</c:v>
                </c:pt>
                <c:pt idx="5103">
                  <c:v>5104.0</c:v>
                </c:pt>
                <c:pt idx="5104">
                  <c:v>5105.0</c:v>
                </c:pt>
                <c:pt idx="5105">
                  <c:v>5106.0</c:v>
                </c:pt>
                <c:pt idx="5106">
                  <c:v>5107.0</c:v>
                </c:pt>
                <c:pt idx="5107">
                  <c:v>5108.0</c:v>
                </c:pt>
                <c:pt idx="5108">
                  <c:v>5109.0</c:v>
                </c:pt>
                <c:pt idx="5109">
                  <c:v>5110.0</c:v>
                </c:pt>
                <c:pt idx="5110">
                  <c:v>5111.0</c:v>
                </c:pt>
                <c:pt idx="5111">
                  <c:v>5112.0</c:v>
                </c:pt>
                <c:pt idx="5112">
                  <c:v>5113.0</c:v>
                </c:pt>
                <c:pt idx="5113">
                  <c:v>5114.0</c:v>
                </c:pt>
                <c:pt idx="5114">
                  <c:v>5115.0</c:v>
                </c:pt>
                <c:pt idx="5115">
                  <c:v>5116.0</c:v>
                </c:pt>
                <c:pt idx="5116">
                  <c:v>5117.0</c:v>
                </c:pt>
                <c:pt idx="5117">
                  <c:v>5118.0</c:v>
                </c:pt>
                <c:pt idx="5118">
                  <c:v>5119.0</c:v>
                </c:pt>
                <c:pt idx="5119">
                  <c:v>5120.0</c:v>
                </c:pt>
                <c:pt idx="5120">
                  <c:v>5121.0</c:v>
                </c:pt>
                <c:pt idx="5121">
                  <c:v>5122.0</c:v>
                </c:pt>
                <c:pt idx="5122">
                  <c:v>5123.0</c:v>
                </c:pt>
                <c:pt idx="5123">
                  <c:v>5124.0</c:v>
                </c:pt>
                <c:pt idx="5124">
                  <c:v>5125.0</c:v>
                </c:pt>
                <c:pt idx="5125">
                  <c:v>5126.0</c:v>
                </c:pt>
                <c:pt idx="5126">
                  <c:v>5127.0</c:v>
                </c:pt>
                <c:pt idx="5127">
                  <c:v>5128.0</c:v>
                </c:pt>
                <c:pt idx="5128">
                  <c:v>5129.0</c:v>
                </c:pt>
                <c:pt idx="5129">
                  <c:v>5130.0</c:v>
                </c:pt>
                <c:pt idx="5130">
                  <c:v>5131.0</c:v>
                </c:pt>
                <c:pt idx="5131">
                  <c:v>5132.0</c:v>
                </c:pt>
                <c:pt idx="5132">
                  <c:v>5133.0</c:v>
                </c:pt>
                <c:pt idx="5133">
                  <c:v>5134.0</c:v>
                </c:pt>
                <c:pt idx="5134">
                  <c:v>5135.0</c:v>
                </c:pt>
                <c:pt idx="5135">
                  <c:v>5136.0</c:v>
                </c:pt>
                <c:pt idx="5136">
                  <c:v>5137.0</c:v>
                </c:pt>
                <c:pt idx="5137">
                  <c:v>5138.0</c:v>
                </c:pt>
                <c:pt idx="5138">
                  <c:v>5139.0</c:v>
                </c:pt>
                <c:pt idx="5139">
                  <c:v>5140.0</c:v>
                </c:pt>
                <c:pt idx="5140">
                  <c:v>5141.0</c:v>
                </c:pt>
                <c:pt idx="5141">
                  <c:v>5142.0</c:v>
                </c:pt>
                <c:pt idx="5142">
                  <c:v>5143.0</c:v>
                </c:pt>
                <c:pt idx="5143">
                  <c:v>5144.0</c:v>
                </c:pt>
                <c:pt idx="5144">
                  <c:v>5145.0</c:v>
                </c:pt>
                <c:pt idx="5145">
                  <c:v>5146.0</c:v>
                </c:pt>
                <c:pt idx="5146">
                  <c:v>5147.0</c:v>
                </c:pt>
                <c:pt idx="5147">
                  <c:v>5148.0</c:v>
                </c:pt>
                <c:pt idx="5148">
                  <c:v>5149.0</c:v>
                </c:pt>
                <c:pt idx="5149">
                  <c:v>5150.0</c:v>
                </c:pt>
                <c:pt idx="5150">
                  <c:v>5151.0</c:v>
                </c:pt>
                <c:pt idx="5151">
                  <c:v>5152.0</c:v>
                </c:pt>
                <c:pt idx="5152">
                  <c:v>5153.0</c:v>
                </c:pt>
                <c:pt idx="5153">
                  <c:v>5154.0</c:v>
                </c:pt>
                <c:pt idx="5154">
                  <c:v>5155.0</c:v>
                </c:pt>
                <c:pt idx="5155">
                  <c:v>5156.0</c:v>
                </c:pt>
                <c:pt idx="5156">
                  <c:v>5157.0</c:v>
                </c:pt>
                <c:pt idx="5157">
                  <c:v>5158.0</c:v>
                </c:pt>
                <c:pt idx="5158">
                  <c:v>5159.0</c:v>
                </c:pt>
                <c:pt idx="5159">
                  <c:v>5160.0</c:v>
                </c:pt>
                <c:pt idx="5160">
                  <c:v>5161.0</c:v>
                </c:pt>
                <c:pt idx="5161">
                  <c:v>5162.0</c:v>
                </c:pt>
                <c:pt idx="5162">
                  <c:v>5163.0</c:v>
                </c:pt>
                <c:pt idx="5163">
                  <c:v>5164.0</c:v>
                </c:pt>
                <c:pt idx="5164">
                  <c:v>5165.0</c:v>
                </c:pt>
                <c:pt idx="5165">
                  <c:v>5166.0</c:v>
                </c:pt>
                <c:pt idx="5166">
                  <c:v>5167.0</c:v>
                </c:pt>
                <c:pt idx="5167">
                  <c:v>5168.0</c:v>
                </c:pt>
                <c:pt idx="5168">
                  <c:v>5169.0</c:v>
                </c:pt>
                <c:pt idx="5169">
                  <c:v>5170.0</c:v>
                </c:pt>
                <c:pt idx="5170">
                  <c:v>5171.0</c:v>
                </c:pt>
                <c:pt idx="5171">
                  <c:v>5172.0</c:v>
                </c:pt>
                <c:pt idx="5172">
                  <c:v>5173.0</c:v>
                </c:pt>
                <c:pt idx="5173">
                  <c:v>5174.0</c:v>
                </c:pt>
                <c:pt idx="5174">
                  <c:v>5175.0</c:v>
                </c:pt>
                <c:pt idx="5175">
                  <c:v>5176.0</c:v>
                </c:pt>
                <c:pt idx="5176">
                  <c:v>5177.0</c:v>
                </c:pt>
                <c:pt idx="5177">
                  <c:v>5178.0</c:v>
                </c:pt>
                <c:pt idx="5178">
                  <c:v>5179.0</c:v>
                </c:pt>
                <c:pt idx="5179">
                  <c:v>5180.0</c:v>
                </c:pt>
                <c:pt idx="5180">
                  <c:v>5181.0</c:v>
                </c:pt>
                <c:pt idx="5181">
                  <c:v>5182.0</c:v>
                </c:pt>
                <c:pt idx="5182">
                  <c:v>5183.0</c:v>
                </c:pt>
                <c:pt idx="5183">
                  <c:v>5184.0</c:v>
                </c:pt>
                <c:pt idx="5184">
                  <c:v>5185.0</c:v>
                </c:pt>
                <c:pt idx="5185">
                  <c:v>5186.0</c:v>
                </c:pt>
                <c:pt idx="5186">
                  <c:v>5187.0</c:v>
                </c:pt>
                <c:pt idx="5187">
                  <c:v>5188.0</c:v>
                </c:pt>
                <c:pt idx="5188">
                  <c:v>5189.0</c:v>
                </c:pt>
                <c:pt idx="5189">
                  <c:v>5190.0</c:v>
                </c:pt>
                <c:pt idx="5190">
                  <c:v>5191.0</c:v>
                </c:pt>
                <c:pt idx="5191">
                  <c:v>5192.0</c:v>
                </c:pt>
                <c:pt idx="5192">
                  <c:v>5193.0</c:v>
                </c:pt>
                <c:pt idx="5193">
                  <c:v>5194.0</c:v>
                </c:pt>
                <c:pt idx="5194">
                  <c:v>5195.0</c:v>
                </c:pt>
                <c:pt idx="5195">
                  <c:v>5196.0</c:v>
                </c:pt>
                <c:pt idx="5196">
                  <c:v>5197.0</c:v>
                </c:pt>
                <c:pt idx="5197">
                  <c:v>5198.0</c:v>
                </c:pt>
                <c:pt idx="5198">
                  <c:v>5199.0</c:v>
                </c:pt>
                <c:pt idx="5199">
                  <c:v>5200.0</c:v>
                </c:pt>
                <c:pt idx="5200">
                  <c:v>5201.0</c:v>
                </c:pt>
                <c:pt idx="5201">
                  <c:v>5202.0</c:v>
                </c:pt>
                <c:pt idx="5202">
                  <c:v>5203.0</c:v>
                </c:pt>
                <c:pt idx="5203">
                  <c:v>5204.0</c:v>
                </c:pt>
                <c:pt idx="5204">
                  <c:v>5205.0</c:v>
                </c:pt>
                <c:pt idx="5205">
                  <c:v>5206.0</c:v>
                </c:pt>
                <c:pt idx="5206">
                  <c:v>5207.0</c:v>
                </c:pt>
                <c:pt idx="5207">
                  <c:v>5208.0</c:v>
                </c:pt>
                <c:pt idx="5208">
                  <c:v>5209.0</c:v>
                </c:pt>
                <c:pt idx="5209">
                  <c:v>5210.0</c:v>
                </c:pt>
                <c:pt idx="5210">
                  <c:v>5211.0</c:v>
                </c:pt>
                <c:pt idx="5211">
                  <c:v>5212.0</c:v>
                </c:pt>
                <c:pt idx="5212">
                  <c:v>5213.0</c:v>
                </c:pt>
                <c:pt idx="5213">
                  <c:v>5214.0</c:v>
                </c:pt>
                <c:pt idx="5214">
                  <c:v>5215.0</c:v>
                </c:pt>
                <c:pt idx="5215">
                  <c:v>5216.0</c:v>
                </c:pt>
                <c:pt idx="5216">
                  <c:v>5217.0</c:v>
                </c:pt>
                <c:pt idx="5217">
                  <c:v>5218.0</c:v>
                </c:pt>
                <c:pt idx="5218">
                  <c:v>5219.0</c:v>
                </c:pt>
                <c:pt idx="5219">
                  <c:v>5220.0</c:v>
                </c:pt>
                <c:pt idx="5220">
                  <c:v>5221.0</c:v>
                </c:pt>
                <c:pt idx="5221">
                  <c:v>5222.0</c:v>
                </c:pt>
                <c:pt idx="5222">
                  <c:v>5223.0</c:v>
                </c:pt>
                <c:pt idx="5223">
                  <c:v>5224.0</c:v>
                </c:pt>
                <c:pt idx="5224">
                  <c:v>5225.0</c:v>
                </c:pt>
                <c:pt idx="5225">
                  <c:v>5226.0</c:v>
                </c:pt>
                <c:pt idx="5226">
                  <c:v>5227.0</c:v>
                </c:pt>
                <c:pt idx="5227">
                  <c:v>5228.0</c:v>
                </c:pt>
                <c:pt idx="5228">
                  <c:v>5229.0</c:v>
                </c:pt>
                <c:pt idx="5229">
                  <c:v>5230.0</c:v>
                </c:pt>
                <c:pt idx="5230">
                  <c:v>5231.0</c:v>
                </c:pt>
                <c:pt idx="5231">
                  <c:v>5232.0</c:v>
                </c:pt>
                <c:pt idx="5232">
                  <c:v>5233.0</c:v>
                </c:pt>
                <c:pt idx="5233">
                  <c:v>5234.0</c:v>
                </c:pt>
                <c:pt idx="5234">
                  <c:v>5235.0</c:v>
                </c:pt>
                <c:pt idx="5235">
                  <c:v>5236.0</c:v>
                </c:pt>
                <c:pt idx="5236">
                  <c:v>5237.0</c:v>
                </c:pt>
                <c:pt idx="5237">
                  <c:v>5238.0</c:v>
                </c:pt>
                <c:pt idx="5238">
                  <c:v>5239.0</c:v>
                </c:pt>
                <c:pt idx="5239">
                  <c:v>5240.0</c:v>
                </c:pt>
                <c:pt idx="5240">
                  <c:v>5241.0</c:v>
                </c:pt>
                <c:pt idx="5241">
                  <c:v>5242.0</c:v>
                </c:pt>
                <c:pt idx="5242">
                  <c:v>5243.0</c:v>
                </c:pt>
                <c:pt idx="5243">
                  <c:v>5244.0</c:v>
                </c:pt>
                <c:pt idx="5244">
                  <c:v>5245.0</c:v>
                </c:pt>
                <c:pt idx="5245">
                  <c:v>5246.0</c:v>
                </c:pt>
                <c:pt idx="5246">
                  <c:v>5247.0</c:v>
                </c:pt>
                <c:pt idx="5247">
                  <c:v>5248.0</c:v>
                </c:pt>
                <c:pt idx="5248">
                  <c:v>5249.0</c:v>
                </c:pt>
                <c:pt idx="5249">
                  <c:v>5250.0</c:v>
                </c:pt>
                <c:pt idx="5250">
                  <c:v>5251.0</c:v>
                </c:pt>
                <c:pt idx="5251">
                  <c:v>5252.0</c:v>
                </c:pt>
                <c:pt idx="5252">
                  <c:v>5253.0</c:v>
                </c:pt>
                <c:pt idx="5253">
                  <c:v>5254.0</c:v>
                </c:pt>
                <c:pt idx="5254">
                  <c:v>5255.0</c:v>
                </c:pt>
                <c:pt idx="5255">
                  <c:v>5256.0</c:v>
                </c:pt>
                <c:pt idx="5256">
                  <c:v>5257.0</c:v>
                </c:pt>
                <c:pt idx="5257">
                  <c:v>5258.0</c:v>
                </c:pt>
                <c:pt idx="5258">
                  <c:v>5259.0</c:v>
                </c:pt>
                <c:pt idx="5259">
                  <c:v>5260.0</c:v>
                </c:pt>
                <c:pt idx="5260">
                  <c:v>5261.0</c:v>
                </c:pt>
                <c:pt idx="5261">
                  <c:v>5262.0</c:v>
                </c:pt>
                <c:pt idx="5262">
                  <c:v>5263.0</c:v>
                </c:pt>
                <c:pt idx="5263">
                  <c:v>5264.0</c:v>
                </c:pt>
                <c:pt idx="5264">
                  <c:v>5265.0</c:v>
                </c:pt>
                <c:pt idx="5265">
                  <c:v>5266.0</c:v>
                </c:pt>
                <c:pt idx="5266">
                  <c:v>5267.0</c:v>
                </c:pt>
                <c:pt idx="5267">
                  <c:v>5268.0</c:v>
                </c:pt>
                <c:pt idx="5268">
                  <c:v>5269.0</c:v>
                </c:pt>
                <c:pt idx="5269">
                  <c:v>5270.0</c:v>
                </c:pt>
                <c:pt idx="5270">
                  <c:v>5271.0</c:v>
                </c:pt>
                <c:pt idx="5271">
                  <c:v>5272.0</c:v>
                </c:pt>
                <c:pt idx="5272">
                  <c:v>5273.0</c:v>
                </c:pt>
                <c:pt idx="5273">
                  <c:v>5274.0</c:v>
                </c:pt>
                <c:pt idx="5274">
                  <c:v>5275.0</c:v>
                </c:pt>
                <c:pt idx="5275">
                  <c:v>5276.0</c:v>
                </c:pt>
                <c:pt idx="5276">
                  <c:v>5277.0</c:v>
                </c:pt>
                <c:pt idx="5277">
                  <c:v>5278.0</c:v>
                </c:pt>
                <c:pt idx="5278">
                  <c:v>5279.0</c:v>
                </c:pt>
                <c:pt idx="5279">
                  <c:v>5280.0</c:v>
                </c:pt>
                <c:pt idx="5280">
                  <c:v>5281.0</c:v>
                </c:pt>
                <c:pt idx="5281">
                  <c:v>5282.0</c:v>
                </c:pt>
                <c:pt idx="5282">
                  <c:v>5283.0</c:v>
                </c:pt>
                <c:pt idx="5283">
                  <c:v>5284.0</c:v>
                </c:pt>
                <c:pt idx="5284">
                  <c:v>5285.0</c:v>
                </c:pt>
                <c:pt idx="5285">
                  <c:v>5286.0</c:v>
                </c:pt>
                <c:pt idx="5286">
                  <c:v>5287.0</c:v>
                </c:pt>
                <c:pt idx="5287">
                  <c:v>5288.0</c:v>
                </c:pt>
                <c:pt idx="5288">
                  <c:v>5289.0</c:v>
                </c:pt>
                <c:pt idx="5289">
                  <c:v>5290.0</c:v>
                </c:pt>
                <c:pt idx="5290">
                  <c:v>5291.0</c:v>
                </c:pt>
                <c:pt idx="5291">
                  <c:v>5292.0</c:v>
                </c:pt>
                <c:pt idx="5292">
                  <c:v>5293.0</c:v>
                </c:pt>
                <c:pt idx="5293">
                  <c:v>5294.0</c:v>
                </c:pt>
                <c:pt idx="5294">
                  <c:v>5295.0</c:v>
                </c:pt>
                <c:pt idx="5295">
                  <c:v>5296.0</c:v>
                </c:pt>
                <c:pt idx="5296">
                  <c:v>5297.0</c:v>
                </c:pt>
                <c:pt idx="5297">
                  <c:v>5298.0</c:v>
                </c:pt>
                <c:pt idx="5298">
                  <c:v>5299.0</c:v>
                </c:pt>
                <c:pt idx="5299">
                  <c:v>5300.0</c:v>
                </c:pt>
                <c:pt idx="5300">
                  <c:v>5301.0</c:v>
                </c:pt>
                <c:pt idx="5301">
                  <c:v>5302.0</c:v>
                </c:pt>
                <c:pt idx="5302">
                  <c:v>5303.0</c:v>
                </c:pt>
                <c:pt idx="5303">
                  <c:v>5304.0</c:v>
                </c:pt>
                <c:pt idx="5304">
                  <c:v>5305.0</c:v>
                </c:pt>
                <c:pt idx="5305">
                  <c:v>5306.0</c:v>
                </c:pt>
                <c:pt idx="5306">
                  <c:v>5307.0</c:v>
                </c:pt>
                <c:pt idx="5307">
                  <c:v>5308.0</c:v>
                </c:pt>
                <c:pt idx="5308">
                  <c:v>5309.0</c:v>
                </c:pt>
                <c:pt idx="5309">
                  <c:v>5310.0</c:v>
                </c:pt>
                <c:pt idx="5310">
                  <c:v>5311.0</c:v>
                </c:pt>
                <c:pt idx="5311">
                  <c:v>5312.0</c:v>
                </c:pt>
                <c:pt idx="5312">
                  <c:v>5313.0</c:v>
                </c:pt>
                <c:pt idx="5313">
                  <c:v>5314.0</c:v>
                </c:pt>
                <c:pt idx="5314">
                  <c:v>5315.0</c:v>
                </c:pt>
                <c:pt idx="5315">
                  <c:v>5316.0</c:v>
                </c:pt>
                <c:pt idx="5316">
                  <c:v>5317.0</c:v>
                </c:pt>
                <c:pt idx="5317">
                  <c:v>5318.0</c:v>
                </c:pt>
                <c:pt idx="5318">
                  <c:v>5319.0</c:v>
                </c:pt>
                <c:pt idx="5319">
                  <c:v>5320.0</c:v>
                </c:pt>
                <c:pt idx="5320">
                  <c:v>5321.0</c:v>
                </c:pt>
                <c:pt idx="5321">
                  <c:v>5322.0</c:v>
                </c:pt>
                <c:pt idx="5322">
                  <c:v>5323.0</c:v>
                </c:pt>
                <c:pt idx="5323">
                  <c:v>5324.0</c:v>
                </c:pt>
                <c:pt idx="5324">
                  <c:v>5325.0</c:v>
                </c:pt>
                <c:pt idx="5325">
                  <c:v>5326.0</c:v>
                </c:pt>
                <c:pt idx="5326">
                  <c:v>5327.0</c:v>
                </c:pt>
                <c:pt idx="5327">
                  <c:v>5328.0</c:v>
                </c:pt>
                <c:pt idx="5328">
                  <c:v>5329.0</c:v>
                </c:pt>
                <c:pt idx="5329">
                  <c:v>5330.0</c:v>
                </c:pt>
                <c:pt idx="5330">
                  <c:v>5331.0</c:v>
                </c:pt>
                <c:pt idx="5331">
                  <c:v>5332.0</c:v>
                </c:pt>
                <c:pt idx="5332">
                  <c:v>5333.0</c:v>
                </c:pt>
                <c:pt idx="5333">
                  <c:v>5334.0</c:v>
                </c:pt>
                <c:pt idx="5334">
                  <c:v>5335.0</c:v>
                </c:pt>
                <c:pt idx="5335">
                  <c:v>5336.0</c:v>
                </c:pt>
                <c:pt idx="5336">
                  <c:v>5337.0</c:v>
                </c:pt>
                <c:pt idx="5337">
                  <c:v>5338.0</c:v>
                </c:pt>
                <c:pt idx="5338">
                  <c:v>5339.0</c:v>
                </c:pt>
                <c:pt idx="5339">
                  <c:v>5340.0</c:v>
                </c:pt>
                <c:pt idx="5340">
                  <c:v>5341.0</c:v>
                </c:pt>
                <c:pt idx="5341">
                  <c:v>5342.0</c:v>
                </c:pt>
                <c:pt idx="5342">
                  <c:v>5343.0</c:v>
                </c:pt>
                <c:pt idx="5343">
                  <c:v>5344.0</c:v>
                </c:pt>
                <c:pt idx="5344">
                  <c:v>5345.0</c:v>
                </c:pt>
                <c:pt idx="5345">
                  <c:v>5346.0</c:v>
                </c:pt>
                <c:pt idx="5346">
                  <c:v>5347.0</c:v>
                </c:pt>
                <c:pt idx="5347">
                  <c:v>5348.0</c:v>
                </c:pt>
                <c:pt idx="5348">
                  <c:v>5349.0</c:v>
                </c:pt>
                <c:pt idx="5349">
                  <c:v>5350.0</c:v>
                </c:pt>
                <c:pt idx="5350">
                  <c:v>5351.0</c:v>
                </c:pt>
                <c:pt idx="5351">
                  <c:v>5352.0</c:v>
                </c:pt>
                <c:pt idx="5352">
                  <c:v>5353.0</c:v>
                </c:pt>
                <c:pt idx="5353">
                  <c:v>5354.0</c:v>
                </c:pt>
                <c:pt idx="5354">
                  <c:v>5355.0</c:v>
                </c:pt>
                <c:pt idx="5355">
                  <c:v>5356.0</c:v>
                </c:pt>
                <c:pt idx="5356">
                  <c:v>5357.0</c:v>
                </c:pt>
                <c:pt idx="5357">
                  <c:v>5358.0</c:v>
                </c:pt>
                <c:pt idx="5358">
                  <c:v>5359.0</c:v>
                </c:pt>
                <c:pt idx="5359">
                  <c:v>5360.0</c:v>
                </c:pt>
                <c:pt idx="5360">
                  <c:v>5361.0</c:v>
                </c:pt>
                <c:pt idx="5361">
                  <c:v>5362.0</c:v>
                </c:pt>
                <c:pt idx="5362">
                  <c:v>5363.0</c:v>
                </c:pt>
                <c:pt idx="5363">
                  <c:v>5364.0</c:v>
                </c:pt>
                <c:pt idx="5364">
                  <c:v>5365.0</c:v>
                </c:pt>
                <c:pt idx="5365">
                  <c:v>5366.0</c:v>
                </c:pt>
                <c:pt idx="5366">
                  <c:v>5367.0</c:v>
                </c:pt>
                <c:pt idx="5367">
                  <c:v>5368.0</c:v>
                </c:pt>
                <c:pt idx="5368">
                  <c:v>5369.0</c:v>
                </c:pt>
                <c:pt idx="5369">
                  <c:v>5370.0</c:v>
                </c:pt>
                <c:pt idx="5370">
                  <c:v>5371.0</c:v>
                </c:pt>
                <c:pt idx="5371">
                  <c:v>5372.0</c:v>
                </c:pt>
                <c:pt idx="5372">
                  <c:v>5373.0</c:v>
                </c:pt>
                <c:pt idx="5373">
                  <c:v>5374.0</c:v>
                </c:pt>
                <c:pt idx="5374">
                  <c:v>5375.0</c:v>
                </c:pt>
                <c:pt idx="5375">
                  <c:v>5376.0</c:v>
                </c:pt>
                <c:pt idx="5376">
                  <c:v>5377.0</c:v>
                </c:pt>
                <c:pt idx="5377">
                  <c:v>5378.0</c:v>
                </c:pt>
                <c:pt idx="5378">
                  <c:v>5379.0</c:v>
                </c:pt>
                <c:pt idx="5379">
                  <c:v>5380.0</c:v>
                </c:pt>
                <c:pt idx="5380">
                  <c:v>5381.0</c:v>
                </c:pt>
                <c:pt idx="5381">
                  <c:v>5382.0</c:v>
                </c:pt>
                <c:pt idx="5382">
                  <c:v>5383.0</c:v>
                </c:pt>
                <c:pt idx="5383">
                  <c:v>5384.0</c:v>
                </c:pt>
                <c:pt idx="5384">
                  <c:v>5385.0</c:v>
                </c:pt>
                <c:pt idx="5385">
                  <c:v>5386.0</c:v>
                </c:pt>
                <c:pt idx="5386">
                  <c:v>5387.0</c:v>
                </c:pt>
                <c:pt idx="5387">
                  <c:v>5388.0</c:v>
                </c:pt>
                <c:pt idx="5388">
                  <c:v>5389.0</c:v>
                </c:pt>
                <c:pt idx="5389">
                  <c:v>5390.0</c:v>
                </c:pt>
                <c:pt idx="5390">
                  <c:v>5391.0</c:v>
                </c:pt>
                <c:pt idx="5391">
                  <c:v>5392.0</c:v>
                </c:pt>
                <c:pt idx="5392">
                  <c:v>5393.0</c:v>
                </c:pt>
                <c:pt idx="5393">
                  <c:v>5394.0</c:v>
                </c:pt>
                <c:pt idx="5394">
                  <c:v>5395.0</c:v>
                </c:pt>
                <c:pt idx="5395">
                  <c:v>5396.0</c:v>
                </c:pt>
                <c:pt idx="5396">
                  <c:v>5397.0</c:v>
                </c:pt>
                <c:pt idx="5397">
                  <c:v>5398.0</c:v>
                </c:pt>
                <c:pt idx="5398">
                  <c:v>5399.0</c:v>
                </c:pt>
                <c:pt idx="5399">
                  <c:v>5400.0</c:v>
                </c:pt>
                <c:pt idx="5400">
                  <c:v>5401.0</c:v>
                </c:pt>
                <c:pt idx="5401">
                  <c:v>5402.0</c:v>
                </c:pt>
                <c:pt idx="5402">
                  <c:v>5403.0</c:v>
                </c:pt>
                <c:pt idx="5403">
                  <c:v>5404.0</c:v>
                </c:pt>
                <c:pt idx="5404">
                  <c:v>5405.0</c:v>
                </c:pt>
                <c:pt idx="5405">
                  <c:v>5406.0</c:v>
                </c:pt>
                <c:pt idx="5406">
                  <c:v>5407.0</c:v>
                </c:pt>
                <c:pt idx="5407">
                  <c:v>5408.0</c:v>
                </c:pt>
                <c:pt idx="5408">
                  <c:v>5409.0</c:v>
                </c:pt>
                <c:pt idx="5409">
                  <c:v>5410.0</c:v>
                </c:pt>
                <c:pt idx="5410">
                  <c:v>5411.0</c:v>
                </c:pt>
                <c:pt idx="5411">
                  <c:v>5412.0</c:v>
                </c:pt>
                <c:pt idx="5412">
                  <c:v>5413.0</c:v>
                </c:pt>
                <c:pt idx="5413">
                  <c:v>5414.0</c:v>
                </c:pt>
                <c:pt idx="5414">
                  <c:v>5415.0</c:v>
                </c:pt>
                <c:pt idx="5415">
                  <c:v>5416.0</c:v>
                </c:pt>
                <c:pt idx="5416">
                  <c:v>5417.0</c:v>
                </c:pt>
                <c:pt idx="5417">
                  <c:v>5418.0</c:v>
                </c:pt>
                <c:pt idx="5418">
                  <c:v>5419.0</c:v>
                </c:pt>
                <c:pt idx="5419">
                  <c:v>5420.0</c:v>
                </c:pt>
                <c:pt idx="5420">
                  <c:v>5421.0</c:v>
                </c:pt>
                <c:pt idx="5421">
                  <c:v>5422.0</c:v>
                </c:pt>
                <c:pt idx="5422">
                  <c:v>5423.0</c:v>
                </c:pt>
                <c:pt idx="5423">
                  <c:v>5424.0</c:v>
                </c:pt>
                <c:pt idx="5424">
                  <c:v>5425.0</c:v>
                </c:pt>
                <c:pt idx="5425">
                  <c:v>5426.0</c:v>
                </c:pt>
                <c:pt idx="5426">
                  <c:v>5427.0</c:v>
                </c:pt>
                <c:pt idx="5427">
                  <c:v>5428.0</c:v>
                </c:pt>
                <c:pt idx="5428">
                  <c:v>5429.0</c:v>
                </c:pt>
                <c:pt idx="5429">
                  <c:v>5430.0</c:v>
                </c:pt>
                <c:pt idx="5430">
                  <c:v>5431.0</c:v>
                </c:pt>
                <c:pt idx="5431">
                  <c:v>5432.0</c:v>
                </c:pt>
                <c:pt idx="5432">
                  <c:v>5433.0</c:v>
                </c:pt>
                <c:pt idx="5433">
                  <c:v>5434.0</c:v>
                </c:pt>
                <c:pt idx="5434">
                  <c:v>5435.0</c:v>
                </c:pt>
                <c:pt idx="5435">
                  <c:v>5436.0</c:v>
                </c:pt>
                <c:pt idx="5436">
                  <c:v>5437.0</c:v>
                </c:pt>
                <c:pt idx="5437">
                  <c:v>5438.0</c:v>
                </c:pt>
                <c:pt idx="5438">
                  <c:v>5439.0</c:v>
                </c:pt>
                <c:pt idx="5439">
                  <c:v>5440.0</c:v>
                </c:pt>
                <c:pt idx="5440">
                  <c:v>5441.0</c:v>
                </c:pt>
                <c:pt idx="5441">
                  <c:v>5442.0</c:v>
                </c:pt>
                <c:pt idx="5442">
                  <c:v>5443.0</c:v>
                </c:pt>
                <c:pt idx="5443">
                  <c:v>5444.0</c:v>
                </c:pt>
                <c:pt idx="5444">
                  <c:v>5445.0</c:v>
                </c:pt>
                <c:pt idx="5445">
                  <c:v>5446.0</c:v>
                </c:pt>
                <c:pt idx="5446">
                  <c:v>5447.0</c:v>
                </c:pt>
                <c:pt idx="5447">
                  <c:v>5448.0</c:v>
                </c:pt>
                <c:pt idx="5448">
                  <c:v>5449.0</c:v>
                </c:pt>
                <c:pt idx="5449">
                  <c:v>5450.0</c:v>
                </c:pt>
                <c:pt idx="5450">
                  <c:v>5451.0</c:v>
                </c:pt>
                <c:pt idx="5451">
                  <c:v>5452.0</c:v>
                </c:pt>
                <c:pt idx="5452">
                  <c:v>5453.0</c:v>
                </c:pt>
                <c:pt idx="5453">
                  <c:v>5454.0</c:v>
                </c:pt>
                <c:pt idx="5454">
                  <c:v>5455.0</c:v>
                </c:pt>
                <c:pt idx="5455">
                  <c:v>5456.0</c:v>
                </c:pt>
                <c:pt idx="5456">
                  <c:v>5457.0</c:v>
                </c:pt>
                <c:pt idx="5457">
                  <c:v>5458.0</c:v>
                </c:pt>
                <c:pt idx="5458">
                  <c:v>5459.0</c:v>
                </c:pt>
                <c:pt idx="5459">
                  <c:v>5460.0</c:v>
                </c:pt>
                <c:pt idx="5460">
                  <c:v>5461.0</c:v>
                </c:pt>
                <c:pt idx="5461">
                  <c:v>5462.0</c:v>
                </c:pt>
                <c:pt idx="5462">
                  <c:v>5463.0</c:v>
                </c:pt>
                <c:pt idx="5463">
                  <c:v>5464.0</c:v>
                </c:pt>
                <c:pt idx="5464">
                  <c:v>5465.0</c:v>
                </c:pt>
                <c:pt idx="5465">
                  <c:v>5466.0</c:v>
                </c:pt>
                <c:pt idx="5466">
                  <c:v>5467.0</c:v>
                </c:pt>
                <c:pt idx="5467">
                  <c:v>5468.0</c:v>
                </c:pt>
                <c:pt idx="5468">
                  <c:v>5469.0</c:v>
                </c:pt>
                <c:pt idx="5469">
                  <c:v>5470.0</c:v>
                </c:pt>
                <c:pt idx="5470">
                  <c:v>5471.0</c:v>
                </c:pt>
                <c:pt idx="5471">
                  <c:v>5472.0</c:v>
                </c:pt>
                <c:pt idx="5472">
                  <c:v>5473.0</c:v>
                </c:pt>
                <c:pt idx="5473">
                  <c:v>5474.0</c:v>
                </c:pt>
                <c:pt idx="5474">
                  <c:v>5475.0</c:v>
                </c:pt>
                <c:pt idx="5475">
                  <c:v>5476.0</c:v>
                </c:pt>
                <c:pt idx="5476">
                  <c:v>5477.0</c:v>
                </c:pt>
                <c:pt idx="5477">
                  <c:v>5478.0</c:v>
                </c:pt>
                <c:pt idx="5478">
                  <c:v>5479.0</c:v>
                </c:pt>
                <c:pt idx="5479">
                  <c:v>5480.0</c:v>
                </c:pt>
                <c:pt idx="5480">
                  <c:v>5481.0</c:v>
                </c:pt>
                <c:pt idx="5481">
                  <c:v>5482.0</c:v>
                </c:pt>
                <c:pt idx="5482">
                  <c:v>5483.0</c:v>
                </c:pt>
                <c:pt idx="5483">
                  <c:v>5484.0</c:v>
                </c:pt>
                <c:pt idx="5484">
                  <c:v>5485.0</c:v>
                </c:pt>
                <c:pt idx="5485">
                  <c:v>5486.0</c:v>
                </c:pt>
                <c:pt idx="5486">
                  <c:v>5487.0</c:v>
                </c:pt>
                <c:pt idx="5487">
                  <c:v>5488.0</c:v>
                </c:pt>
                <c:pt idx="5488">
                  <c:v>5489.0</c:v>
                </c:pt>
                <c:pt idx="5489">
                  <c:v>5490.0</c:v>
                </c:pt>
                <c:pt idx="5490">
                  <c:v>5491.0</c:v>
                </c:pt>
                <c:pt idx="5491">
                  <c:v>5492.0</c:v>
                </c:pt>
                <c:pt idx="5492">
                  <c:v>5493.0</c:v>
                </c:pt>
                <c:pt idx="5493">
                  <c:v>5494.0</c:v>
                </c:pt>
                <c:pt idx="5494">
                  <c:v>5495.0</c:v>
                </c:pt>
                <c:pt idx="5495">
                  <c:v>5496.0</c:v>
                </c:pt>
                <c:pt idx="5496">
                  <c:v>5497.0</c:v>
                </c:pt>
                <c:pt idx="5497">
                  <c:v>5498.0</c:v>
                </c:pt>
                <c:pt idx="5498">
                  <c:v>5499.0</c:v>
                </c:pt>
                <c:pt idx="5499">
                  <c:v>5500.0</c:v>
                </c:pt>
                <c:pt idx="5500">
                  <c:v>5501.0</c:v>
                </c:pt>
                <c:pt idx="5501">
                  <c:v>5502.0</c:v>
                </c:pt>
                <c:pt idx="5502">
                  <c:v>5503.0</c:v>
                </c:pt>
                <c:pt idx="5503">
                  <c:v>5504.0</c:v>
                </c:pt>
                <c:pt idx="5504">
                  <c:v>5505.0</c:v>
                </c:pt>
                <c:pt idx="5505">
                  <c:v>5506.0</c:v>
                </c:pt>
                <c:pt idx="5506">
                  <c:v>5507.0</c:v>
                </c:pt>
                <c:pt idx="5507">
                  <c:v>5508.0</c:v>
                </c:pt>
                <c:pt idx="5508">
                  <c:v>5509.0</c:v>
                </c:pt>
                <c:pt idx="5509">
                  <c:v>5510.0</c:v>
                </c:pt>
                <c:pt idx="5510">
                  <c:v>5511.0</c:v>
                </c:pt>
                <c:pt idx="5511">
                  <c:v>5512.0</c:v>
                </c:pt>
                <c:pt idx="5512">
                  <c:v>5513.0</c:v>
                </c:pt>
                <c:pt idx="5513">
                  <c:v>5514.0</c:v>
                </c:pt>
                <c:pt idx="5514">
                  <c:v>5515.0</c:v>
                </c:pt>
                <c:pt idx="5515">
                  <c:v>5516.0</c:v>
                </c:pt>
                <c:pt idx="5516">
                  <c:v>5517.0</c:v>
                </c:pt>
                <c:pt idx="5517">
                  <c:v>5518.0</c:v>
                </c:pt>
                <c:pt idx="5518">
                  <c:v>5519.0</c:v>
                </c:pt>
                <c:pt idx="5519">
                  <c:v>5520.0</c:v>
                </c:pt>
                <c:pt idx="5520">
                  <c:v>5521.0</c:v>
                </c:pt>
                <c:pt idx="5521">
                  <c:v>5522.0</c:v>
                </c:pt>
                <c:pt idx="5522">
                  <c:v>5523.0</c:v>
                </c:pt>
                <c:pt idx="5523">
                  <c:v>5524.0</c:v>
                </c:pt>
                <c:pt idx="5524">
                  <c:v>5525.0</c:v>
                </c:pt>
                <c:pt idx="5525">
                  <c:v>5526.0</c:v>
                </c:pt>
                <c:pt idx="5526">
                  <c:v>5527.0</c:v>
                </c:pt>
                <c:pt idx="5527">
                  <c:v>5528.0</c:v>
                </c:pt>
                <c:pt idx="5528">
                  <c:v>5529.0</c:v>
                </c:pt>
                <c:pt idx="5529">
                  <c:v>5530.0</c:v>
                </c:pt>
                <c:pt idx="5530">
                  <c:v>5531.0</c:v>
                </c:pt>
                <c:pt idx="5531">
                  <c:v>5532.0</c:v>
                </c:pt>
                <c:pt idx="5532">
                  <c:v>5533.0</c:v>
                </c:pt>
                <c:pt idx="5533">
                  <c:v>5534.0</c:v>
                </c:pt>
                <c:pt idx="5534">
                  <c:v>5535.0</c:v>
                </c:pt>
                <c:pt idx="5535">
                  <c:v>5536.0</c:v>
                </c:pt>
                <c:pt idx="5536">
                  <c:v>5537.0</c:v>
                </c:pt>
                <c:pt idx="5537">
                  <c:v>5538.0</c:v>
                </c:pt>
                <c:pt idx="5538">
                  <c:v>5539.0</c:v>
                </c:pt>
                <c:pt idx="5539">
                  <c:v>5540.0</c:v>
                </c:pt>
                <c:pt idx="5540">
                  <c:v>5541.0</c:v>
                </c:pt>
                <c:pt idx="5541">
                  <c:v>5542.0</c:v>
                </c:pt>
                <c:pt idx="5542">
                  <c:v>5543.0</c:v>
                </c:pt>
                <c:pt idx="5543">
                  <c:v>5544.0</c:v>
                </c:pt>
                <c:pt idx="5544">
                  <c:v>5545.0</c:v>
                </c:pt>
                <c:pt idx="5545">
                  <c:v>5546.0</c:v>
                </c:pt>
                <c:pt idx="5546">
                  <c:v>5547.0</c:v>
                </c:pt>
                <c:pt idx="5547">
                  <c:v>5548.0</c:v>
                </c:pt>
                <c:pt idx="5548">
                  <c:v>5549.0</c:v>
                </c:pt>
                <c:pt idx="5549">
                  <c:v>5550.0</c:v>
                </c:pt>
                <c:pt idx="5550">
                  <c:v>5551.0</c:v>
                </c:pt>
                <c:pt idx="5551">
                  <c:v>5552.0</c:v>
                </c:pt>
                <c:pt idx="5552">
                  <c:v>5553.0</c:v>
                </c:pt>
                <c:pt idx="5553">
                  <c:v>5554.0</c:v>
                </c:pt>
                <c:pt idx="5554">
                  <c:v>5555.0</c:v>
                </c:pt>
                <c:pt idx="5555">
                  <c:v>5556.0</c:v>
                </c:pt>
                <c:pt idx="5556">
                  <c:v>5557.0</c:v>
                </c:pt>
                <c:pt idx="5557">
                  <c:v>5558.0</c:v>
                </c:pt>
                <c:pt idx="5558">
                  <c:v>5559.0</c:v>
                </c:pt>
                <c:pt idx="5559">
                  <c:v>5560.0</c:v>
                </c:pt>
                <c:pt idx="5560">
                  <c:v>5561.0</c:v>
                </c:pt>
                <c:pt idx="5561">
                  <c:v>5562.0</c:v>
                </c:pt>
                <c:pt idx="5562">
                  <c:v>5563.0</c:v>
                </c:pt>
                <c:pt idx="5563">
                  <c:v>5564.0</c:v>
                </c:pt>
                <c:pt idx="5564">
                  <c:v>5565.0</c:v>
                </c:pt>
                <c:pt idx="5565">
                  <c:v>5566.0</c:v>
                </c:pt>
                <c:pt idx="5566">
                  <c:v>5567.0</c:v>
                </c:pt>
                <c:pt idx="5567">
                  <c:v>5568.0</c:v>
                </c:pt>
                <c:pt idx="5568">
                  <c:v>5569.0</c:v>
                </c:pt>
                <c:pt idx="5569">
                  <c:v>5570.0</c:v>
                </c:pt>
              </c:numCache>
            </c:numRef>
          </c:xVal>
          <c:yVal>
            <c:numRef>
              <c:f>Diameters!$E$2:$E$5571</c:f>
              <c:numCache>
                <c:formatCode>General</c:formatCode>
                <c:ptCount val="5570"/>
                <c:pt idx="0">
                  <c:v>1.28667496886675</c:v>
                </c:pt>
                <c:pt idx="1">
                  <c:v>1.547270615563298</c:v>
                </c:pt>
                <c:pt idx="2">
                  <c:v>3.446003856867367</c:v>
                </c:pt>
                <c:pt idx="3">
                  <c:v>2.078710446180326</c:v>
                </c:pt>
                <c:pt idx="4">
                  <c:v>1.873754564020051</c:v>
                </c:pt>
                <c:pt idx="5">
                  <c:v>4.46901260504202</c:v>
                </c:pt>
                <c:pt idx="6">
                  <c:v>1.420720611427877</c:v>
                </c:pt>
                <c:pt idx="7">
                  <c:v>3.477688700650431</c:v>
                </c:pt>
                <c:pt idx="8">
                  <c:v>2.289872408293461</c:v>
                </c:pt>
                <c:pt idx="9">
                  <c:v>2.804790270538595</c:v>
                </c:pt>
                <c:pt idx="10">
                  <c:v>1.316214146887332</c:v>
                </c:pt>
                <c:pt idx="11">
                  <c:v>1.699137931034483</c:v>
                </c:pt>
                <c:pt idx="12">
                  <c:v>2.497418244406197</c:v>
                </c:pt>
                <c:pt idx="13">
                  <c:v>1.825097825097825</c:v>
                </c:pt>
                <c:pt idx="14">
                  <c:v>1.834536643259816</c:v>
                </c:pt>
                <c:pt idx="15">
                  <c:v>2.816197940679268</c:v>
                </c:pt>
                <c:pt idx="16">
                  <c:v>3.262525050100201</c:v>
                </c:pt>
                <c:pt idx="17">
                  <c:v>1.683093771389459</c:v>
                </c:pt>
                <c:pt idx="18">
                  <c:v>2.864381270903011</c:v>
                </c:pt>
                <c:pt idx="19">
                  <c:v>2.093306542760267</c:v>
                </c:pt>
                <c:pt idx="20">
                  <c:v>2.858908341915551</c:v>
                </c:pt>
                <c:pt idx="21">
                  <c:v>1.771517160269432</c:v>
                </c:pt>
                <c:pt idx="22">
                  <c:v>1.437679895333623</c:v>
                </c:pt>
                <c:pt idx="23">
                  <c:v>4.308381655245124</c:v>
                </c:pt>
                <c:pt idx="24">
                  <c:v>1.393856186717007</c:v>
                </c:pt>
                <c:pt idx="25">
                  <c:v>2.108899297423887</c:v>
                </c:pt>
                <c:pt idx="26">
                  <c:v>1.12828212290503</c:v>
                </c:pt>
                <c:pt idx="27">
                  <c:v>1.348925410872313</c:v>
                </c:pt>
                <c:pt idx="28">
                  <c:v>2.504220417263895</c:v>
                </c:pt>
                <c:pt idx="29">
                  <c:v>3.273182957393485</c:v>
                </c:pt>
                <c:pt idx="30">
                  <c:v>2.504824702476681</c:v>
                </c:pt>
                <c:pt idx="31">
                  <c:v>3.132186234817814</c:v>
                </c:pt>
                <c:pt idx="32">
                  <c:v>2.000655307994758</c:v>
                </c:pt>
                <c:pt idx="33">
                  <c:v>3.059165663858797</c:v>
                </c:pt>
                <c:pt idx="34">
                  <c:v>1.705723298783236</c:v>
                </c:pt>
                <c:pt idx="35">
                  <c:v>2.285541439806413</c:v>
                </c:pt>
                <c:pt idx="36">
                  <c:v>1.296985583224115</c:v>
                </c:pt>
                <c:pt idx="37">
                  <c:v>1.387016468785906</c:v>
                </c:pt>
                <c:pt idx="38">
                  <c:v>1.424251379038613</c:v>
                </c:pt>
                <c:pt idx="39">
                  <c:v>1.265149510452501</c:v>
                </c:pt>
                <c:pt idx="40">
                  <c:v>1.484799656246643</c:v>
                </c:pt>
                <c:pt idx="41">
                  <c:v>1.418174299596816</c:v>
                </c:pt>
                <c:pt idx="42">
                  <c:v>1.195002667615152</c:v>
                </c:pt>
                <c:pt idx="43">
                  <c:v>1.526135585482767</c:v>
                </c:pt>
                <c:pt idx="44">
                  <c:v>2.079701120797011</c:v>
                </c:pt>
                <c:pt idx="45">
                  <c:v>1.60423216444982</c:v>
                </c:pt>
                <c:pt idx="46">
                  <c:v>1.440668706293706</c:v>
                </c:pt>
                <c:pt idx="47">
                  <c:v>2.610324895355791</c:v>
                </c:pt>
                <c:pt idx="48">
                  <c:v>2.815327993072093</c:v>
                </c:pt>
                <c:pt idx="49">
                  <c:v>1.849013440091507</c:v>
                </c:pt>
                <c:pt idx="50">
                  <c:v>1.368923795372532</c:v>
                </c:pt>
                <c:pt idx="51">
                  <c:v>2.394137415982077</c:v>
                </c:pt>
                <c:pt idx="52">
                  <c:v>3.303983228511532</c:v>
                </c:pt>
                <c:pt idx="53">
                  <c:v>3.299214659685864</c:v>
                </c:pt>
                <c:pt idx="54">
                  <c:v>3.51803187028236</c:v>
                </c:pt>
                <c:pt idx="55">
                  <c:v>3.462876069555616</c:v>
                </c:pt>
                <c:pt idx="56">
                  <c:v>2.451575034239865</c:v>
                </c:pt>
                <c:pt idx="57">
                  <c:v>1.907842538907537</c:v>
                </c:pt>
                <c:pt idx="58">
                  <c:v>1.357252075141984</c:v>
                </c:pt>
                <c:pt idx="59">
                  <c:v>1.161634103019538</c:v>
                </c:pt>
                <c:pt idx="60">
                  <c:v>1.990375360923966</c:v>
                </c:pt>
                <c:pt idx="61">
                  <c:v>2.126050420168058</c:v>
                </c:pt>
                <c:pt idx="62">
                  <c:v>1.717470047366954</c:v>
                </c:pt>
                <c:pt idx="63">
                  <c:v>2.098683085342912</c:v>
                </c:pt>
                <c:pt idx="64">
                  <c:v>3.08305983337541</c:v>
                </c:pt>
                <c:pt idx="65">
                  <c:v>2.781050228310503</c:v>
                </c:pt>
                <c:pt idx="66">
                  <c:v>1.854290504496266</c:v>
                </c:pt>
                <c:pt idx="67">
                  <c:v>2.186223106129091</c:v>
                </c:pt>
                <c:pt idx="68">
                  <c:v>1.292740297230835</c:v>
                </c:pt>
                <c:pt idx="69">
                  <c:v>1.607243084324468</c:v>
                </c:pt>
                <c:pt idx="70">
                  <c:v>2.981357196122297</c:v>
                </c:pt>
                <c:pt idx="71">
                  <c:v>1.73407041024149</c:v>
                </c:pt>
                <c:pt idx="72">
                  <c:v>1.580127354736005</c:v>
                </c:pt>
                <c:pt idx="73">
                  <c:v>2.107801418439717</c:v>
                </c:pt>
                <c:pt idx="74">
                  <c:v>1.445566232818391</c:v>
                </c:pt>
                <c:pt idx="75">
                  <c:v>1.59225512528474</c:v>
                </c:pt>
                <c:pt idx="76">
                  <c:v>1.323394751535454</c:v>
                </c:pt>
                <c:pt idx="77">
                  <c:v>1.862848050914877</c:v>
                </c:pt>
                <c:pt idx="78">
                  <c:v>1.306261902094769</c:v>
                </c:pt>
                <c:pt idx="79">
                  <c:v>2.09395852119026</c:v>
                </c:pt>
                <c:pt idx="80">
                  <c:v>1.185874370309447</c:v>
                </c:pt>
                <c:pt idx="81">
                  <c:v>4.184458968772685</c:v>
                </c:pt>
                <c:pt idx="82">
                  <c:v>2.787151515151517</c:v>
                </c:pt>
                <c:pt idx="83">
                  <c:v>2.344063973754357</c:v>
                </c:pt>
                <c:pt idx="84">
                  <c:v>1.345594322885866</c:v>
                </c:pt>
                <c:pt idx="85">
                  <c:v>2.115521437932972</c:v>
                </c:pt>
                <c:pt idx="86">
                  <c:v>3.409900392393601</c:v>
                </c:pt>
                <c:pt idx="87">
                  <c:v>2.736001964636542</c:v>
                </c:pt>
                <c:pt idx="88">
                  <c:v>1.557233592095977</c:v>
                </c:pt>
                <c:pt idx="89">
                  <c:v>1.668742405832321</c:v>
                </c:pt>
                <c:pt idx="90">
                  <c:v>1.784527687296417</c:v>
                </c:pt>
                <c:pt idx="91">
                  <c:v>1.418616744669787</c:v>
                </c:pt>
                <c:pt idx="92">
                  <c:v>2.466455122393472</c:v>
                </c:pt>
                <c:pt idx="93">
                  <c:v>2.458418309539994</c:v>
                </c:pt>
                <c:pt idx="94">
                  <c:v>2.12096452770028</c:v>
                </c:pt>
                <c:pt idx="95">
                  <c:v>2.94296788482835</c:v>
                </c:pt>
                <c:pt idx="96">
                  <c:v>1.085367098948228</c:v>
                </c:pt>
                <c:pt idx="97">
                  <c:v>1.313638052768487</c:v>
                </c:pt>
                <c:pt idx="98">
                  <c:v>3.19933554817276</c:v>
                </c:pt>
                <c:pt idx="99">
                  <c:v>1.428938124831127</c:v>
                </c:pt>
                <c:pt idx="100">
                  <c:v>2.538110122625631</c:v>
                </c:pt>
                <c:pt idx="101">
                  <c:v>1.482486988324658</c:v>
                </c:pt>
                <c:pt idx="102">
                  <c:v>1.478960745552103</c:v>
                </c:pt>
                <c:pt idx="103">
                  <c:v>1.537896592244417</c:v>
                </c:pt>
                <c:pt idx="104">
                  <c:v>1.301047120418848</c:v>
                </c:pt>
                <c:pt idx="105">
                  <c:v>1.355157183684074</c:v>
                </c:pt>
                <c:pt idx="106">
                  <c:v>1.921644542772861</c:v>
                </c:pt>
                <c:pt idx="107">
                  <c:v>1.577696526508227</c:v>
                </c:pt>
                <c:pt idx="108">
                  <c:v>1.574079802041448</c:v>
                </c:pt>
                <c:pt idx="109">
                  <c:v>1.722354542361348</c:v>
                </c:pt>
                <c:pt idx="110">
                  <c:v>1.797997854844476</c:v>
                </c:pt>
                <c:pt idx="111">
                  <c:v>2.16385646346736</c:v>
                </c:pt>
                <c:pt idx="112">
                  <c:v>1.693170234454638</c:v>
                </c:pt>
                <c:pt idx="113">
                  <c:v>2.148596112311016</c:v>
                </c:pt>
                <c:pt idx="114">
                  <c:v>2.104784081287045</c:v>
                </c:pt>
                <c:pt idx="115">
                  <c:v>3.922985781990521</c:v>
                </c:pt>
                <c:pt idx="116">
                  <c:v>2.766052484645447</c:v>
                </c:pt>
                <c:pt idx="117">
                  <c:v>2.900763358778626</c:v>
                </c:pt>
                <c:pt idx="118">
                  <c:v>1.937054631828978</c:v>
                </c:pt>
                <c:pt idx="119">
                  <c:v>2.385609756097561</c:v>
                </c:pt>
                <c:pt idx="120">
                  <c:v>1.951151151151151</c:v>
                </c:pt>
                <c:pt idx="121">
                  <c:v>1.471681014952424</c:v>
                </c:pt>
                <c:pt idx="122">
                  <c:v>1.14868529654522</c:v>
                </c:pt>
                <c:pt idx="123">
                  <c:v>1.70385288966725</c:v>
                </c:pt>
                <c:pt idx="124">
                  <c:v>1.597316547954282</c:v>
                </c:pt>
                <c:pt idx="125">
                  <c:v>1.695583318669717</c:v>
                </c:pt>
                <c:pt idx="126">
                  <c:v>1.358426489316542</c:v>
                </c:pt>
                <c:pt idx="127">
                  <c:v>1.513744075829383</c:v>
                </c:pt>
                <c:pt idx="128">
                  <c:v>1.56955595608717</c:v>
                </c:pt>
                <c:pt idx="129">
                  <c:v>1.912904514582501</c:v>
                </c:pt>
                <c:pt idx="130">
                  <c:v>4.191852825229961</c:v>
                </c:pt>
                <c:pt idx="131">
                  <c:v>1.956818181818182</c:v>
                </c:pt>
                <c:pt idx="132">
                  <c:v>2.00148493848112</c:v>
                </c:pt>
                <c:pt idx="133">
                  <c:v>1.78067195167988</c:v>
                </c:pt>
                <c:pt idx="134">
                  <c:v>2.454782382069325</c:v>
                </c:pt>
                <c:pt idx="135">
                  <c:v>1.47545867962992</c:v>
                </c:pt>
                <c:pt idx="136">
                  <c:v>1.923866201518571</c:v>
                </c:pt>
                <c:pt idx="137">
                  <c:v>1.440547608060298</c:v>
                </c:pt>
                <c:pt idx="138">
                  <c:v>2.599888392857143</c:v>
                </c:pt>
                <c:pt idx="139">
                  <c:v>1.303548884836583</c:v>
                </c:pt>
                <c:pt idx="140">
                  <c:v>2.702947184126057</c:v>
                </c:pt>
                <c:pt idx="141">
                  <c:v>2.29268897149938</c:v>
                </c:pt>
                <c:pt idx="142">
                  <c:v>2.398702983138771</c:v>
                </c:pt>
                <c:pt idx="143">
                  <c:v>1.819488188976378</c:v>
                </c:pt>
                <c:pt idx="144">
                  <c:v>1.600833767587285</c:v>
                </c:pt>
                <c:pt idx="145">
                  <c:v>3.550154320987655</c:v>
                </c:pt>
                <c:pt idx="146">
                  <c:v>1.449589127686472</c:v>
                </c:pt>
                <c:pt idx="147">
                  <c:v>2.350935657523712</c:v>
                </c:pt>
                <c:pt idx="148">
                  <c:v>1.321830676999561</c:v>
                </c:pt>
                <c:pt idx="149">
                  <c:v>2.070103092783505</c:v>
                </c:pt>
                <c:pt idx="150">
                  <c:v>1.561629526462396</c:v>
                </c:pt>
                <c:pt idx="151">
                  <c:v>1.776737701653058</c:v>
                </c:pt>
                <c:pt idx="152">
                  <c:v>1.540096785343934</c:v>
                </c:pt>
                <c:pt idx="153">
                  <c:v>1.277474892395982</c:v>
                </c:pt>
                <c:pt idx="154">
                  <c:v>1.644196843082637</c:v>
                </c:pt>
                <c:pt idx="155">
                  <c:v>2.732220160791589</c:v>
                </c:pt>
                <c:pt idx="156">
                  <c:v>1.207904487443392</c:v>
                </c:pt>
                <c:pt idx="157">
                  <c:v>2.295590920949647</c:v>
                </c:pt>
                <c:pt idx="158">
                  <c:v>1.535739313244568</c:v>
                </c:pt>
                <c:pt idx="159">
                  <c:v>2.408326440584505</c:v>
                </c:pt>
                <c:pt idx="160">
                  <c:v>3.913452914798196</c:v>
                </c:pt>
                <c:pt idx="161">
                  <c:v>2.178705323669082</c:v>
                </c:pt>
                <c:pt idx="162">
                  <c:v>1.694211654648217</c:v>
                </c:pt>
                <c:pt idx="163">
                  <c:v>1.915670650730411</c:v>
                </c:pt>
                <c:pt idx="164">
                  <c:v>1.984407246044485</c:v>
                </c:pt>
                <c:pt idx="165">
                  <c:v>1.607967237527922</c:v>
                </c:pt>
                <c:pt idx="166">
                  <c:v>1.500782744825187</c:v>
                </c:pt>
                <c:pt idx="167">
                  <c:v>3.411392405063281</c:v>
                </c:pt>
                <c:pt idx="168">
                  <c:v>1.606603245663122</c:v>
                </c:pt>
                <c:pt idx="169">
                  <c:v>1.691476826394344</c:v>
                </c:pt>
                <c:pt idx="170">
                  <c:v>1.324657323271216</c:v>
                </c:pt>
                <c:pt idx="171">
                  <c:v>2.044698050404184</c:v>
                </c:pt>
                <c:pt idx="172">
                  <c:v>1.555113122171946</c:v>
                </c:pt>
                <c:pt idx="173">
                  <c:v>1.596161013790533</c:v>
                </c:pt>
                <c:pt idx="174">
                  <c:v>1.53691033489377</c:v>
                </c:pt>
                <c:pt idx="175">
                  <c:v>3.510567757977622</c:v>
                </c:pt>
                <c:pt idx="176">
                  <c:v>3.157244477723699</c:v>
                </c:pt>
                <c:pt idx="177">
                  <c:v>2.825008380824672</c:v>
                </c:pt>
                <c:pt idx="178">
                  <c:v>2.59672435105068</c:v>
                </c:pt>
                <c:pt idx="179">
                  <c:v>2.894918769443484</c:v>
                </c:pt>
                <c:pt idx="180">
                  <c:v>2.190463714959393</c:v>
                </c:pt>
                <c:pt idx="181">
                  <c:v>1.502067973386082</c:v>
                </c:pt>
                <c:pt idx="182">
                  <c:v>1.231745095146777</c:v>
                </c:pt>
                <c:pt idx="183">
                  <c:v>1.165367719994332</c:v>
                </c:pt>
                <c:pt idx="184">
                  <c:v>1.402946719205071</c:v>
                </c:pt>
                <c:pt idx="185">
                  <c:v>3.64498886414254</c:v>
                </c:pt>
                <c:pt idx="186">
                  <c:v>2.161990471148756</c:v>
                </c:pt>
                <c:pt idx="187">
                  <c:v>2.011091939857037</c:v>
                </c:pt>
                <c:pt idx="188">
                  <c:v>2.21215409658166</c:v>
                </c:pt>
                <c:pt idx="189">
                  <c:v>2.238121395221094</c:v>
                </c:pt>
                <c:pt idx="190">
                  <c:v>1.839737793851718</c:v>
                </c:pt>
                <c:pt idx="191">
                  <c:v>2.800964187327824</c:v>
                </c:pt>
                <c:pt idx="192">
                  <c:v>3.881591562799618</c:v>
                </c:pt>
                <c:pt idx="193">
                  <c:v>1.55192935304281</c:v>
                </c:pt>
                <c:pt idx="194">
                  <c:v>2.459500609013398</c:v>
                </c:pt>
                <c:pt idx="195">
                  <c:v>1.421553090332805</c:v>
                </c:pt>
                <c:pt idx="196">
                  <c:v>1.374722838137472</c:v>
                </c:pt>
                <c:pt idx="197">
                  <c:v>1.258790436005626</c:v>
                </c:pt>
                <c:pt idx="198">
                  <c:v>1.529065349544072</c:v>
                </c:pt>
                <c:pt idx="199">
                  <c:v>2.749231294841135</c:v>
                </c:pt>
                <c:pt idx="200">
                  <c:v>1.36283485927433</c:v>
                </c:pt>
                <c:pt idx="201">
                  <c:v>1.948083454633673</c:v>
                </c:pt>
                <c:pt idx="202">
                  <c:v>1.803599550056242</c:v>
                </c:pt>
                <c:pt idx="203">
                  <c:v>1.519052132701422</c:v>
                </c:pt>
                <c:pt idx="204">
                  <c:v>3.234507897934387</c:v>
                </c:pt>
                <c:pt idx="205">
                  <c:v>2.69527027027027</c:v>
                </c:pt>
                <c:pt idx="206">
                  <c:v>1.285644610632417</c:v>
                </c:pt>
                <c:pt idx="207">
                  <c:v>1.732792634809294</c:v>
                </c:pt>
                <c:pt idx="208">
                  <c:v>2.256285714285714</c:v>
                </c:pt>
                <c:pt idx="209">
                  <c:v>1.965353938185444</c:v>
                </c:pt>
                <c:pt idx="210">
                  <c:v>2.258938869665514</c:v>
                </c:pt>
                <c:pt idx="211">
                  <c:v>1.489994282447103</c:v>
                </c:pt>
                <c:pt idx="212">
                  <c:v>1.834632648240019</c:v>
                </c:pt>
                <c:pt idx="213">
                  <c:v>3.044313725490197</c:v>
                </c:pt>
                <c:pt idx="214">
                  <c:v>2.044040084388183</c:v>
                </c:pt>
                <c:pt idx="215">
                  <c:v>1.72830693731876</c:v>
                </c:pt>
                <c:pt idx="216">
                  <c:v>1.352539404553415</c:v>
                </c:pt>
                <c:pt idx="217">
                  <c:v>1.23911641405998</c:v>
                </c:pt>
                <c:pt idx="218">
                  <c:v>1.684801762114537</c:v>
                </c:pt>
                <c:pt idx="219">
                  <c:v>2.082673942701228</c:v>
                </c:pt>
                <c:pt idx="220">
                  <c:v>1.750229990800368</c:v>
                </c:pt>
                <c:pt idx="221">
                  <c:v>1.334678126644448</c:v>
                </c:pt>
                <c:pt idx="222">
                  <c:v>1.918223119636547</c:v>
                </c:pt>
                <c:pt idx="223">
                  <c:v>2.141206313416008</c:v>
                </c:pt>
                <c:pt idx="224">
                  <c:v>2.913177103342297</c:v>
                </c:pt>
                <c:pt idx="225">
                  <c:v>2.72048797990671</c:v>
                </c:pt>
                <c:pt idx="226">
                  <c:v>2.620629975770163</c:v>
                </c:pt>
                <c:pt idx="227">
                  <c:v>1.752668213457076</c:v>
                </c:pt>
                <c:pt idx="228">
                  <c:v>1.910840932117528</c:v>
                </c:pt>
                <c:pt idx="229">
                  <c:v>1.440398620160981</c:v>
                </c:pt>
                <c:pt idx="230">
                  <c:v>1.343649373881932</c:v>
                </c:pt>
                <c:pt idx="231">
                  <c:v>1.12635216346154</c:v>
                </c:pt>
                <c:pt idx="232">
                  <c:v>1.738636363636364</c:v>
                </c:pt>
                <c:pt idx="233">
                  <c:v>2.251802884615384</c:v>
                </c:pt>
                <c:pt idx="234">
                  <c:v>2.343241551939925</c:v>
                </c:pt>
                <c:pt idx="235">
                  <c:v>2.013720742534303</c:v>
                </c:pt>
                <c:pt idx="236">
                  <c:v>1.118149146451034</c:v>
                </c:pt>
                <c:pt idx="237">
                  <c:v>1.941176470588235</c:v>
                </c:pt>
                <c:pt idx="238">
                  <c:v>1.978220451527225</c:v>
                </c:pt>
                <c:pt idx="239">
                  <c:v>3.192967409948539</c:v>
                </c:pt>
                <c:pt idx="240">
                  <c:v>1.999194414607948</c:v>
                </c:pt>
                <c:pt idx="241">
                  <c:v>2.213114754098362</c:v>
                </c:pt>
                <c:pt idx="242">
                  <c:v>1.342010122921186</c:v>
                </c:pt>
                <c:pt idx="243">
                  <c:v>2.278084714548803</c:v>
                </c:pt>
                <c:pt idx="244">
                  <c:v>1.649009570442911</c:v>
                </c:pt>
                <c:pt idx="245">
                  <c:v>1.622202720491444</c:v>
                </c:pt>
                <c:pt idx="246">
                  <c:v>1.12294081757169</c:v>
                </c:pt>
                <c:pt idx="247">
                  <c:v>1.019683947879124</c:v>
                </c:pt>
                <c:pt idx="248">
                  <c:v>1.504830421377184</c:v>
                </c:pt>
                <c:pt idx="249">
                  <c:v>1.517534758248599</c:v>
                </c:pt>
                <c:pt idx="250">
                  <c:v>1.523978315262718</c:v>
                </c:pt>
                <c:pt idx="251">
                  <c:v>1.384073156791771</c:v>
                </c:pt>
                <c:pt idx="252">
                  <c:v>2.017231795441913</c:v>
                </c:pt>
                <c:pt idx="253">
                  <c:v>3.143042912873859</c:v>
                </c:pt>
                <c:pt idx="254">
                  <c:v>3.123222748815166</c:v>
                </c:pt>
                <c:pt idx="255">
                  <c:v>2.655973451327434</c:v>
                </c:pt>
                <c:pt idx="256">
                  <c:v>1.742559883861602</c:v>
                </c:pt>
                <c:pt idx="257">
                  <c:v>1.170331473580571</c:v>
                </c:pt>
                <c:pt idx="258">
                  <c:v>1.290164825212824</c:v>
                </c:pt>
                <c:pt idx="259">
                  <c:v>1.594885598923284</c:v>
                </c:pt>
                <c:pt idx="260">
                  <c:v>2.070698217937482</c:v>
                </c:pt>
                <c:pt idx="261">
                  <c:v>2.260633194755357</c:v>
                </c:pt>
                <c:pt idx="262">
                  <c:v>2.615840118430783</c:v>
                </c:pt>
                <c:pt idx="263">
                  <c:v>1.43700386729086</c:v>
                </c:pt>
                <c:pt idx="264">
                  <c:v>2.16835637480799</c:v>
                </c:pt>
                <c:pt idx="265">
                  <c:v>2.208202880400751</c:v>
                </c:pt>
                <c:pt idx="266">
                  <c:v>1.662971698113207</c:v>
                </c:pt>
                <c:pt idx="267">
                  <c:v>4.701742627345845</c:v>
                </c:pt>
                <c:pt idx="268">
                  <c:v>1.228932584269663</c:v>
                </c:pt>
                <c:pt idx="269">
                  <c:v>2.128767123287671</c:v>
                </c:pt>
                <c:pt idx="270">
                  <c:v>2.391646696336861</c:v>
                </c:pt>
                <c:pt idx="271">
                  <c:v>1.529012480840814</c:v>
                </c:pt>
                <c:pt idx="272">
                  <c:v>2.666156787762908</c:v>
                </c:pt>
                <c:pt idx="273">
                  <c:v>2.168014934660859</c:v>
                </c:pt>
                <c:pt idx="274">
                  <c:v>2.290747448139612</c:v>
                </c:pt>
                <c:pt idx="275">
                  <c:v>1.7987567987568</c:v>
                </c:pt>
                <c:pt idx="276">
                  <c:v>2.262214983713355</c:v>
                </c:pt>
                <c:pt idx="277">
                  <c:v>1.654076021993785</c:v>
                </c:pt>
                <c:pt idx="278">
                  <c:v>1.992797464707578</c:v>
                </c:pt>
                <c:pt idx="279">
                  <c:v>1.420966084275436</c:v>
                </c:pt>
                <c:pt idx="280">
                  <c:v>1.674029126213593</c:v>
                </c:pt>
                <c:pt idx="281">
                  <c:v>2.581491195204196</c:v>
                </c:pt>
                <c:pt idx="282">
                  <c:v>3.008318739054291</c:v>
                </c:pt>
                <c:pt idx="283">
                  <c:v>1.337621832358674</c:v>
                </c:pt>
                <c:pt idx="284">
                  <c:v>2.089939024390244</c:v>
                </c:pt>
                <c:pt idx="285">
                  <c:v>1.166410912190964</c:v>
                </c:pt>
                <c:pt idx="286">
                  <c:v>1.508938424188921</c:v>
                </c:pt>
                <c:pt idx="287">
                  <c:v>3.007929515418503</c:v>
                </c:pt>
                <c:pt idx="288">
                  <c:v>1.15068262261925</c:v>
                </c:pt>
                <c:pt idx="289">
                  <c:v>2.593310528316231</c:v>
                </c:pt>
                <c:pt idx="290">
                  <c:v>1.704574172352792</c:v>
                </c:pt>
                <c:pt idx="291">
                  <c:v>2.756347256347257</c:v>
                </c:pt>
                <c:pt idx="292">
                  <c:v>2.810776942355889</c:v>
                </c:pt>
                <c:pt idx="293">
                  <c:v>1.523097826086956</c:v>
                </c:pt>
                <c:pt idx="294">
                  <c:v>1.952116788321168</c:v>
                </c:pt>
                <c:pt idx="295">
                  <c:v>1.454763986013986</c:v>
                </c:pt>
                <c:pt idx="296">
                  <c:v>1.999699067108035</c:v>
                </c:pt>
                <c:pt idx="297">
                  <c:v>5.513715710723192</c:v>
                </c:pt>
                <c:pt idx="298">
                  <c:v>1.761955366631244</c:v>
                </c:pt>
                <c:pt idx="299">
                  <c:v>3.923668639053245</c:v>
                </c:pt>
                <c:pt idx="300">
                  <c:v>1.881968145620023</c:v>
                </c:pt>
                <c:pt idx="301">
                  <c:v>1.136206896551725</c:v>
                </c:pt>
                <c:pt idx="302">
                  <c:v>1.225134783416991</c:v>
                </c:pt>
                <c:pt idx="303">
                  <c:v>1.56975912234677</c:v>
                </c:pt>
                <c:pt idx="304">
                  <c:v>1.273396628560356</c:v>
                </c:pt>
                <c:pt idx="305">
                  <c:v>2.31651376146789</c:v>
                </c:pt>
                <c:pt idx="306">
                  <c:v>1.729309435951503</c:v>
                </c:pt>
                <c:pt idx="307">
                  <c:v>1.439120879120879</c:v>
                </c:pt>
                <c:pt idx="308">
                  <c:v>2.963315217391305</c:v>
                </c:pt>
                <c:pt idx="309">
                  <c:v>1.150687345787804</c:v>
                </c:pt>
                <c:pt idx="310">
                  <c:v>2.366340224882118</c:v>
                </c:pt>
                <c:pt idx="311">
                  <c:v>1.892347977887693</c:v>
                </c:pt>
                <c:pt idx="312">
                  <c:v>1.943497757847533</c:v>
                </c:pt>
                <c:pt idx="313">
                  <c:v>1.699816801884324</c:v>
                </c:pt>
                <c:pt idx="314">
                  <c:v>2.408466394355737</c:v>
                </c:pt>
                <c:pt idx="315">
                  <c:v>1.703703703703704</c:v>
                </c:pt>
                <c:pt idx="316">
                  <c:v>2.583100836986848</c:v>
                </c:pt>
                <c:pt idx="317">
                  <c:v>1.714777542372881</c:v>
                </c:pt>
                <c:pt idx="318">
                  <c:v>3.366475793857365</c:v>
                </c:pt>
                <c:pt idx="319">
                  <c:v>1.947209653092006</c:v>
                </c:pt>
                <c:pt idx="320">
                  <c:v>1.778329197684036</c:v>
                </c:pt>
                <c:pt idx="321">
                  <c:v>2.138686131386859</c:v>
                </c:pt>
                <c:pt idx="322">
                  <c:v>1.637821328582336</c:v>
                </c:pt>
                <c:pt idx="323">
                  <c:v>2.78751084128361</c:v>
                </c:pt>
                <c:pt idx="324">
                  <c:v>1.498833411105926</c:v>
                </c:pt>
                <c:pt idx="325">
                  <c:v>2.129235880398671</c:v>
                </c:pt>
                <c:pt idx="326">
                  <c:v>2.191226867717615</c:v>
                </c:pt>
                <c:pt idx="327">
                  <c:v>2.031150667514304</c:v>
                </c:pt>
                <c:pt idx="328">
                  <c:v>2.737226277372264</c:v>
                </c:pt>
                <c:pt idx="329">
                  <c:v>1.340559882130078</c:v>
                </c:pt>
                <c:pt idx="330">
                  <c:v>1.70924279170035</c:v>
                </c:pt>
                <c:pt idx="331">
                  <c:v>1.750414135836555</c:v>
                </c:pt>
                <c:pt idx="332">
                  <c:v>2.088691064952194</c:v>
                </c:pt>
                <c:pt idx="333">
                  <c:v>1.103496503496504</c:v>
                </c:pt>
                <c:pt idx="334">
                  <c:v>3.397201291711518</c:v>
                </c:pt>
                <c:pt idx="335">
                  <c:v>3.28133125325013</c:v>
                </c:pt>
                <c:pt idx="336">
                  <c:v>1.594897959183674</c:v>
                </c:pt>
                <c:pt idx="337">
                  <c:v>1.233655935216275</c:v>
                </c:pt>
                <c:pt idx="338">
                  <c:v>1.652162377288405</c:v>
                </c:pt>
                <c:pt idx="339">
                  <c:v>1.458059981255858</c:v>
                </c:pt>
                <c:pt idx="340">
                  <c:v>1.868990384615385</c:v>
                </c:pt>
                <c:pt idx="341">
                  <c:v>1.650717703349283</c:v>
                </c:pt>
                <c:pt idx="342">
                  <c:v>2.46831406935034</c:v>
                </c:pt>
                <c:pt idx="343">
                  <c:v>2.025196335078534</c:v>
                </c:pt>
                <c:pt idx="344">
                  <c:v>1.77375825437841</c:v>
                </c:pt>
                <c:pt idx="345">
                  <c:v>1.307741251325556</c:v>
                </c:pt>
                <c:pt idx="346">
                  <c:v>3.875944584382871</c:v>
                </c:pt>
                <c:pt idx="347">
                  <c:v>1.15623822088202</c:v>
                </c:pt>
                <c:pt idx="348">
                  <c:v>1.6272</c:v>
                </c:pt>
                <c:pt idx="349">
                  <c:v>1.44972664606608</c:v>
                </c:pt>
                <c:pt idx="350">
                  <c:v>2.36243694218083</c:v>
                </c:pt>
                <c:pt idx="351">
                  <c:v>1.089036187746327</c:v>
                </c:pt>
                <c:pt idx="352">
                  <c:v>3.892307692307692</c:v>
                </c:pt>
                <c:pt idx="353">
                  <c:v>1.643186128420482</c:v>
                </c:pt>
                <c:pt idx="354">
                  <c:v>1.456119259437364</c:v>
                </c:pt>
                <c:pt idx="355">
                  <c:v>1.930143540669857</c:v>
                </c:pt>
                <c:pt idx="356">
                  <c:v>1.249896136269214</c:v>
                </c:pt>
                <c:pt idx="357">
                  <c:v>2.120677487649965</c:v>
                </c:pt>
                <c:pt idx="358">
                  <c:v>1.933075933075933</c:v>
                </c:pt>
                <c:pt idx="359">
                  <c:v>2.931673987310877</c:v>
                </c:pt>
                <c:pt idx="360">
                  <c:v>1.553312629399586</c:v>
                </c:pt>
                <c:pt idx="361">
                  <c:v>1.199358845922661</c:v>
                </c:pt>
                <c:pt idx="362">
                  <c:v>1.180541823215345</c:v>
                </c:pt>
                <c:pt idx="363">
                  <c:v>1.534997426659804</c:v>
                </c:pt>
                <c:pt idx="364">
                  <c:v>1.757450575390971</c:v>
                </c:pt>
                <c:pt idx="365">
                  <c:v>1.611321776814734</c:v>
                </c:pt>
                <c:pt idx="366">
                  <c:v>1.333034312626149</c:v>
                </c:pt>
                <c:pt idx="367">
                  <c:v>1.864491844416562</c:v>
                </c:pt>
                <c:pt idx="368">
                  <c:v>2.278757668711658</c:v>
                </c:pt>
                <c:pt idx="369">
                  <c:v>1.668269230769231</c:v>
                </c:pt>
                <c:pt idx="370">
                  <c:v>2.354141656662665</c:v>
                </c:pt>
                <c:pt idx="371">
                  <c:v>1.988147646461227</c:v>
                </c:pt>
                <c:pt idx="372">
                  <c:v>1.938512396694215</c:v>
                </c:pt>
                <c:pt idx="373">
                  <c:v>1.573691275167785</c:v>
                </c:pt>
                <c:pt idx="374">
                  <c:v>1.747610513739546</c:v>
                </c:pt>
                <c:pt idx="375">
                  <c:v>1.257402204452128</c:v>
                </c:pt>
                <c:pt idx="376">
                  <c:v>2.236496913580238</c:v>
                </c:pt>
                <c:pt idx="377">
                  <c:v>2.085313174946005</c:v>
                </c:pt>
                <c:pt idx="378">
                  <c:v>2.254672897196261</c:v>
                </c:pt>
                <c:pt idx="379">
                  <c:v>1.534272051009564</c:v>
                </c:pt>
                <c:pt idx="380">
                  <c:v>1.481624261115394</c:v>
                </c:pt>
                <c:pt idx="381">
                  <c:v>3.23873873873874</c:v>
                </c:pt>
                <c:pt idx="382">
                  <c:v>2.178097764304661</c:v>
                </c:pt>
                <c:pt idx="383">
                  <c:v>2.137225734473779</c:v>
                </c:pt>
                <c:pt idx="384">
                  <c:v>2.137430167597765</c:v>
                </c:pt>
                <c:pt idx="385">
                  <c:v>2.333740333740334</c:v>
                </c:pt>
                <c:pt idx="386">
                  <c:v>1.87442773054284</c:v>
                </c:pt>
                <c:pt idx="387">
                  <c:v>1.649942329873126</c:v>
                </c:pt>
                <c:pt idx="388">
                  <c:v>1.515803452855245</c:v>
                </c:pt>
                <c:pt idx="389">
                  <c:v>1.354463437796772</c:v>
                </c:pt>
                <c:pt idx="390">
                  <c:v>3.904794520547946</c:v>
                </c:pt>
                <c:pt idx="391">
                  <c:v>1.287559483344663</c:v>
                </c:pt>
                <c:pt idx="392">
                  <c:v>1.61490329920364</c:v>
                </c:pt>
                <c:pt idx="393">
                  <c:v>1.533387402000541</c:v>
                </c:pt>
                <c:pt idx="394">
                  <c:v>1.580267558528428</c:v>
                </c:pt>
                <c:pt idx="395">
                  <c:v>2.297932711795704</c:v>
                </c:pt>
                <c:pt idx="396">
                  <c:v>2.436801375752365</c:v>
                </c:pt>
                <c:pt idx="397">
                  <c:v>2.087421615639985</c:v>
                </c:pt>
                <c:pt idx="398">
                  <c:v>2.884752677205507</c:v>
                </c:pt>
                <c:pt idx="399">
                  <c:v>1.684824902723736</c:v>
                </c:pt>
                <c:pt idx="400">
                  <c:v>1.444988405050245</c:v>
                </c:pt>
                <c:pt idx="401">
                  <c:v>1.602285714285714</c:v>
                </c:pt>
                <c:pt idx="402">
                  <c:v>1.147776183644189</c:v>
                </c:pt>
                <c:pt idx="403">
                  <c:v>1.637587822014052</c:v>
                </c:pt>
                <c:pt idx="404">
                  <c:v>1.78068218042716</c:v>
                </c:pt>
                <c:pt idx="405">
                  <c:v>2.035923753665689</c:v>
                </c:pt>
                <c:pt idx="406">
                  <c:v>2.517695099818511</c:v>
                </c:pt>
                <c:pt idx="407">
                  <c:v>2.719626168224299</c:v>
                </c:pt>
                <c:pt idx="408">
                  <c:v>3.3046080191502</c:v>
                </c:pt>
                <c:pt idx="409">
                  <c:v>2.590117647058823</c:v>
                </c:pt>
                <c:pt idx="410">
                  <c:v>1.605024832018697</c:v>
                </c:pt>
                <c:pt idx="411">
                  <c:v>3.623015873015873</c:v>
                </c:pt>
                <c:pt idx="412">
                  <c:v>1.828934179752756</c:v>
                </c:pt>
                <c:pt idx="413">
                  <c:v>2.451121076233184</c:v>
                </c:pt>
                <c:pt idx="414">
                  <c:v>1.147868094938038</c:v>
                </c:pt>
                <c:pt idx="415">
                  <c:v>1.963282937365011</c:v>
                </c:pt>
                <c:pt idx="416">
                  <c:v>2.288121314237575</c:v>
                </c:pt>
                <c:pt idx="417">
                  <c:v>2.333907056798623</c:v>
                </c:pt>
                <c:pt idx="418">
                  <c:v>2.230769230769231</c:v>
                </c:pt>
                <c:pt idx="419">
                  <c:v>2.597601918465228</c:v>
                </c:pt>
                <c:pt idx="420">
                  <c:v>1.103996737357259</c:v>
                </c:pt>
                <c:pt idx="421">
                  <c:v>1.880166724557138</c:v>
                </c:pt>
                <c:pt idx="422">
                  <c:v>1.551536032156187</c:v>
                </c:pt>
                <c:pt idx="423">
                  <c:v>1.579841781423967</c:v>
                </c:pt>
                <c:pt idx="424">
                  <c:v>1.266980023501764</c:v>
                </c:pt>
                <c:pt idx="425">
                  <c:v>1.663990117356392</c:v>
                </c:pt>
                <c:pt idx="426">
                  <c:v>1.334904490200942</c:v>
                </c:pt>
                <c:pt idx="427">
                  <c:v>2.09953161592506</c:v>
                </c:pt>
                <c:pt idx="428">
                  <c:v>1.024497607655502</c:v>
                </c:pt>
                <c:pt idx="429">
                  <c:v>1.267899478425794</c:v>
                </c:pt>
                <c:pt idx="430">
                  <c:v>1.57243816254417</c:v>
                </c:pt>
                <c:pt idx="431">
                  <c:v>1.52283105022831</c:v>
                </c:pt>
                <c:pt idx="432">
                  <c:v>3.377059569074777</c:v>
                </c:pt>
                <c:pt idx="433">
                  <c:v>4.033409263477601</c:v>
                </c:pt>
                <c:pt idx="434">
                  <c:v>1.10788814691152</c:v>
                </c:pt>
                <c:pt idx="435">
                  <c:v>3.464099216710183</c:v>
                </c:pt>
                <c:pt idx="436">
                  <c:v>1.658406524466751</c:v>
                </c:pt>
                <c:pt idx="437">
                  <c:v>2.588725490196078</c:v>
                </c:pt>
                <c:pt idx="438">
                  <c:v>1.543700672318036</c:v>
                </c:pt>
                <c:pt idx="439">
                  <c:v>3.886430678466077</c:v>
                </c:pt>
                <c:pt idx="440">
                  <c:v>1.461132704053304</c:v>
                </c:pt>
                <c:pt idx="441">
                  <c:v>1.18490990990991</c:v>
                </c:pt>
                <c:pt idx="442">
                  <c:v>2.046448087431694</c:v>
                </c:pt>
                <c:pt idx="443">
                  <c:v>1.378421052631579</c:v>
                </c:pt>
                <c:pt idx="444">
                  <c:v>2.699535363964894</c:v>
                </c:pt>
                <c:pt idx="445">
                  <c:v>2.03544994156603</c:v>
                </c:pt>
                <c:pt idx="446">
                  <c:v>2.830894308943089</c:v>
                </c:pt>
                <c:pt idx="447">
                  <c:v>1.899927219796216</c:v>
                </c:pt>
                <c:pt idx="448">
                  <c:v>2.223358908780904</c:v>
                </c:pt>
                <c:pt idx="449">
                  <c:v>3.15235792019347</c:v>
                </c:pt>
                <c:pt idx="450">
                  <c:v>1.227722772277227</c:v>
                </c:pt>
                <c:pt idx="451">
                  <c:v>1.439469320066335</c:v>
                </c:pt>
                <c:pt idx="452">
                  <c:v>2.78003203416978</c:v>
                </c:pt>
                <c:pt idx="453">
                  <c:v>2.519128329297819</c:v>
                </c:pt>
                <c:pt idx="454">
                  <c:v>1.320050761421321</c:v>
                </c:pt>
                <c:pt idx="455">
                  <c:v>1.409497964721846</c:v>
                </c:pt>
                <c:pt idx="456">
                  <c:v>2.20135650699449</c:v>
                </c:pt>
                <c:pt idx="457">
                  <c:v>2.488015340364335</c:v>
                </c:pt>
                <c:pt idx="458">
                  <c:v>1.276014760147601</c:v>
                </c:pt>
                <c:pt idx="459">
                  <c:v>1.408806740962218</c:v>
                </c:pt>
                <c:pt idx="460">
                  <c:v>2.839452054794517</c:v>
                </c:pt>
                <c:pt idx="461">
                  <c:v>4.218597063621533</c:v>
                </c:pt>
                <c:pt idx="462">
                  <c:v>1.373901464713715</c:v>
                </c:pt>
                <c:pt idx="463">
                  <c:v>2.476236197791647</c:v>
                </c:pt>
                <c:pt idx="464">
                  <c:v>3.203980099502488</c:v>
                </c:pt>
                <c:pt idx="465">
                  <c:v>3.003504672897198</c:v>
                </c:pt>
                <c:pt idx="466">
                  <c:v>1.933433621662279</c:v>
                </c:pt>
                <c:pt idx="467">
                  <c:v>1.407620614035087</c:v>
                </c:pt>
                <c:pt idx="468">
                  <c:v>1.774506408036024</c:v>
                </c:pt>
                <c:pt idx="469">
                  <c:v>3.248573240329741</c:v>
                </c:pt>
                <c:pt idx="470">
                  <c:v>1.114982578397213</c:v>
                </c:pt>
                <c:pt idx="471">
                  <c:v>1.30244399185336</c:v>
                </c:pt>
                <c:pt idx="472">
                  <c:v>1.59251170046802</c:v>
                </c:pt>
                <c:pt idx="473">
                  <c:v>1.947669977081742</c:v>
                </c:pt>
                <c:pt idx="474">
                  <c:v>1.809879175550817</c:v>
                </c:pt>
                <c:pt idx="475">
                  <c:v>3.790766939687267</c:v>
                </c:pt>
                <c:pt idx="476">
                  <c:v>1.984009360374415</c:v>
                </c:pt>
                <c:pt idx="477">
                  <c:v>1.398514851485148</c:v>
                </c:pt>
                <c:pt idx="478">
                  <c:v>1.705981182795699</c:v>
                </c:pt>
                <c:pt idx="479">
                  <c:v>2.733117233927607</c:v>
                </c:pt>
                <c:pt idx="480">
                  <c:v>2.596302003081663</c:v>
                </c:pt>
                <c:pt idx="481">
                  <c:v>1.963728549141966</c:v>
                </c:pt>
                <c:pt idx="482">
                  <c:v>1.74152249134948</c:v>
                </c:pt>
                <c:pt idx="483">
                  <c:v>3.108091414453366</c:v>
                </c:pt>
                <c:pt idx="484">
                  <c:v>1.378667397861256</c:v>
                </c:pt>
                <c:pt idx="485">
                  <c:v>1.495685807795299</c:v>
                </c:pt>
                <c:pt idx="486">
                  <c:v>1.073677446990791</c:v>
                </c:pt>
                <c:pt idx="487">
                  <c:v>1.968958742632613</c:v>
                </c:pt>
                <c:pt idx="488">
                  <c:v>1.060779330792037</c:v>
                </c:pt>
                <c:pt idx="489">
                  <c:v>2.314695009242143</c:v>
                </c:pt>
                <c:pt idx="490">
                  <c:v>1.465572809844712</c:v>
                </c:pt>
                <c:pt idx="491">
                  <c:v>1.656726308813784</c:v>
                </c:pt>
                <c:pt idx="492">
                  <c:v>4.105090311986864</c:v>
                </c:pt>
                <c:pt idx="493">
                  <c:v>2.335360149672591</c:v>
                </c:pt>
                <c:pt idx="494">
                  <c:v>2.941350710900475</c:v>
                </c:pt>
                <c:pt idx="495">
                  <c:v>1.471983397568929</c:v>
                </c:pt>
                <c:pt idx="496">
                  <c:v>3.231770833333333</c:v>
                </c:pt>
                <c:pt idx="497">
                  <c:v>2.244343891402716</c:v>
                </c:pt>
                <c:pt idx="498">
                  <c:v>2.312966417910447</c:v>
                </c:pt>
                <c:pt idx="499">
                  <c:v>2.950595238095238</c:v>
                </c:pt>
                <c:pt idx="500">
                  <c:v>1.176442650201852</c:v>
                </c:pt>
                <c:pt idx="501">
                  <c:v>1.495765275257108</c:v>
                </c:pt>
                <c:pt idx="502">
                  <c:v>1.402497871132557</c:v>
                </c:pt>
                <c:pt idx="503">
                  <c:v>2.853841709994222</c:v>
                </c:pt>
                <c:pt idx="504">
                  <c:v>1.673898305084745</c:v>
                </c:pt>
                <c:pt idx="505">
                  <c:v>1.997571833265884</c:v>
                </c:pt>
                <c:pt idx="506">
                  <c:v>1.34441416893733</c:v>
                </c:pt>
                <c:pt idx="507">
                  <c:v>2.385769603097774</c:v>
                </c:pt>
                <c:pt idx="508">
                  <c:v>2.36826923076923</c:v>
                </c:pt>
                <c:pt idx="509">
                  <c:v>2.564356435643564</c:v>
                </c:pt>
                <c:pt idx="510">
                  <c:v>4.261925411968777</c:v>
                </c:pt>
                <c:pt idx="511">
                  <c:v>1.871139916126573</c:v>
                </c:pt>
                <c:pt idx="512">
                  <c:v>1.19658536585366</c:v>
                </c:pt>
                <c:pt idx="513">
                  <c:v>4.195893926432848</c:v>
                </c:pt>
                <c:pt idx="514">
                  <c:v>2.928827751196174</c:v>
                </c:pt>
                <c:pt idx="515">
                  <c:v>1.371740958788898</c:v>
                </c:pt>
                <c:pt idx="516">
                  <c:v>2.620911528150135</c:v>
                </c:pt>
                <c:pt idx="517">
                  <c:v>2.534232365145228</c:v>
                </c:pt>
                <c:pt idx="518">
                  <c:v>3.637853949329359</c:v>
                </c:pt>
                <c:pt idx="519">
                  <c:v>3.120843989769817</c:v>
                </c:pt>
                <c:pt idx="520">
                  <c:v>4.087102177554438</c:v>
                </c:pt>
                <c:pt idx="521">
                  <c:v>2.2863167760075</c:v>
                </c:pt>
                <c:pt idx="522">
                  <c:v>3.169700910273082</c:v>
                </c:pt>
                <c:pt idx="523">
                  <c:v>1.79985201627821</c:v>
                </c:pt>
                <c:pt idx="524">
                  <c:v>3.413623595505618</c:v>
                </c:pt>
                <c:pt idx="525">
                  <c:v>1.962424242424241</c:v>
                </c:pt>
                <c:pt idx="526">
                  <c:v>2.219021490626429</c:v>
                </c:pt>
                <c:pt idx="527">
                  <c:v>1.507773631840796</c:v>
                </c:pt>
                <c:pt idx="528">
                  <c:v>2.691151919866444</c:v>
                </c:pt>
                <c:pt idx="529">
                  <c:v>3.145738451528953</c:v>
                </c:pt>
                <c:pt idx="530">
                  <c:v>1.348032375104661</c:v>
                </c:pt>
                <c:pt idx="531">
                  <c:v>1.44348086124402</c:v>
                </c:pt>
                <c:pt idx="532">
                  <c:v>2.723103057757647</c:v>
                </c:pt>
                <c:pt idx="533">
                  <c:v>1.068045363575718</c:v>
                </c:pt>
                <c:pt idx="534">
                  <c:v>1.640218878248975</c:v>
                </c:pt>
                <c:pt idx="535">
                  <c:v>1.275146354443853</c:v>
                </c:pt>
                <c:pt idx="536">
                  <c:v>4.26067615658363</c:v>
                </c:pt>
                <c:pt idx="537">
                  <c:v>1.440963855421686</c:v>
                </c:pt>
                <c:pt idx="538">
                  <c:v>1.97480380008261</c:v>
                </c:pt>
                <c:pt idx="539">
                  <c:v>1.919277108433735</c:v>
                </c:pt>
                <c:pt idx="540">
                  <c:v>1.451093560145808</c:v>
                </c:pt>
                <c:pt idx="541">
                  <c:v>1.422904861318222</c:v>
                </c:pt>
                <c:pt idx="542">
                  <c:v>1.398708162066941</c:v>
                </c:pt>
                <c:pt idx="543">
                  <c:v>1.892999204455052</c:v>
                </c:pt>
                <c:pt idx="544">
                  <c:v>1.530756843800322</c:v>
                </c:pt>
                <c:pt idx="545">
                  <c:v>1.211533554478183</c:v>
                </c:pt>
                <c:pt idx="546">
                  <c:v>2.261076703191997</c:v>
                </c:pt>
                <c:pt idx="547">
                  <c:v>1.484345648090168</c:v>
                </c:pt>
                <c:pt idx="548">
                  <c:v>1.963146997929606</c:v>
                </c:pt>
                <c:pt idx="549">
                  <c:v>4.12630662020905</c:v>
                </c:pt>
                <c:pt idx="550">
                  <c:v>1.236216357460151</c:v>
                </c:pt>
                <c:pt idx="551">
                  <c:v>3.148468708388815</c:v>
                </c:pt>
                <c:pt idx="552">
                  <c:v>3.106578947368421</c:v>
                </c:pt>
                <c:pt idx="553">
                  <c:v>1.48086574654956</c:v>
                </c:pt>
                <c:pt idx="554">
                  <c:v>1.312621900250766</c:v>
                </c:pt>
                <c:pt idx="555">
                  <c:v>2.508257858284498</c:v>
                </c:pt>
                <c:pt idx="556">
                  <c:v>2.945556946182728</c:v>
                </c:pt>
                <c:pt idx="557">
                  <c:v>1.233997901364113</c:v>
                </c:pt>
                <c:pt idx="558">
                  <c:v>2.074613686534216</c:v>
                </c:pt>
                <c:pt idx="559">
                  <c:v>1.434463794683776</c:v>
                </c:pt>
                <c:pt idx="560">
                  <c:v>1.433506572913482</c:v>
                </c:pt>
                <c:pt idx="561">
                  <c:v>1.343553008595988</c:v>
                </c:pt>
                <c:pt idx="562">
                  <c:v>2.447519582245432</c:v>
                </c:pt>
                <c:pt idx="563">
                  <c:v>1.866932270916335</c:v>
                </c:pt>
                <c:pt idx="564">
                  <c:v>2.150596877869605</c:v>
                </c:pt>
                <c:pt idx="565">
                  <c:v>1.946777546777548</c:v>
                </c:pt>
                <c:pt idx="566">
                  <c:v>1.419678105071363</c:v>
                </c:pt>
                <c:pt idx="567">
                  <c:v>4.149200710479576</c:v>
                </c:pt>
                <c:pt idx="568">
                  <c:v>1.117872544321994</c:v>
                </c:pt>
                <c:pt idx="569">
                  <c:v>1.503065505001614</c:v>
                </c:pt>
                <c:pt idx="570">
                  <c:v>4.75153374233129</c:v>
                </c:pt>
                <c:pt idx="571">
                  <c:v>1.347762928529924</c:v>
                </c:pt>
                <c:pt idx="572">
                  <c:v>2.581058495821726</c:v>
                </c:pt>
                <c:pt idx="573">
                  <c:v>2.024038461538462</c:v>
                </c:pt>
                <c:pt idx="574">
                  <c:v>1.13357843137255</c:v>
                </c:pt>
                <c:pt idx="575">
                  <c:v>1.28742681906886</c:v>
                </c:pt>
                <c:pt idx="576">
                  <c:v>1.673802612481858</c:v>
                </c:pt>
                <c:pt idx="577">
                  <c:v>1.707977736549165</c:v>
                </c:pt>
                <c:pt idx="578">
                  <c:v>1.434769038701623</c:v>
                </c:pt>
                <c:pt idx="579">
                  <c:v>6.04342105263158</c:v>
                </c:pt>
                <c:pt idx="580">
                  <c:v>1.566166439290587</c:v>
                </c:pt>
                <c:pt idx="581">
                  <c:v>1.30048145001416</c:v>
                </c:pt>
                <c:pt idx="582">
                  <c:v>1.84891216760677</c:v>
                </c:pt>
                <c:pt idx="583">
                  <c:v>1.222607304718742</c:v>
                </c:pt>
                <c:pt idx="584">
                  <c:v>2.898230088495575</c:v>
                </c:pt>
                <c:pt idx="585">
                  <c:v>1.804887662593615</c:v>
                </c:pt>
                <c:pt idx="586">
                  <c:v>2.617848970251716</c:v>
                </c:pt>
                <c:pt idx="587">
                  <c:v>4.097670250896047</c:v>
                </c:pt>
                <c:pt idx="588">
                  <c:v>1.768306857807051</c:v>
                </c:pt>
                <c:pt idx="589">
                  <c:v>1.108114674441206</c:v>
                </c:pt>
                <c:pt idx="590">
                  <c:v>1.3875</c:v>
                </c:pt>
                <c:pt idx="591">
                  <c:v>4.835106382978725</c:v>
                </c:pt>
                <c:pt idx="592">
                  <c:v>1.33245382585752</c:v>
                </c:pt>
                <c:pt idx="593">
                  <c:v>1.702773613193403</c:v>
                </c:pt>
                <c:pt idx="594">
                  <c:v>1.473667100130039</c:v>
                </c:pt>
                <c:pt idx="595">
                  <c:v>1.540972458347501</c:v>
                </c:pt>
                <c:pt idx="596">
                  <c:v>1.877694859038142</c:v>
                </c:pt>
                <c:pt idx="597">
                  <c:v>1.3629250677099</c:v>
                </c:pt>
                <c:pt idx="598">
                  <c:v>2.282828282828282</c:v>
                </c:pt>
                <c:pt idx="599">
                  <c:v>1.67743132887899</c:v>
                </c:pt>
                <c:pt idx="600">
                  <c:v>3.655870445344127</c:v>
                </c:pt>
                <c:pt idx="601">
                  <c:v>5.102941176470579</c:v>
                </c:pt>
                <c:pt idx="602">
                  <c:v>1.12216969395372</c:v>
                </c:pt>
                <c:pt idx="603">
                  <c:v>2.103689864549276</c:v>
                </c:pt>
                <c:pt idx="604">
                  <c:v>1.627394289844597</c:v>
                </c:pt>
                <c:pt idx="605">
                  <c:v>1.612186379928316</c:v>
                </c:pt>
                <c:pt idx="606">
                  <c:v>1.826954397394136</c:v>
                </c:pt>
                <c:pt idx="607">
                  <c:v>2.647579693034239</c:v>
                </c:pt>
                <c:pt idx="608">
                  <c:v>1.893581081081081</c:v>
                </c:pt>
                <c:pt idx="609">
                  <c:v>2.671641791044775</c:v>
                </c:pt>
                <c:pt idx="610">
                  <c:v>2.946640316205534</c:v>
                </c:pt>
                <c:pt idx="611">
                  <c:v>2.483046136742635</c:v>
                </c:pt>
                <c:pt idx="612">
                  <c:v>2.670053795576808</c:v>
                </c:pt>
                <c:pt idx="613">
                  <c:v>1.133756345177664</c:v>
                </c:pt>
                <c:pt idx="614">
                  <c:v>1.278270827369024</c:v>
                </c:pt>
                <c:pt idx="615">
                  <c:v>1.539655172413793</c:v>
                </c:pt>
                <c:pt idx="616">
                  <c:v>2.069541029207233</c:v>
                </c:pt>
                <c:pt idx="617">
                  <c:v>1.418893129770992</c:v>
                </c:pt>
                <c:pt idx="618">
                  <c:v>2.2732379979571</c:v>
                </c:pt>
                <c:pt idx="619">
                  <c:v>1.243069168300196</c:v>
                </c:pt>
                <c:pt idx="620">
                  <c:v>1.07256894049347</c:v>
                </c:pt>
                <c:pt idx="621">
                  <c:v>1.501693766937669</c:v>
                </c:pt>
                <c:pt idx="622">
                  <c:v>2.04526558891455</c:v>
                </c:pt>
                <c:pt idx="623">
                  <c:v>1.196370530877574</c:v>
                </c:pt>
                <c:pt idx="624">
                  <c:v>1.090909090909091</c:v>
                </c:pt>
                <c:pt idx="625">
                  <c:v>1.66831119544592</c:v>
                </c:pt>
                <c:pt idx="626">
                  <c:v>1.542105263157895</c:v>
                </c:pt>
                <c:pt idx="627">
                  <c:v>2.021678966789667</c:v>
                </c:pt>
                <c:pt idx="628">
                  <c:v>1.224986025712689</c:v>
                </c:pt>
                <c:pt idx="629">
                  <c:v>1.727129337539431</c:v>
                </c:pt>
                <c:pt idx="630">
                  <c:v>1.195842450765864</c:v>
                </c:pt>
                <c:pt idx="631">
                  <c:v>1.478849407783418</c:v>
                </c:pt>
                <c:pt idx="632">
                  <c:v>1.65530303030303</c:v>
                </c:pt>
                <c:pt idx="633">
                  <c:v>3.068117977528091</c:v>
                </c:pt>
                <c:pt idx="634">
                  <c:v>1.265720081135902</c:v>
                </c:pt>
                <c:pt idx="635">
                  <c:v>2.757422615287429</c:v>
                </c:pt>
                <c:pt idx="636">
                  <c:v>2.531358885017421</c:v>
                </c:pt>
                <c:pt idx="637">
                  <c:v>1.856412441414572</c:v>
                </c:pt>
                <c:pt idx="638">
                  <c:v>2.089208633093516</c:v>
                </c:pt>
                <c:pt idx="639">
                  <c:v>1.445847176079734</c:v>
                </c:pt>
                <c:pt idx="640">
                  <c:v>1.949798296727923</c:v>
                </c:pt>
                <c:pt idx="641">
                  <c:v>1.591425430560645</c:v>
                </c:pt>
                <c:pt idx="642">
                  <c:v>1.608534322820037</c:v>
                </c:pt>
                <c:pt idx="643">
                  <c:v>1.540021344717182</c:v>
                </c:pt>
                <c:pt idx="644">
                  <c:v>2.371020856201977</c:v>
                </c:pt>
                <c:pt idx="645">
                  <c:v>2.860372340425532</c:v>
                </c:pt>
                <c:pt idx="646">
                  <c:v>1.83454157782516</c:v>
                </c:pt>
                <c:pt idx="647">
                  <c:v>1.610258330213404</c:v>
                </c:pt>
                <c:pt idx="648">
                  <c:v>1.78086164043082</c:v>
                </c:pt>
                <c:pt idx="649">
                  <c:v>2.260915307732774</c:v>
                </c:pt>
                <c:pt idx="650">
                  <c:v>1.92649036306589</c:v>
                </c:pt>
                <c:pt idx="651">
                  <c:v>1.278522490318737</c:v>
                </c:pt>
                <c:pt idx="652">
                  <c:v>1.217243335224049</c:v>
                </c:pt>
                <c:pt idx="653">
                  <c:v>2.125867195242815</c:v>
                </c:pt>
                <c:pt idx="654">
                  <c:v>2.408197641774285</c:v>
                </c:pt>
                <c:pt idx="655">
                  <c:v>2.010318949343339</c:v>
                </c:pt>
                <c:pt idx="656">
                  <c:v>1.721173161912415</c:v>
                </c:pt>
                <c:pt idx="657">
                  <c:v>1.268466330465737</c:v>
                </c:pt>
                <c:pt idx="658">
                  <c:v>2.889189189189186</c:v>
                </c:pt>
                <c:pt idx="659">
                  <c:v>1.553415697674418</c:v>
                </c:pt>
                <c:pt idx="660">
                  <c:v>2.054807692307693</c:v>
                </c:pt>
                <c:pt idx="661">
                  <c:v>1.595593726661688</c:v>
                </c:pt>
                <c:pt idx="662">
                  <c:v>2.164300202839758</c:v>
                </c:pt>
                <c:pt idx="663">
                  <c:v>1.10616705698673</c:v>
                </c:pt>
                <c:pt idx="664">
                  <c:v>3.24351145038168</c:v>
                </c:pt>
                <c:pt idx="665">
                  <c:v>1.267084452402268</c:v>
                </c:pt>
                <c:pt idx="666">
                  <c:v>1.208997722095672</c:v>
                </c:pt>
                <c:pt idx="667">
                  <c:v>1.807151979565773</c:v>
                </c:pt>
                <c:pt idx="668">
                  <c:v>2.135311871227365</c:v>
                </c:pt>
                <c:pt idx="669">
                  <c:v>1.869699646643109</c:v>
                </c:pt>
                <c:pt idx="670">
                  <c:v>1.780775716694773</c:v>
                </c:pt>
                <c:pt idx="671">
                  <c:v>2.057504873294348</c:v>
                </c:pt>
                <c:pt idx="672">
                  <c:v>1.554039099963113</c:v>
                </c:pt>
                <c:pt idx="673">
                  <c:v>2.731992212848799</c:v>
                </c:pt>
                <c:pt idx="674">
                  <c:v>1.936493327197423</c:v>
                </c:pt>
                <c:pt idx="675">
                  <c:v>1.28702570379437</c:v>
                </c:pt>
                <c:pt idx="676">
                  <c:v>1.225072886297376</c:v>
                </c:pt>
                <c:pt idx="677">
                  <c:v>1.561592854484555</c:v>
                </c:pt>
                <c:pt idx="678">
                  <c:v>1.31770997168921</c:v>
                </c:pt>
                <c:pt idx="679">
                  <c:v>2.10831234256927</c:v>
                </c:pt>
                <c:pt idx="680">
                  <c:v>2.270211611502985</c:v>
                </c:pt>
                <c:pt idx="681">
                  <c:v>1.760961214165261</c:v>
                </c:pt>
                <c:pt idx="682">
                  <c:v>2.01884968583856</c:v>
                </c:pt>
                <c:pt idx="683">
                  <c:v>2.547953573610263</c:v>
                </c:pt>
                <c:pt idx="684">
                  <c:v>2.136340338288057</c:v>
                </c:pt>
                <c:pt idx="685">
                  <c:v>2.38659793814433</c:v>
                </c:pt>
                <c:pt idx="686">
                  <c:v>1.195177956371987</c:v>
                </c:pt>
                <c:pt idx="687">
                  <c:v>2.026790063321968</c:v>
                </c:pt>
                <c:pt idx="688">
                  <c:v>2.534798534798535</c:v>
                </c:pt>
                <c:pt idx="689">
                  <c:v>1.635933806146572</c:v>
                </c:pt>
                <c:pt idx="690">
                  <c:v>1.650597609561754</c:v>
                </c:pt>
                <c:pt idx="691">
                  <c:v>1.973797046212482</c:v>
                </c:pt>
                <c:pt idx="692">
                  <c:v>1.172667989793026</c:v>
                </c:pt>
                <c:pt idx="693">
                  <c:v>1.522300036859565</c:v>
                </c:pt>
                <c:pt idx="694">
                  <c:v>3.368678629690039</c:v>
                </c:pt>
                <c:pt idx="695">
                  <c:v>1.734873949579832</c:v>
                </c:pt>
                <c:pt idx="696">
                  <c:v>1.875</c:v>
                </c:pt>
                <c:pt idx="697">
                  <c:v>1.401360544217687</c:v>
                </c:pt>
                <c:pt idx="698">
                  <c:v>1.473872584108805</c:v>
                </c:pt>
                <c:pt idx="699">
                  <c:v>1.711314475873544</c:v>
                </c:pt>
                <c:pt idx="700">
                  <c:v>1.45886524822695</c:v>
                </c:pt>
                <c:pt idx="701">
                  <c:v>2.555003107520199</c:v>
                </c:pt>
                <c:pt idx="702">
                  <c:v>1.807658450704226</c:v>
                </c:pt>
                <c:pt idx="703">
                  <c:v>3.008817046289494</c:v>
                </c:pt>
                <c:pt idx="704">
                  <c:v>1.753107586798114</c:v>
                </c:pt>
                <c:pt idx="705">
                  <c:v>2.571248423707436</c:v>
                </c:pt>
                <c:pt idx="706">
                  <c:v>2.281477336317851</c:v>
                </c:pt>
                <c:pt idx="707">
                  <c:v>1.407253886010362</c:v>
                </c:pt>
                <c:pt idx="708">
                  <c:v>1.169925244393329</c:v>
                </c:pt>
                <c:pt idx="709">
                  <c:v>1.523111612175873</c:v>
                </c:pt>
                <c:pt idx="710">
                  <c:v>3.907335907335908</c:v>
                </c:pt>
                <c:pt idx="711">
                  <c:v>1.682764363030808</c:v>
                </c:pt>
                <c:pt idx="712">
                  <c:v>1.467296511627907</c:v>
                </c:pt>
                <c:pt idx="713">
                  <c:v>2.907127429805616</c:v>
                </c:pt>
                <c:pt idx="714">
                  <c:v>2.061318344404701</c:v>
                </c:pt>
                <c:pt idx="715">
                  <c:v>3.386879730866274</c:v>
                </c:pt>
                <c:pt idx="716">
                  <c:v>2.795833333333333</c:v>
                </c:pt>
                <c:pt idx="717">
                  <c:v>1.347389558232932</c:v>
                </c:pt>
                <c:pt idx="718">
                  <c:v>1.859122401847576</c:v>
                </c:pt>
                <c:pt idx="719">
                  <c:v>2.135350318471338</c:v>
                </c:pt>
                <c:pt idx="720">
                  <c:v>1.614457831325302</c:v>
                </c:pt>
                <c:pt idx="721">
                  <c:v>3.905458089668606</c:v>
                </c:pt>
                <c:pt idx="722">
                  <c:v>1.801980198019802</c:v>
                </c:pt>
                <c:pt idx="723">
                  <c:v>2.038755736868944</c:v>
                </c:pt>
                <c:pt idx="724">
                  <c:v>3.125293657008615</c:v>
                </c:pt>
                <c:pt idx="725">
                  <c:v>1.488805970149254</c:v>
                </c:pt>
                <c:pt idx="726">
                  <c:v>2.58198314970836</c:v>
                </c:pt>
                <c:pt idx="727">
                  <c:v>2.168845315904139</c:v>
                </c:pt>
                <c:pt idx="728">
                  <c:v>2.212222222222222</c:v>
                </c:pt>
                <c:pt idx="729">
                  <c:v>2.247032221594121</c:v>
                </c:pt>
                <c:pt idx="730">
                  <c:v>2.401699029126214</c:v>
                </c:pt>
                <c:pt idx="731">
                  <c:v>2.291425260718424</c:v>
                </c:pt>
                <c:pt idx="732">
                  <c:v>1.277634130575306</c:v>
                </c:pt>
                <c:pt idx="733">
                  <c:v>2.266781411359724</c:v>
                </c:pt>
                <c:pt idx="734">
                  <c:v>1.396113074204947</c:v>
                </c:pt>
                <c:pt idx="735">
                  <c:v>2.028776978417267</c:v>
                </c:pt>
                <c:pt idx="736">
                  <c:v>1.715217391304348</c:v>
                </c:pt>
                <c:pt idx="737">
                  <c:v>1.530873786407767</c:v>
                </c:pt>
                <c:pt idx="738">
                  <c:v>1.598941368078176</c:v>
                </c:pt>
                <c:pt idx="739">
                  <c:v>1.527258566978194</c:v>
                </c:pt>
                <c:pt idx="740">
                  <c:v>1.566973210715714</c:v>
                </c:pt>
                <c:pt idx="741">
                  <c:v>1.428727670433832</c:v>
                </c:pt>
                <c:pt idx="742">
                  <c:v>1.381574302859159</c:v>
                </c:pt>
                <c:pt idx="743">
                  <c:v>2.395590936925903</c:v>
                </c:pt>
                <c:pt idx="744">
                  <c:v>2.458202388434946</c:v>
                </c:pt>
                <c:pt idx="745">
                  <c:v>1.804157043879908</c:v>
                </c:pt>
                <c:pt idx="746">
                  <c:v>2.590577305905774</c:v>
                </c:pt>
                <c:pt idx="747">
                  <c:v>1.18247953925432</c:v>
                </c:pt>
                <c:pt idx="748">
                  <c:v>1.37451464878221</c:v>
                </c:pt>
                <c:pt idx="749">
                  <c:v>1.809014869888476</c:v>
                </c:pt>
                <c:pt idx="750">
                  <c:v>1.535389482008699</c:v>
                </c:pt>
                <c:pt idx="751">
                  <c:v>2.950607902735562</c:v>
                </c:pt>
                <c:pt idx="752">
                  <c:v>2.032460732984293</c:v>
                </c:pt>
                <c:pt idx="753">
                  <c:v>1.576016260162602</c:v>
                </c:pt>
                <c:pt idx="754">
                  <c:v>2.103092783505155</c:v>
                </c:pt>
                <c:pt idx="755">
                  <c:v>1.46392142047601</c:v>
                </c:pt>
                <c:pt idx="756">
                  <c:v>1.561743341404358</c:v>
                </c:pt>
                <c:pt idx="757">
                  <c:v>2.271176470588235</c:v>
                </c:pt>
                <c:pt idx="758">
                  <c:v>2.381246144355336</c:v>
                </c:pt>
                <c:pt idx="759">
                  <c:v>1.841125954198473</c:v>
                </c:pt>
                <c:pt idx="760">
                  <c:v>2.581270903010033</c:v>
                </c:pt>
                <c:pt idx="761">
                  <c:v>1.217171717171717</c:v>
                </c:pt>
                <c:pt idx="762">
                  <c:v>2.988372093023254</c:v>
                </c:pt>
                <c:pt idx="763">
                  <c:v>1.703490941228458</c:v>
                </c:pt>
                <c:pt idx="764">
                  <c:v>1.786376274328082</c:v>
                </c:pt>
                <c:pt idx="765">
                  <c:v>1.250812215724496</c:v>
                </c:pt>
                <c:pt idx="766">
                  <c:v>1.482094724682326</c:v>
                </c:pt>
                <c:pt idx="767">
                  <c:v>1.392327180600797</c:v>
                </c:pt>
                <c:pt idx="768">
                  <c:v>1.895956607495069</c:v>
                </c:pt>
                <c:pt idx="769">
                  <c:v>3.794466403162055</c:v>
                </c:pt>
                <c:pt idx="770">
                  <c:v>1.310344827586207</c:v>
                </c:pt>
                <c:pt idx="771">
                  <c:v>1.986535473847748</c:v>
                </c:pt>
                <c:pt idx="772">
                  <c:v>3.411921708185054</c:v>
                </c:pt>
                <c:pt idx="773">
                  <c:v>1.700088731144632</c:v>
                </c:pt>
                <c:pt idx="774">
                  <c:v>1.599832915622389</c:v>
                </c:pt>
                <c:pt idx="775">
                  <c:v>1.640377196742392</c:v>
                </c:pt>
                <c:pt idx="776">
                  <c:v>2.313784764207982</c:v>
                </c:pt>
                <c:pt idx="777">
                  <c:v>4.028511087645184</c:v>
                </c:pt>
                <c:pt idx="778">
                  <c:v>1.542256368782855</c:v>
                </c:pt>
                <c:pt idx="779">
                  <c:v>1.601680672268908</c:v>
                </c:pt>
                <c:pt idx="780">
                  <c:v>1.669301712779973</c:v>
                </c:pt>
                <c:pt idx="781">
                  <c:v>2.955676516329702</c:v>
                </c:pt>
                <c:pt idx="782">
                  <c:v>1.387367652427893</c:v>
                </c:pt>
                <c:pt idx="783">
                  <c:v>2.574237288135594</c:v>
                </c:pt>
                <c:pt idx="784">
                  <c:v>1.310034602076124</c:v>
                </c:pt>
                <c:pt idx="785">
                  <c:v>2.408656906429024</c:v>
                </c:pt>
                <c:pt idx="786">
                  <c:v>1.482758620689655</c:v>
                </c:pt>
                <c:pt idx="787">
                  <c:v>1.58658280922432</c:v>
                </c:pt>
                <c:pt idx="788">
                  <c:v>1.412621359223301</c:v>
                </c:pt>
                <c:pt idx="789">
                  <c:v>1.431869795609378</c:v>
                </c:pt>
                <c:pt idx="790">
                  <c:v>2.617301038062284</c:v>
                </c:pt>
                <c:pt idx="791">
                  <c:v>3.923076923076923</c:v>
                </c:pt>
                <c:pt idx="792">
                  <c:v>2.064004376367616</c:v>
                </c:pt>
                <c:pt idx="793">
                  <c:v>3.172413793103447</c:v>
                </c:pt>
                <c:pt idx="794">
                  <c:v>1.233562315996074</c:v>
                </c:pt>
                <c:pt idx="795">
                  <c:v>2.073707370737075</c:v>
                </c:pt>
                <c:pt idx="796">
                  <c:v>1.144852717886426</c:v>
                </c:pt>
                <c:pt idx="797">
                  <c:v>3.464154411764705</c:v>
                </c:pt>
                <c:pt idx="798">
                  <c:v>1.588284871470712</c:v>
                </c:pt>
                <c:pt idx="799">
                  <c:v>1.271684103948701</c:v>
                </c:pt>
                <c:pt idx="800">
                  <c:v>1.65059184568172</c:v>
                </c:pt>
                <c:pt idx="801">
                  <c:v>1.576633165829146</c:v>
                </c:pt>
                <c:pt idx="802">
                  <c:v>1.342368045649072</c:v>
                </c:pt>
                <c:pt idx="803">
                  <c:v>2.211640211640211</c:v>
                </c:pt>
                <c:pt idx="804">
                  <c:v>1.411411411411411</c:v>
                </c:pt>
                <c:pt idx="805">
                  <c:v>1.906186612576065</c:v>
                </c:pt>
                <c:pt idx="806">
                  <c:v>1.746511627906977</c:v>
                </c:pt>
                <c:pt idx="807">
                  <c:v>4.435502958579882</c:v>
                </c:pt>
                <c:pt idx="808">
                  <c:v>2.645480225988701</c:v>
                </c:pt>
                <c:pt idx="809">
                  <c:v>1.401421623643845</c:v>
                </c:pt>
                <c:pt idx="810">
                  <c:v>2.231227651966628</c:v>
                </c:pt>
                <c:pt idx="811">
                  <c:v>1.860337972166998</c:v>
                </c:pt>
                <c:pt idx="812">
                  <c:v>2.067403314917127</c:v>
                </c:pt>
                <c:pt idx="813">
                  <c:v>1.210884353741496</c:v>
                </c:pt>
                <c:pt idx="814">
                  <c:v>2.41203104786546</c:v>
                </c:pt>
                <c:pt idx="815">
                  <c:v>1.881313131313132</c:v>
                </c:pt>
                <c:pt idx="816">
                  <c:v>2.041140976412507</c:v>
                </c:pt>
                <c:pt idx="817">
                  <c:v>2.02285092491838</c:v>
                </c:pt>
                <c:pt idx="818">
                  <c:v>2.237206502107165</c:v>
                </c:pt>
                <c:pt idx="819">
                  <c:v>1.988222698072805</c:v>
                </c:pt>
                <c:pt idx="820">
                  <c:v>1.973432518597237</c:v>
                </c:pt>
                <c:pt idx="821">
                  <c:v>2.009199134199134</c:v>
                </c:pt>
                <c:pt idx="822">
                  <c:v>2.112820512820514</c:v>
                </c:pt>
                <c:pt idx="823">
                  <c:v>1.859006522829905</c:v>
                </c:pt>
                <c:pt idx="824">
                  <c:v>1.494554255748286</c:v>
                </c:pt>
                <c:pt idx="825">
                  <c:v>2.016912165848336</c:v>
                </c:pt>
                <c:pt idx="826">
                  <c:v>1.320114326545195</c:v>
                </c:pt>
                <c:pt idx="827">
                  <c:v>1.295685724307261</c:v>
                </c:pt>
                <c:pt idx="828">
                  <c:v>1.42421905129194</c:v>
                </c:pt>
                <c:pt idx="829">
                  <c:v>1.066184971098266</c:v>
                </c:pt>
                <c:pt idx="830">
                  <c:v>1.8201581027668</c:v>
                </c:pt>
                <c:pt idx="831">
                  <c:v>2.998371335504884</c:v>
                </c:pt>
                <c:pt idx="832">
                  <c:v>1.289519803715387</c:v>
                </c:pt>
                <c:pt idx="833">
                  <c:v>1.47374749498998</c:v>
                </c:pt>
                <c:pt idx="834">
                  <c:v>1.184219001610306</c:v>
                </c:pt>
                <c:pt idx="835">
                  <c:v>2.36703155183516</c:v>
                </c:pt>
                <c:pt idx="836">
                  <c:v>1.60402097902098</c:v>
                </c:pt>
                <c:pt idx="837">
                  <c:v>2.702802359882006</c:v>
                </c:pt>
                <c:pt idx="838">
                  <c:v>4.135440180586907</c:v>
                </c:pt>
                <c:pt idx="839">
                  <c:v>2.338441890166027</c:v>
                </c:pt>
                <c:pt idx="840">
                  <c:v>1.967741935483871</c:v>
                </c:pt>
                <c:pt idx="841">
                  <c:v>1.26</c:v>
                </c:pt>
                <c:pt idx="842">
                  <c:v>2.101265822784808</c:v>
                </c:pt>
                <c:pt idx="843">
                  <c:v>2.954692556634304</c:v>
                </c:pt>
                <c:pt idx="844">
                  <c:v>1.753602305475504</c:v>
                </c:pt>
                <c:pt idx="845">
                  <c:v>4.047671840354767</c:v>
                </c:pt>
                <c:pt idx="846">
                  <c:v>1.418287937743191</c:v>
                </c:pt>
                <c:pt idx="847">
                  <c:v>1.343911439114391</c:v>
                </c:pt>
                <c:pt idx="848">
                  <c:v>1.218467714954834</c:v>
                </c:pt>
                <c:pt idx="849">
                  <c:v>3.104184457728438</c:v>
                </c:pt>
                <c:pt idx="850">
                  <c:v>1.65528233151184</c:v>
                </c:pt>
                <c:pt idx="851">
                  <c:v>1.487515349979533</c:v>
                </c:pt>
                <c:pt idx="852">
                  <c:v>2.515592515592516</c:v>
                </c:pt>
                <c:pt idx="853">
                  <c:v>1.876421923474664</c:v>
                </c:pt>
                <c:pt idx="854">
                  <c:v>2.661041819515774</c:v>
                </c:pt>
                <c:pt idx="855">
                  <c:v>1.691087260849277</c:v>
                </c:pt>
                <c:pt idx="856">
                  <c:v>2.371316306483301</c:v>
                </c:pt>
                <c:pt idx="857">
                  <c:v>1.39675800849093</c:v>
                </c:pt>
                <c:pt idx="858">
                  <c:v>2.985962014863746</c:v>
                </c:pt>
                <c:pt idx="859">
                  <c:v>1.281960227272727</c:v>
                </c:pt>
                <c:pt idx="860">
                  <c:v>1.446672012830794</c:v>
                </c:pt>
                <c:pt idx="861">
                  <c:v>1.364737041241015</c:v>
                </c:pt>
                <c:pt idx="862">
                  <c:v>3.177092511013216</c:v>
                </c:pt>
                <c:pt idx="863">
                  <c:v>2.339390006489293</c:v>
                </c:pt>
                <c:pt idx="864">
                  <c:v>1.226762002042901</c:v>
                </c:pt>
                <c:pt idx="865">
                  <c:v>1.372190476190476</c:v>
                </c:pt>
                <c:pt idx="866">
                  <c:v>2.060640732265447</c:v>
                </c:pt>
                <c:pt idx="867">
                  <c:v>2.869322709163347</c:v>
                </c:pt>
                <c:pt idx="868">
                  <c:v>2.992518703241894</c:v>
                </c:pt>
                <c:pt idx="869">
                  <c:v>1.550624730719517</c:v>
                </c:pt>
                <c:pt idx="870">
                  <c:v>2.300703774792068</c:v>
                </c:pt>
                <c:pt idx="871">
                  <c:v>4.584183673469385</c:v>
                </c:pt>
                <c:pt idx="872">
                  <c:v>2.624725676664228</c:v>
                </c:pt>
                <c:pt idx="873">
                  <c:v>2.517894736842105</c:v>
                </c:pt>
                <c:pt idx="874">
                  <c:v>1.31958762886598</c:v>
                </c:pt>
                <c:pt idx="875">
                  <c:v>1.312454212454212</c:v>
                </c:pt>
                <c:pt idx="876">
                  <c:v>1.495822890559732</c:v>
                </c:pt>
                <c:pt idx="877">
                  <c:v>1.707200762994754</c:v>
                </c:pt>
                <c:pt idx="878">
                  <c:v>1.692234848484848</c:v>
                </c:pt>
                <c:pt idx="879">
                  <c:v>3.359698681732579</c:v>
                </c:pt>
                <c:pt idx="880">
                  <c:v>3.355325164938737</c:v>
                </c:pt>
                <c:pt idx="881">
                  <c:v>2.281491002570695</c:v>
                </c:pt>
                <c:pt idx="882">
                  <c:v>1.962921970116215</c:v>
                </c:pt>
                <c:pt idx="883">
                  <c:v>2.583090379008746</c:v>
                </c:pt>
                <c:pt idx="884">
                  <c:v>2.623703703703703</c:v>
                </c:pt>
                <c:pt idx="885">
                  <c:v>2.061153174140943</c:v>
                </c:pt>
                <c:pt idx="886">
                  <c:v>1.749876176324913</c:v>
                </c:pt>
                <c:pt idx="887">
                  <c:v>2.170866625691457</c:v>
                </c:pt>
                <c:pt idx="888">
                  <c:v>1.780413932357395</c:v>
                </c:pt>
                <c:pt idx="889">
                  <c:v>1.619200734956362</c:v>
                </c:pt>
                <c:pt idx="890">
                  <c:v>2.471949509116409</c:v>
                </c:pt>
                <c:pt idx="891">
                  <c:v>1.18148272391815</c:v>
                </c:pt>
                <c:pt idx="892">
                  <c:v>1.707080504364695</c:v>
                </c:pt>
                <c:pt idx="893">
                  <c:v>1.386372587632926</c:v>
                </c:pt>
                <c:pt idx="894">
                  <c:v>1.175250836120402</c:v>
                </c:pt>
                <c:pt idx="895">
                  <c:v>1.496804431188752</c:v>
                </c:pt>
                <c:pt idx="896">
                  <c:v>2.670722433460076</c:v>
                </c:pt>
                <c:pt idx="897">
                  <c:v>1.89778258518118</c:v>
                </c:pt>
                <c:pt idx="898">
                  <c:v>3.531249999999996</c:v>
                </c:pt>
                <c:pt idx="899">
                  <c:v>2.347184986595175</c:v>
                </c:pt>
                <c:pt idx="900">
                  <c:v>1.596443228454172</c:v>
                </c:pt>
                <c:pt idx="901">
                  <c:v>2.151813153042409</c:v>
                </c:pt>
                <c:pt idx="902">
                  <c:v>2.395332875772135</c:v>
                </c:pt>
                <c:pt idx="903">
                  <c:v>1.213490959666203</c:v>
                </c:pt>
                <c:pt idx="904">
                  <c:v>1.629612330686595</c:v>
                </c:pt>
                <c:pt idx="905">
                  <c:v>2.232245681381958</c:v>
                </c:pt>
                <c:pt idx="906">
                  <c:v>2.256310679611651</c:v>
                </c:pt>
                <c:pt idx="907">
                  <c:v>2.119829683698288</c:v>
                </c:pt>
                <c:pt idx="908">
                  <c:v>2.596870342771982</c:v>
                </c:pt>
                <c:pt idx="909">
                  <c:v>3.235840297121634</c:v>
                </c:pt>
                <c:pt idx="910">
                  <c:v>1.305409466566491</c:v>
                </c:pt>
                <c:pt idx="911">
                  <c:v>1.999424294761082</c:v>
                </c:pt>
                <c:pt idx="912">
                  <c:v>2.562361623616236</c:v>
                </c:pt>
                <c:pt idx="913">
                  <c:v>1.39046856227473</c:v>
                </c:pt>
                <c:pt idx="914">
                  <c:v>1.402991107518188</c:v>
                </c:pt>
                <c:pt idx="915">
                  <c:v>1.270230684730868</c:v>
                </c:pt>
                <c:pt idx="916">
                  <c:v>1.311717861205916</c:v>
                </c:pt>
                <c:pt idx="917">
                  <c:v>1.69676153091266</c:v>
                </c:pt>
                <c:pt idx="918">
                  <c:v>1.667631452001929</c:v>
                </c:pt>
                <c:pt idx="919">
                  <c:v>2.773675762439807</c:v>
                </c:pt>
                <c:pt idx="920">
                  <c:v>1.508075076385858</c:v>
                </c:pt>
                <c:pt idx="921">
                  <c:v>2.340338983050846</c:v>
                </c:pt>
                <c:pt idx="922">
                  <c:v>2.11793611793612</c:v>
                </c:pt>
                <c:pt idx="923">
                  <c:v>1.239482200647249</c:v>
                </c:pt>
                <c:pt idx="924">
                  <c:v>2.186904005085823</c:v>
                </c:pt>
                <c:pt idx="925">
                  <c:v>2.045833333333333</c:v>
                </c:pt>
                <c:pt idx="926">
                  <c:v>1.543575920934412</c:v>
                </c:pt>
                <c:pt idx="927">
                  <c:v>2.704724409448819</c:v>
                </c:pt>
                <c:pt idx="928">
                  <c:v>1.20717551881815</c:v>
                </c:pt>
                <c:pt idx="929">
                  <c:v>1.979780473714616</c:v>
                </c:pt>
                <c:pt idx="930">
                  <c:v>2.284856571047365</c:v>
                </c:pt>
                <c:pt idx="931">
                  <c:v>2.459770114942528</c:v>
                </c:pt>
                <c:pt idx="932">
                  <c:v>1.845822102425876</c:v>
                </c:pt>
                <c:pt idx="933">
                  <c:v>3.992998833138847</c:v>
                </c:pt>
                <c:pt idx="934">
                  <c:v>4.00116959064328</c:v>
                </c:pt>
                <c:pt idx="935">
                  <c:v>2.170158730158727</c:v>
                </c:pt>
                <c:pt idx="936">
                  <c:v>1.994742990654206</c:v>
                </c:pt>
                <c:pt idx="937">
                  <c:v>1.459760273972603</c:v>
                </c:pt>
                <c:pt idx="938">
                  <c:v>2.347346657477602</c:v>
                </c:pt>
                <c:pt idx="939">
                  <c:v>1.17616580310881</c:v>
                </c:pt>
                <c:pt idx="940">
                  <c:v>1.961383285302593</c:v>
                </c:pt>
                <c:pt idx="941">
                  <c:v>3.128913443830571</c:v>
                </c:pt>
                <c:pt idx="942">
                  <c:v>1.937286202964652</c:v>
                </c:pt>
                <c:pt idx="943">
                  <c:v>1.277443609022556</c:v>
                </c:pt>
                <c:pt idx="944">
                  <c:v>2.520029673590504</c:v>
                </c:pt>
                <c:pt idx="945">
                  <c:v>1.301879555044111</c:v>
                </c:pt>
                <c:pt idx="946">
                  <c:v>1.616007622677465</c:v>
                </c:pt>
                <c:pt idx="947">
                  <c:v>1.754785307811692</c:v>
                </c:pt>
                <c:pt idx="948">
                  <c:v>2.420714285714286</c:v>
                </c:pt>
                <c:pt idx="949">
                  <c:v>2.27755376344086</c:v>
                </c:pt>
                <c:pt idx="950">
                  <c:v>1.776612480335606</c:v>
                </c:pt>
                <c:pt idx="951">
                  <c:v>1.685074626865672</c:v>
                </c:pt>
                <c:pt idx="952">
                  <c:v>2.1959766385464</c:v>
                </c:pt>
                <c:pt idx="953">
                  <c:v>1.958333333333333</c:v>
                </c:pt>
                <c:pt idx="954">
                  <c:v>2.226315789473684</c:v>
                </c:pt>
                <c:pt idx="955">
                  <c:v>1.116831683168316</c:v>
                </c:pt>
                <c:pt idx="956">
                  <c:v>2.07103490508267</c:v>
                </c:pt>
                <c:pt idx="957">
                  <c:v>2.041666666666667</c:v>
                </c:pt>
                <c:pt idx="958">
                  <c:v>1.693887775551102</c:v>
                </c:pt>
                <c:pt idx="959">
                  <c:v>2.676167854315123</c:v>
                </c:pt>
                <c:pt idx="960">
                  <c:v>1.157064471879287</c:v>
                </c:pt>
                <c:pt idx="961">
                  <c:v>1.286313381624095</c:v>
                </c:pt>
                <c:pt idx="962">
                  <c:v>1.854315557998901</c:v>
                </c:pt>
                <c:pt idx="963">
                  <c:v>2.572082379862699</c:v>
                </c:pt>
                <c:pt idx="964">
                  <c:v>1.422362869198312</c:v>
                </c:pt>
                <c:pt idx="965">
                  <c:v>5.577814569536403</c:v>
                </c:pt>
                <c:pt idx="966">
                  <c:v>1.892134831460674</c:v>
                </c:pt>
                <c:pt idx="967">
                  <c:v>1.468150087260035</c:v>
                </c:pt>
                <c:pt idx="968">
                  <c:v>1.171488323457651</c:v>
                </c:pt>
                <c:pt idx="969">
                  <c:v>3.185185185185185</c:v>
                </c:pt>
                <c:pt idx="970">
                  <c:v>1.302135922330097</c:v>
                </c:pt>
                <c:pt idx="971">
                  <c:v>1.6681592039801</c:v>
                </c:pt>
                <c:pt idx="972">
                  <c:v>1.170391061452514</c:v>
                </c:pt>
                <c:pt idx="973">
                  <c:v>5.310618066561005</c:v>
                </c:pt>
                <c:pt idx="974">
                  <c:v>1.613198458574181</c:v>
                </c:pt>
                <c:pt idx="975">
                  <c:v>3.010791366906475</c:v>
                </c:pt>
                <c:pt idx="976">
                  <c:v>1.998805970149254</c:v>
                </c:pt>
                <c:pt idx="977">
                  <c:v>1.561886968706212</c:v>
                </c:pt>
                <c:pt idx="978">
                  <c:v>2.252191503708698</c:v>
                </c:pt>
                <c:pt idx="979">
                  <c:v>2.286105407255304</c:v>
                </c:pt>
                <c:pt idx="980">
                  <c:v>2.340813464235623</c:v>
                </c:pt>
                <c:pt idx="981">
                  <c:v>1.533333333333333</c:v>
                </c:pt>
                <c:pt idx="982">
                  <c:v>2.09422110552764</c:v>
                </c:pt>
                <c:pt idx="983">
                  <c:v>1.950146627565982</c:v>
                </c:pt>
                <c:pt idx="984">
                  <c:v>1.033613445378151</c:v>
                </c:pt>
                <c:pt idx="985">
                  <c:v>2.219315895372233</c:v>
                </c:pt>
                <c:pt idx="986">
                  <c:v>1.682281059063136</c:v>
                </c:pt>
                <c:pt idx="987">
                  <c:v>6.303435114503817</c:v>
                </c:pt>
                <c:pt idx="988">
                  <c:v>2.765743073047859</c:v>
                </c:pt>
                <c:pt idx="989">
                  <c:v>1.586705202312138</c:v>
                </c:pt>
                <c:pt idx="990">
                  <c:v>1.85819209039548</c:v>
                </c:pt>
                <c:pt idx="991">
                  <c:v>2.369596541786745</c:v>
                </c:pt>
                <c:pt idx="992">
                  <c:v>2.156065573770491</c:v>
                </c:pt>
                <c:pt idx="993">
                  <c:v>1.584578313253012</c:v>
                </c:pt>
                <c:pt idx="994">
                  <c:v>1.96588868940754</c:v>
                </c:pt>
                <c:pt idx="995">
                  <c:v>1.248763788512742</c:v>
                </c:pt>
                <c:pt idx="996">
                  <c:v>1.28003120124805</c:v>
                </c:pt>
                <c:pt idx="997">
                  <c:v>2.145098039215684</c:v>
                </c:pt>
                <c:pt idx="998">
                  <c:v>1.479927830401443</c:v>
                </c:pt>
                <c:pt idx="999">
                  <c:v>2.370664739884393</c:v>
                </c:pt>
                <c:pt idx="1000">
                  <c:v>1.81049723756906</c:v>
                </c:pt>
                <c:pt idx="1001">
                  <c:v>2.291812456263119</c:v>
                </c:pt>
                <c:pt idx="1002">
                  <c:v>1.430944055944055</c:v>
                </c:pt>
                <c:pt idx="1003">
                  <c:v>1.12767425810904</c:v>
                </c:pt>
                <c:pt idx="1004">
                  <c:v>1.369656328583403</c:v>
                </c:pt>
                <c:pt idx="1005">
                  <c:v>1.67075664621677</c:v>
                </c:pt>
                <c:pt idx="1006">
                  <c:v>3.907894736842106</c:v>
                </c:pt>
                <c:pt idx="1007">
                  <c:v>2.65609756097561</c:v>
                </c:pt>
                <c:pt idx="1008">
                  <c:v>1.79198682766191</c:v>
                </c:pt>
                <c:pt idx="1009">
                  <c:v>2.189805499664653</c:v>
                </c:pt>
                <c:pt idx="1010">
                  <c:v>1.087608261159227</c:v>
                </c:pt>
                <c:pt idx="1011">
                  <c:v>1.974560872198668</c:v>
                </c:pt>
                <c:pt idx="1012">
                  <c:v>4.922960725075528</c:v>
                </c:pt>
                <c:pt idx="1013">
                  <c:v>2.29064039408866</c:v>
                </c:pt>
                <c:pt idx="1014">
                  <c:v>2.859278803869823</c:v>
                </c:pt>
                <c:pt idx="1015">
                  <c:v>1.061724363161332</c:v>
                </c:pt>
                <c:pt idx="1016">
                  <c:v>4.621621621621623</c:v>
                </c:pt>
                <c:pt idx="1017">
                  <c:v>2.590582601755786</c:v>
                </c:pt>
                <c:pt idx="1018">
                  <c:v>1.727611940298508</c:v>
                </c:pt>
                <c:pt idx="1019">
                  <c:v>1.274231678486998</c:v>
                </c:pt>
                <c:pt idx="1020">
                  <c:v>1.498840982846546</c:v>
                </c:pt>
                <c:pt idx="1021">
                  <c:v>2.123602892833662</c:v>
                </c:pt>
                <c:pt idx="1022">
                  <c:v>1.463281958295558</c:v>
                </c:pt>
                <c:pt idx="1023">
                  <c:v>3.724018475750578</c:v>
                </c:pt>
                <c:pt idx="1024">
                  <c:v>2.521501172791244</c:v>
                </c:pt>
                <c:pt idx="1025">
                  <c:v>4.416438356164384</c:v>
                </c:pt>
                <c:pt idx="1026">
                  <c:v>1.733727810650887</c:v>
                </c:pt>
                <c:pt idx="1027">
                  <c:v>2.92818181818182</c:v>
                </c:pt>
                <c:pt idx="1028">
                  <c:v>1.50233208955224</c:v>
                </c:pt>
                <c:pt idx="1029">
                  <c:v>2.111475409836062</c:v>
                </c:pt>
                <c:pt idx="1030">
                  <c:v>2.017543859649123</c:v>
                </c:pt>
                <c:pt idx="1031">
                  <c:v>1.893004115226337</c:v>
                </c:pt>
                <c:pt idx="1032">
                  <c:v>2.564143426294819</c:v>
                </c:pt>
                <c:pt idx="1033">
                  <c:v>2.141810918774967</c:v>
                </c:pt>
                <c:pt idx="1034">
                  <c:v>1.644171779141105</c:v>
                </c:pt>
                <c:pt idx="1035">
                  <c:v>1.801680672268908</c:v>
                </c:pt>
                <c:pt idx="1036">
                  <c:v>1.651593011305241</c:v>
                </c:pt>
                <c:pt idx="1037">
                  <c:v>1.312627707396812</c:v>
                </c:pt>
                <c:pt idx="1038">
                  <c:v>1.689473684210526</c:v>
                </c:pt>
                <c:pt idx="1039">
                  <c:v>1.600498753117207</c:v>
                </c:pt>
                <c:pt idx="1040">
                  <c:v>1.86295005807201</c:v>
                </c:pt>
                <c:pt idx="1041">
                  <c:v>1.568982387475538</c:v>
                </c:pt>
                <c:pt idx="1042">
                  <c:v>1.582716049382717</c:v>
                </c:pt>
                <c:pt idx="1043">
                  <c:v>1.496496964035497</c:v>
                </c:pt>
                <c:pt idx="1044">
                  <c:v>1.836009174311927</c:v>
                </c:pt>
                <c:pt idx="1045">
                  <c:v>1.856728538283063</c:v>
                </c:pt>
                <c:pt idx="1046">
                  <c:v>2.00439146800502</c:v>
                </c:pt>
                <c:pt idx="1047">
                  <c:v>1.324626865671642</c:v>
                </c:pt>
                <c:pt idx="1048">
                  <c:v>1.150576368876081</c:v>
                </c:pt>
                <c:pt idx="1049">
                  <c:v>2.855992844364937</c:v>
                </c:pt>
                <c:pt idx="1050">
                  <c:v>1.439927732610659</c:v>
                </c:pt>
                <c:pt idx="1051">
                  <c:v>2.659432387312187</c:v>
                </c:pt>
                <c:pt idx="1052">
                  <c:v>1.542857142857143</c:v>
                </c:pt>
                <c:pt idx="1053">
                  <c:v>1.412156166814552</c:v>
                </c:pt>
                <c:pt idx="1054">
                  <c:v>1.029821717990275</c:v>
                </c:pt>
                <c:pt idx="1055">
                  <c:v>2.200970200970201</c:v>
                </c:pt>
                <c:pt idx="1056">
                  <c:v>1.60110943015633</c:v>
                </c:pt>
                <c:pt idx="1057">
                  <c:v>2.110372340425532</c:v>
                </c:pt>
                <c:pt idx="1058">
                  <c:v>1.682758620689656</c:v>
                </c:pt>
                <c:pt idx="1059">
                  <c:v>1.124866974104292</c:v>
                </c:pt>
                <c:pt idx="1060">
                  <c:v>1.853302162478083</c:v>
                </c:pt>
                <c:pt idx="1061">
                  <c:v>1.38660245183888</c:v>
                </c:pt>
                <c:pt idx="1062">
                  <c:v>3.837378640776699</c:v>
                </c:pt>
                <c:pt idx="1063">
                  <c:v>1.437272727272727</c:v>
                </c:pt>
                <c:pt idx="1064">
                  <c:v>1.517522803648584</c:v>
                </c:pt>
                <c:pt idx="1065">
                  <c:v>1.58316633266533</c:v>
                </c:pt>
                <c:pt idx="1066">
                  <c:v>1.264022435897436</c:v>
                </c:pt>
                <c:pt idx="1067">
                  <c:v>2.29715950473416</c:v>
                </c:pt>
                <c:pt idx="1068">
                  <c:v>1.786848072562358</c:v>
                </c:pt>
                <c:pt idx="1069">
                  <c:v>1.7347275729224</c:v>
                </c:pt>
                <c:pt idx="1070">
                  <c:v>1.192351382052253</c:v>
                </c:pt>
                <c:pt idx="1071">
                  <c:v>1.850176263219742</c:v>
                </c:pt>
                <c:pt idx="1072">
                  <c:v>1.631088082901555</c:v>
                </c:pt>
                <c:pt idx="1073">
                  <c:v>1.445567294441892</c:v>
                </c:pt>
                <c:pt idx="1074">
                  <c:v>2.609452736318408</c:v>
                </c:pt>
                <c:pt idx="1075">
                  <c:v>1.696708041014571</c:v>
                </c:pt>
                <c:pt idx="1076">
                  <c:v>1.671451355661882</c:v>
                </c:pt>
                <c:pt idx="1077">
                  <c:v>1.922324159021406</c:v>
                </c:pt>
                <c:pt idx="1078">
                  <c:v>1.23913043478261</c:v>
                </c:pt>
                <c:pt idx="1079">
                  <c:v>1.934567901234568</c:v>
                </c:pt>
                <c:pt idx="1080">
                  <c:v>1.441122355105795</c:v>
                </c:pt>
                <c:pt idx="1081">
                  <c:v>1.659777424483308</c:v>
                </c:pt>
                <c:pt idx="1082">
                  <c:v>1.932098765432098</c:v>
                </c:pt>
                <c:pt idx="1083">
                  <c:v>1.933250927070457</c:v>
                </c:pt>
                <c:pt idx="1084">
                  <c:v>2.228958630527817</c:v>
                </c:pt>
                <c:pt idx="1085">
                  <c:v>1.772856331629756</c:v>
                </c:pt>
                <c:pt idx="1086">
                  <c:v>4.04274611398964</c:v>
                </c:pt>
                <c:pt idx="1087">
                  <c:v>2.000641025641025</c:v>
                </c:pt>
                <c:pt idx="1088">
                  <c:v>1.769318181818182</c:v>
                </c:pt>
                <c:pt idx="1089">
                  <c:v>4.374120956399425</c:v>
                </c:pt>
                <c:pt idx="1090">
                  <c:v>1.536826495304003</c:v>
                </c:pt>
                <c:pt idx="1091">
                  <c:v>1.598145285935085</c:v>
                </c:pt>
                <c:pt idx="1092">
                  <c:v>1.645092838196287</c:v>
                </c:pt>
                <c:pt idx="1093">
                  <c:v>2.18617771509168</c:v>
                </c:pt>
                <c:pt idx="1094">
                  <c:v>1.90590405904059</c:v>
                </c:pt>
                <c:pt idx="1095">
                  <c:v>1.625</c:v>
                </c:pt>
                <c:pt idx="1096">
                  <c:v>1.532969757064947</c:v>
                </c:pt>
                <c:pt idx="1097">
                  <c:v>1.44642021525503</c:v>
                </c:pt>
                <c:pt idx="1098">
                  <c:v>5.307560137457044</c:v>
                </c:pt>
                <c:pt idx="1099">
                  <c:v>1.691885964912281</c:v>
                </c:pt>
                <c:pt idx="1100">
                  <c:v>1.963057324840765</c:v>
                </c:pt>
                <c:pt idx="1101">
                  <c:v>1.699393270821842</c:v>
                </c:pt>
                <c:pt idx="1102">
                  <c:v>1.444600938967136</c:v>
                </c:pt>
                <c:pt idx="1103">
                  <c:v>1.303056027164686</c:v>
                </c:pt>
                <c:pt idx="1104">
                  <c:v>2.143156424581006</c:v>
                </c:pt>
                <c:pt idx="1105">
                  <c:v>2.156821378340367</c:v>
                </c:pt>
                <c:pt idx="1106">
                  <c:v>1.269565217391304</c:v>
                </c:pt>
                <c:pt idx="1107">
                  <c:v>1.601255886970173</c:v>
                </c:pt>
                <c:pt idx="1108">
                  <c:v>1.479438800193517</c:v>
                </c:pt>
                <c:pt idx="1109">
                  <c:v>1.987004548408057</c:v>
                </c:pt>
                <c:pt idx="1110">
                  <c:v>1.190809968847352</c:v>
                </c:pt>
                <c:pt idx="1111">
                  <c:v>1.656368563685637</c:v>
                </c:pt>
                <c:pt idx="1112">
                  <c:v>1.312285223367698</c:v>
                </c:pt>
                <c:pt idx="1113">
                  <c:v>1.920125786163522</c:v>
                </c:pt>
                <c:pt idx="1114">
                  <c:v>1.493150684931507</c:v>
                </c:pt>
                <c:pt idx="1115">
                  <c:v>4.09530201342282</c:v>
                </c:pt>
                <c:pt idx="1116">
                  <c:v>1.38339382940109</c:v>
                </c:pt>
                <c:pt idx="1117">
                  <c:v>1.408880666049954</c:v>
                </c:pt>
                <c:pt idx="1118">
                  <c:v>1.226339105920258</c:v>
                </c:pt>
                <c:pt idx="1119">
                  <c:v>1.39834406623735</c:v>
                </c:pt>
                <c:pt idx="1120">
                  <c:v>1.526897938662644</c:v>
                </c:pt>
                <c:pt idx="1121">
                  <c:v>5.297202797202798</c:v>
                </c:pt>
                <c:pt idx="1122">
                  <c:v>1.391724137931034</c:v>
                </c:pt>
                <c:pt idx="1123">
                  <c:v>2.756608933454866</c:v>
                </c:pt>
                <c:pt idx="1124">
                  <c:v>2.377952755905512</c:v>
                </c:pt>
                <c:pt idx="1125">
                  <c:v>2.277609682299546</c:v>
                </c:pt>
                <c:pt idx="1126">
                  <c:v>1.825348696179502</c:v>
                </c:pt>
                <c:pt idx="1127">
                  <c:v>1.608765366114377</c:v>
                </c:pt>
                <c:pt idx="1128">
                  <c:v>2.445528455284553</c:v>
                </c:pt>
                <c:pt idx="1129">
                  <c:v>1.226122448979592</c:v>
                </c:pt>
                <c:pt idx="1130">
                  <c:v>1.561622464898596</c:v>
                </c:pt>
                <c:pt idx="1131">
                  <c:v>1.708997722095672</c:v>
                </c:pt>
                <c:pt idx="1132">
                  <c:v>3.455594002306805</c:v>
                </c:pt>
                <c:pt idx="1133">
                  <c:v>2.640211640211641</c:v>
                </c:pt>
                <c:pt idx="1134">
                  <c:v>2.890821256038647</c:v>
                </c:pt>
                <c:pt idx="1135">
                  <c:v>1.327410039982231</c:v>
                </c:pt>
                <c:pt idx="1136">
                  <c:v>2.582322357019064</c:v>
                </c:pt>
                <c:pt idx="1137">
                  <c:v>1.93628088426528</c:v>
                </c:pt>
                <c:pt idx="1138">
                  <c:v>1.420123986647592</c:v>
                </c:pt>
                <c:pt idx="1139">
                  <c:v>1.347058823529412</c:v>
                </c:pt>
                <c:pt idx="1140">
                  <c:v>1.635714285714285</c:v>
                </c:pt>
                <c:pt idx="1141">
                  <c:v>1.993971868720696</c:v>
                </c:pt>
                <c:pt idx="1142">
                  <c:v>2.10615711252654</c:v>
                </c:pt>
                <c:pt idx="1143">
                  <c:v>1.349977303676805</c:v>
                </c:pt>
                <c:pt idx="1144">
                  <c:v>1.732944606413994</c:v>
                </c:pt>
                <c:pt idx="1145">
                  <c:v>1.764740917212626</c:v>
                </c:pt>
                <c:pt idx="1146">
                  <c:v>1.668355855855856</c:v>
                </c:pt>
                <c:pt idx="1147">
                  <c:v>1.53682572614108</c:v>
                </c:pt>
                <c:pt idx="1148">
                  <c:v>1.345926263086026</c:v>
                </c:pt>
                <c:pt idx="1149">
                  <c:v>1.900900900900901</c:v>
                </c:pt>
                <c:pt idx="1150">
                  <c:v>1.766746411483254</c:v>
                </c:pt>
                <c:pt idx="1151">
                  <c:v>3.345413363533408</c:v>
                </c:pt>
                <c:pt idx="1152">
                  <c:v>2.325196850393701</c:v>
                </c:pt>
                <c:pt idx="1153">
                  <c:v>2.969818913480875</c:v>
                </c:pt>
                <c:pt idx="1154">
                  <c:v>1.197646103896104</c:v>
                </c:pt>
                <c:pt idx="1155">
                  <c:v>1.322710951526033</c:v>
                </c:pt>
                <c:pt idx="1156">
                  <c:v>2.971717171717173</c:v>
                </c:pt>
                <c:pt idx="1157">
                  <c:v>1.742586002372479</c:v>
                </c:pt>
                <c:pt idx="1158">
                  <c:v>2.633183856502243</c:v>
                </c:pt>
                <c:pt idx="1159">
                  <c:v>1.514182568334193</c:v>
                </c:pt>
                <c:pt idx="1160">
                  <c:v>1.689694876223374</c:v>
                </c:pt>
                <c:pt idx="1161">
                  <c:v>1.743742550655543</c:v>
                </c:pt>
                <c:pt idx="1162">
                  <c:v>5.408502772643253</c:v>
                </c:pt>
                <c:pt idx="1163">
                  <c:v>1.100037608123355</c:v>
                </c:pt>
                <c:pt idx="1164">
                  <c:v>1.481012658227848</c:v>
                </c:pt>
                <c:pt idx="1165">
                  <c:v>1.810526315789473</c:v>
                </c:pt>
                <c:pt idx="1166">
                  <c:v>1.646760563380282</c:v>
                </c:pt>
                <c:pt idx="1167">
                  <c:v>3.225165562913908</c:v>
                </c:pt>
                <c:pt idx="1168">
                  <c:v>3.991792065663475</c:v>
                </c:pt>
                <c:pt idx="1169">
                  <c:v>1.875321336760925</c:v>
                </c:pt>
                <c:pt idx="1170">
                  <c:v>1.06002182611859</c:v>
                </c:pt>
                <c:pt idx="1171">
                  <c:v>2.571932921447485</c:v>
                </c:pt>
                <c:pt idx="1172">
                  <c:v>3.247491638795988</c:v>
                </c:pt>
                <c:pt idx="1173">
                  <c:v>2.404624277456648</c:v>
                </c:pt>
                <c:pt idx="1174">
                  <c:v>1.695626822157434</c:v>
                </c:pt>
                <c:pt idx="1175">
                  <c:v>1.554603854389722</c:v>
                </c:pt>
                <c:pt idx="1176">
                  <c:v>3.093816631130064</c:v>
                </c:pt>
                <c:pt idx="1177">
                  <c:v>2.237471087124134</c:v>
                </c:pt>
                <c:pt idx="1178">
                  <c:v>2.257587548638134</c:v>
                </c:pt>
                <c:pt idx="1179">
                  <c:v>1.650540694365395</c:v>
                </c:pt>
                <c:pt idx="1180">
                  <c:v>3.726221079691518</c:v>
                </c:pt>
                <c:pt idx="1181">
                  <c:v>2.007628294036061</c:v>
                </c:pt>
                <c:pt idx="1182">
                  <c:v>2.504325259515572</c:v>
                </c:pt>
                <c:pt idx="1183">
                  <c:v>1.160578081091931</c:v>
                </c:pt>
                <c:pt idx="1184">
                  <c:v>2.239349341595662</c:v>
                </c:pt>
                <c:pt idx="1185">
                  <c:v>1.887581699346405</c:v>
                </c:pt>
                <c:pt idx="1186">
                  <c:v>2.09579100145138</c:v>
                </c:pt>
                <c:pt idx="1187">
                  <c:v>2.92994923857868</c:v>
                </c:pt>
                <c:pt idx="1188">
                  <c:v>1.476946721311475</c:v>
                </c:pt>
                <c:pt idx="1189">
                  <c:v>3.770942408376963</c:v>
                </c:pt>
                <c:pt idx="1190">
                  <c:v>2.302957633892877</c:v>
                </c:pt>
                <c:pt idx="1191">
                  <c:v>1.934855607790463</c:v>
                </c:pt>
                <c:pt idx="1192">
                  <c:v>2.647977941176471</c:v>
                </c:pt>
                <c:pt idx="1193">
                  <c:v>1.952542372881356</c:v>
                </c:pt>
                <c:pt idx="1194">
                  <c:v>1.317285648784961</c:v>
                </c:pt>
                <c:pt idx="1195">
                  <c:v>3.08485499462943</c:v>
                </c:pt>
                <c:pt idx="1196">
                  <c:v>2.950668036998963</c:v>
                </c:pt>
                <c:pt idx="1197">
                  <c:v>2.698965192850423</c:v>
                </c:pt>
                <c:pt idx="1198">
                  <c:v>1.896232650363516</c:v>
                </c:pt>
                <c:pt idx="1199">
                  <c:v>2.321717990275527</c:v>
                </c:pt>
                <c:pt idx="1200">
                  <c:v>1.384429400386847</c:v>
                </c:pt>
                <c:pt idx="1201">
                  <c:v>1.32637923041261</c:v>
                </c:pt>
                <c:pt idx="1202">
                  <c:v>3.269714285714287</c:v>
                </c:pt>
                <c:pt idx="1203">
                  <c:v>1.763255240443896</c:v>
                </c:pt>
                <c:pt idx="1204">
                  <c:v>1.719182200841852</c:v>
                </c:pt>
                <c:pt idx="1205">
                  <c:v>1.457186544342508</c:v>
                </c:pt>
                <c:pt idx="1206">
                  <c:v>1.976454293628809</c:v>
                </c:pt>
                <c:pt idx="1207">
                  <c:v>4.878424657534246</c:v>
                </c:pt>
                <c:pt idx="1208">
                  <c:v>2.009893992932862</c:v>
                </c:pt>
                <c:pt idx="1209">
                  <c:v>1.582405345211582</c:v>
                </c:pt>
                <c:pt idx="1210">
                  <c:v>2.063953488372094</c:v>
                </c:pt>
                <c:pt idx="1211">
                  <c:v>1.397341211225997</c:v>
                </c:pt>
                <c:pt idx="1212">
                  <c:v>2.356608478802992</c:v>
                </c:pt>
                <c:pt idx="1213">
                  <c:v>2.138009049773755</c:v>
                </c:pt>
                <c:pt idx="1214">
                  <c:v>1.43756345177665</c:v>
                </c:pt>
                <c:pt idx="1215">
                  <c:v>3.388023952095809</c:v>
                </c:pt>
                <c:pt idx="1216">
                  <c:v>1.463250517598344</c:v>
                </c:pt>
                <c:pt idx="1217">
                  <c:v>1.604426787741203</c:v>
                </c:pt>
                <c:pt idx="1218">
                  <c:v>2.441558441558441</c:v>
                </c:pt>
                <c:pt idx="1219">
                  <c:v>2.088213491475167</c:v>
                </c:pt>
                <c:pt idx="1220">
                  <c:v>1.816129032258064</c:v>
                </c:pt>
                <c:pt idx="1221">
                  <c:v>2.08524833209785</c:v>
                </c:pt>
                <c:pt idx="1222">
                  <c:v>2.431287813310282</c:v>
                </c:pt>
                <c:pt idx="1223">
                  <c:v>1.392963330029733</c:v>
                </c:pt>
                <c:pt idx="1224">
                  <c:v>2.440104166666668</c:v>
                </c:pt>
                <c:pt idx="1225">
                  <c:v>2.190179267342168</c:v>
                </c:pt>
                <c:pt idx="1226">
                  <c:v>3.790823211875843</c:v>
                </c:pt>
                <c:pt idx="1227">
                  <c:v>1.460738429537181</c:v>
                </c:pt>
                <c:pt idx="1228">
                  <c:v>1.540614709110867</c:v>
                </c:pt>
                <c:pt idx="1229">
                  <c:v>1.799230275817832</c:v>
                </c:pt>
                <c:pt idx="1230">
                  <c:v>1.682282282282282</c:v>
                </c:pt>
                <c:pt idx="1231">
                  <c:v>1.792066538707614</c:v>
                </c:pt>
                <c:pt idx="1232">
                  <c:v>3.097345132743363</c:v>
                </c:pt>
                <c:pt idx="1233">
                  <c:v>3.398058252427184</c:v>
                </c:pt>
                <c:pt idx="1234">
                  <c:v>2.735092864125122</c:v>
                </c:pt>
                <c:pt idx="1235">
                  <c:v>1.415696202531645</c:v>
                </c:pt>
                <c:pt idx="1236">
                  <c:v>2.12871287128713</c:v>
                </c:pt>
                <c:pt idx="1237">
                  <c:v>1.849768365320979</c:v>
                </c:pt>
                <c:pt idx="1238">
                  <c:v>4.410742496050556</c:v>
                </c:pt>
                <c:pt idx="1239">
                  <c:v>2.42150910667823</c:v>
                </c:pt>
                <c:pt idx="1240">
                  <c:v>4.015827338129486</c:v>
                </c:pt>
                <c:pt idx="1241">
                  <c:v>1.877523553162853</c:v>
                </c:pt>
                <c:pt idx="1242">
                  <c:v>1.698538367844093</c:v>
                </c:pt>
                <c:pt idx="1243">
                  <c:v>2.224261771747806</c:v>
                </c:pt>
                <c:pt idx="1244">
                  <c:v>1.547777777777778</c:v>
                </c:pt>
                <c:pt idx="1245">
                  <c:v>1.502159827213823</c:v>
                </c:pt>
                <c:pt idx="1246">
                  <c:v>3.612987012987014</c:v>
                </c:pt>
                <c:pt idx="1247">
                  <c:v>1.774728781110402</c:v>
                </c:pt>
                <c:pt idx="1248">
                  <c:v>1.662874251497006</c:v>
                </c:pt>
                <c:pt idx="1249">
                  <c:v>1.366814377154111</c:v>
                </c:pt>
                <c:pt idx="1250">
                  <c:v>4.57920792079208</c:v>
                </c:pt>
                <c:pt idx="1251">
                  <c:v>1.151515151515152</c:v>
                </c:pt>
                <c:pt idx="1252">
                  <c:v>1.366190241498275</c:v>
                </c:pt>
                <c:pt idx="1253">
                  <c:v>1.296955503512881</c:v>
                </c:pt>
                <c:pt idx="1254">
                  <c:v>2.387402933563416</c:v>
                </c:pt>
                <c:pt idx="1255">
                  <c:v>2.629277566539925</c:v>
                </c:pt>
                <c:pt idx="1256">
                  <c:v>1.695892090741876</c:v>
                </c:pt>
                <c:pt idx="1257">
                  <c:v>2.778894472361809</c:v>
                </c:pt>
                <c:pt idx="1258">
                  <c:v>2.205271565495208</c:v>
                </c:pt>
                <c:pt idx="1259">
                  <c:v>2.38341968911917</c:v>
                </c:pt>
                <c:pt idx="1260">
                  <c:v>1.20541958041958</c:v>
                </c:pt>
                <c:pt idx="1261">
                  <c:v>1.789746917585983</c:v>
                </c:pt>
                <c:pt idx="1262">
                  <c:v>1.529966703662597</c:v>
                </c:pt>
                <c:pt idx="1263">
                  <c:v>1.312529776083849</c:v>
                </c:pt>
                <c:pt idx="1264">
                  <c:v>1.54026845637584</c:v>
                </c:pt>
                <c:pt idx="1265">
                  <c:v>1.224598930481284</c:v>
                </c:pt>
                <c:pt idx="1266">
                  <c:v>2.74774774774775</c:v>
                </c:pt>
                <c:pt idx="1267">
                  <c:v>1.383064516129032</c:v>
                </c:pt>
                <c:pt idx="1268">
                  <c:v>2.670886075949367</c:v>
                </c:pt>
                <c:pt idx="1269">
                  <c:v>1.23045822102426</c:v>
                </c:pt>
                <c:pt idx="1270">
                  <c:v>1.25827205882353</c:v>
                </c:pt>
                <c:pt idx="1271">
                  <c:v>1.567908309455587</c:v>
                </c:pt>
                <c:pt idx="1272">
                  <c:v>1.171306209850107</c:v>
                </c:pt>
                <c:pt idx="1273">
                  <c:v>1.223366159355416</c:v>
                </c:pt>
                <c:pt idx="1274">
                  <c:v>1.45960406634564</c:v>
                </c:pt>
                <c:pt idx="1275">
                  <c:v>1.160425531914894</c:v>
                </c:pt>
                <c:pt idx="1276">
                  <c:v>1.382352941176471</c:v>
                </c:pt>
                <c:pt idx="1277">
                  <c:v>1.090436174469788</c:v>
                </c:pt>
                <c:pt idx="1278">
                  <c:v>1.534647887323944</c:v>
                </c:pt>
                <c:pt idx="1279">
                  <c:v>3.95210449927431</c:v>
                </c:pt>
                <c:pt idx="1280">
                  <c:v>1.752417794970987</c:v>
                </c:pt>
                <c:pt idx="1281">
                  <c:v>3.951965065502183</c:v>
                </c:pt>
                <c:pt idx="1282">
                  <c:v>1.669741697416973</c:v>
                </c:pt>
                <c:pt idx="1283">
                  <c:v>2.0406015037594</c:v>
                </c:pt>
                <c:pt idx="1284">
                  <c:v>1.803725881570193</c:v>
                </c:pt>
                <c:pt idx="1285">
                  <c:v>2.356521739130435</c:v>
                </c:pt>
                <c:pt idx="1286">
                  <c:v>2.338222605694562</c:v>
                </c:pt>
                <c:pt idx="1287">
                  <c:v>1.573751451800232</c:v>
                </c:pt>
                <c:pt idx="1288">
                  <c:v>1.378625954198473</c:v>
                </c:pt>
                <c:pt idx="1289">
                  <c:v>2.238842975206611</c:v>
                </c:pt>
                <c:pt idx="1290">
                  <c:v>1.576587070471754</c:v>
                </c:pt>
                <c:pt idx="1291">
                  <c:v>1.895658263305322</c:v>
                </c:pt>
                <c:pt idx="1292">
                  <c:v>1.744351194318916</c:v>
                </c:pt>
                <c:pt idx="1293">
                  <c:v>1.69811320754717</c:v>
                </c:pt>
                <c:pt idx="1294">
                  <c:v>2.706118355065195</c:v>
                </c:pt>
                <c:pt idx="1295">
                  <c:v>1.81006711409396</c:v>
                </c:pt>
                <c:pt idx="1296">
                  <c:v>1.217155756207675</c:v>
                </c:pt>
                <c:pt idx="1297">
                  <c:v>1.471615720524017</c:v>
                </c:pt>
                <c:pt idx="1298">
                  <c:v>2.050989345509893</c:v>
                </c:pt>
                <c:pt idx="1299">
                  <c:v>1.760130718954248</c:v>
                </c:pt>
                <c:pt idx="1300">
                  <c:v>4.741197183098593</c:v>
                </c:pt>
                <c:pt idx="1301">
                  <c:v>1.29375</c:v>
                </c:pt>
                <c:pt idx="1302">
                  <c:v>1.481277533039647</c:v>
                </c:pt>
                <c:pt idx="1303">
                  <c:v>1.613445378151261</c:v>
                </c:pt>
                <c:pt idx="1304">
                  <c:v>2.347598253275109</c:v>
                </c:pt>
                <c:pt idx="1305">
                  <c:v>1.196794300979519</c:v>
                </c:pt>
                <c:pt idx="1306">
                  <c:v>1.96849816849817</c:v>
                </c:pt>
                <c:pt idx="1307">
                  <c:v>1.595605700712589</c:v>
                </c:pt>
                <c:pt idx="1308">
                  <c:v>3.150058616647127</c:v>
                </c:pt>
                <c:pt idx="1309">
                  <c:v>1.358118361153263</c:v>
                </c:pt>
                <c:pt idx="1310">
                  <c:v>1.650676506765068</c:v>
                </c:pt>
                <c:pt idx="1311">
                  <c:v>1.067648229208118</c:v>
                </c:pt>
                <c:pt idx="1312">
                  <c:v>1.188746123172353</c:v>
                </c:pt>
                <c:pt idx="1313">
                  <c:v>3.271393643031785</c:v>
                </c:pt>
                <c:pt idx="1314">
                  <c:v>1.703184713375796</c:v>
                </c:pt>
                <c:pt idx="1315">
                  <c:v>1.312469196648595</c:v>
                </c:pt>
                <c:pt idx="1316">
                  <c:v>2.367111111111112</c:v>
                </c:pt>
                <c:pt idx="1317">
                  <c:v>1.856943475226797</c:v>
                </c:pt>
                <c:pt idx="1318">
                  <c:v>1.454048140043764</c:v>
                </c:pt>
                <c:pt idx="1319">
                  <c:v>2.992117117117118</c:v>
                </c:pt>
                <c:pt idx="1320">
                  <c:v>1.466593042517945</c:v>
                </c:pt>
                <c:pt idx="1321">
                  <c:v>2.233809924306139</c:v>
                </c:pt>
                <c:pt idx="1322">
                  <c:v>1.764627659574468</c:v>
                </c:pt>
                <c:pt idx="1323">
                  <c:v>2.504249291784703</c:v>
                </c:pt>
                <c:pt idx="1324">
                  <c:v>1.175531914893618</c:v>
                </c:pt>
                <c:pt idx="1325">
                  <c:v>3.381377551020408</c:v>
                </c:pt>
                <c:pt idx="1326">
                  <c:v>1.743421052631578</c:v>
                </c:pt>
                <c:pt idx="1327">
                  <c:v>2.393857271906053</c:v>
                </c:pt>
                <c:pt idx="1328">
                  <c:v>2.182042833607907</c:v>
                </c:pt>
                <c:pt idx="1329">
                  <c:v>1.918840579710145</c:v>
                </c:pt>
                <c:pt idx="1330">
                  <c:v>1.188145487202515</c:v>
                </c:pt>
                <c:pt idx="1331">
                  <c:v>1.46970539188438</c:v>
                </c:pt>
                <c:pt idx="1332">
                  <c:v>1.46970539188438</c:v>
                </c:pt>
                <c:pt idx="1333">
                  <c:v>1.537209302325581</c:v>
                </c:pt>
                <c:pt idx="1334">
                  <c:v>2.183471074380165</c:v>
                </c:pt>
                <c:pt idx="1335">
                  <c:v>1.85073580939033</c:v>
                </c:pt>
                <c:pt idx="1336">
                  <c:v>2.127316680096697</c:v>
                </c:pt>
                <c:pt idx="1337">
                  <c:v>2.743243243243243</c:v>
                </c:pt>
                <c:pt idx="1338">
                  <c:v>2.818376068376068</c:v>
                </c:pt>
                <c:pt idx="1339">
                  <c:v>2.428176795580111</c:v>
                </c:pt>
                <c:pt idx="1340">
                  <c:v>2.682604272634792</c:v>
                </c:pt>
                <c:pt idx="1341">
                  <c:v>1.39713679745493</c:v>
                </c:pt>
                <c:pt idx="1342">
                  <c:v>3.860703812316715</c:v>
                </c:pt>
                <c:pt idx="1343">
                  <c:v>1.943173431734318</c:v>
                </c:pt>
                <c:pt idx="1344">
                  <c:v>1.235100891600188</c:v>
                </c:pt>
                <c:pt idx="1345">
                  <c:v>1.322613065326634</c:v>
                </c:pt>
                <c:pt idx="1346">
                  <c:v>1.562017804154303</c:v>
                </c:pt>
                <c:pt idx="1347">
                  <c:v>2.641566265060241</c:v>
                </c:pt>
                <c:pt idx="1348">
                  <c:v>1.649497487437185</c:v>
                </c:pt>
                <c:pt idx="1349">
                  <c:v>1.602196461256864</c:v>
                </c:pt>
                <c:pt idx="1350">
                  <c:v>1.54171562867215</c:v>
                </c:pt>
                <c:pt idx="1351">
                  <c:v>1.399893219434062</c:v>
                </c:pt>
                <c:pt idx="1352">
                  <c:v>2.491444866920152</c:v>
                </c:pt>
                <c:pt idx="1353">
                  <c:v>1.850988700564972</c:v>
                </c:pt>
                <c:pt idx="1354">
                  <c:v>1.147045951859956</c:v>
                </c:pt>
                <c:pt idx="1355">
                  <c:v>1.31</c:v>
                </c:pt>
                <c:pt idx="1356">
                  <c:v>1.111582520152737</c:v>
                </c:pt>
                <c:pt idx="1357">
                  <c:v>1.87205146533238</c:v>
                </c:pt>
                <c:pt idx="1358">
                  <c:v>1.426935659760087</c:v>
                </c:pt>
                <c:pt idx="1359">
                  <c:v>2.129478827361564</c:v>
                </c:pt>
                <c:pt idx="1360">
                  <c:v>1.60331085223789</c:v>
                </c:pt>
                <c:pt idx="1361">
                  <c:v>1.12769628990509</c:v>
                </c:pt>
                <c:pt idx="1362">
                  <c:v>3.214022140221403</c:v>
                </c:pt>
                <c:pt idx="1363">
                  <c:v>1.336745138178097</c:v>
                </c:pt>
                <c:pt idx="1364">
                  <c:v>1.526900584795322</c:v>
                </c:pt>
                <c:pt idx="1365">
                  <c:v>1.755211835911231</c:v>
                </c:pt>
                <c:pt idx="1366">
                  <c:v>1.600368324125231</c:v>
                </c:pt>
                <c:pt idx="1367">
                  <c:v>2.464083175803402</c:v>
                </c:pt>
                <c:pt idx="1368">
                  <c:v>1.631809643080776</c:v>
                </c:pt>
                <c:pt idx="1369">
                  <c:v>1.447222222222222</c:v>
                </c:pt>
                <c:pt idx="1370">
                  <c:v>1.583941605839416</c:v>
                </c:pt>
                <c:pt idx="1371">
                  <c:v>3.070754716981133</c:v>
                </c:pt>
                <c:pt idx="1372">
                  <c:v>2.1957805907173</c:v>
                </c:pt>
                <c:pt idx="1373">
                  <c:v>1.788024776324845</c:v>
                </c:pt>
                <c:pt idx="1374">
                  <c:v>1.762389680923286</c:v>
                </c:pt>
                <c:pt idx="1375">
                  <c:v>1.387700534759358</c:v>
                </c:pt>
                <c:pt idx="1376">
                  <c:v>1.304828973843058</c:v>
                </c:pt>
                <c:pt idx="1377">
                  <c:v>1.425508521165476</c:v>
                </c:pt>
                <c:pt idx="1378">
                  <c:v>1.377258235919235</c:v>
                </c:pt>
                <c:pt idx="1379">
                  <c:v>1.572208737864078</c:v>
                </c:pt>
                <c:pt idx="1380">
                  <c:v>3.831360946745561</c:v>
                </c:pt>
                <c:pt idx="1381">
                  <c:v>1.818820224719101</c:v>
                </c:pt>
                <c:pt idx="1382">
                  <c:v>1.887026239067055</c:v>
                </c:pt>
                <c:pt idx="1383">
                  <c:v>2.398517145505098</c:v>
                </c:pt>
                <c:pt idx="1384">
                  <c:v>3.738439306358382</c:v>
                </c:pt>
                <c:pt idx="1385">
                  <c:v>2.071257005604484</c:v>
                </c:pt>
                <c:pt idx="1386">
                  <c:v>1.813464235624123</c:v>
                </c:pt>
                <c:pt idx="1387">
                  <c:v>3.32262210796915</c:v>
                </c:pt>
                <c:pt idx="1388">
                  <c:v>1.627599243856332</c:v>
                </c:pt>
                <c:pt idx="1389">
                  <c:v>2.202046035805626</c:v>
                </c:pt>
                <c:pt idx="1390">
                  <c:v>1.324601951720596</c:v>
                </c:pt>
                <c:pt idx="1391">
                  <c:v>1.605230386052304</c:v>
                </c:pt>
                <c:pt idx="1392">
                  <c:v>1.442081701175154</c:v>
                </c:pt>
                <c:pt idx="1393">
                  <c:v>2.00466926070039</c:v>
                </c:pt>
                <c:pt idx="1394">
                  <c:v>1.810260014054814</c:v>
                </c:pt>
                <c:pt idx="1395">
                  <c:v>2.047694753577108</c:v>
                </c:pt>
                <c:pt idx="1396">
                  <c:v>2.73645058448459</c:v>
                </c:pt>
                <c:pt idx="1397">
                  <c:v>1.302478502781993</c:v>
                </c:pt>
                <c:pt idx="1398">
                  <c:v>2.064153969526864</c:v>
                </c:pt>
                <c:pt idx="1399">
                  <c:v>3.483085250338295</c:v>
                </c:pt>
                <c:pt idx="1400">
                  <c:v>1.215399149740198</c:v>
                </c:pt>
                <c:pt idx="1401">
                  <c:v>1.34133611691023</c:v>
                </c:pt>
                <c:pt idx="1402">
                  <c:v>1.772413793103448</c:v>
                </c:pt>
                <c:pt idx="1403">
                  <c:v>1.691699604743083</c:v>
                </c:pt>
                <c:pt idx="1404">
                  <c:v>2.536561264822135</c:v>
                </c:pt>
                <c:pt idx="1405">
                  <c:v>2.181972789115646</c:v>
                </c:pt>
                <c:pt idx="1406">
                  <c:v>2.415645617342121</c:v>
                </c:pt>
                <c:pt idx="1407">
                  <c:v>1.743869209809264</c:v>
                </c:pt>
                <c:pt idx="1408">
                  <c:v>1.668623613829093</c:v>
                </c:pt>
                <c:pt idx="1409">
                  <c:v>2.502935420743639</c:v>
                </c:pt>
                <c:pt idx="1410">
                  <c:v>1.664713541666667</c:v>
                </c:pt>
                <c:pt idx="1411">
                  <c:v>2.065481002425223</c:v>
                </c:pt>
                <c:pt idx="1412">
                  <c:v>1.777855153203343</c:v>
                </c:pt>
                <c:pt idx="1413">
                  <c:v>1.287878787878788</c:v>
                </c:pt>
                <c:pt idx="1414">
                  <c:v>2.601020408163264</c:v>
                </c:pt>
                <c:pt idx="1415">
                  <c:v>1.578066914498142</c:v>
                </c:pt>
                <c:pt idx="1416">
                  <c:v>1.303480040941658</c:v>
                </c:pt>
                <c:pt idx="1417">
                  <c:v>1.405077262693156</c:v>
                </c:pt>
                <c:pt idx="1418">
                  <c:v>1.293638676844784</c:v>
                </c:pt>
                <c:pt idx="1419">
                  <c:v>1.8601756954612</c:v>
                </c:pt>
                <c:pt idx="1420">
                  <c:v>2.162553191489361</c:v>
                </c:pt>
                <c:pt idx="1421">
                  <c:v>2.631088082901555</c:v>
                </c:pt>
                <c:pt idx="1422">
                  <c:v>1.750344827586207</c:v>
                </c:pt>
                <c:pt idx="1423">
                  <c:v>2.83986562150055</c:v>
                </c:pt>
                <c:pt idx="1424">
                  <c:v>1.255445544554455</c:v>
                </c:pt>
                <c:pt idx="1425">
                  <c:v>2.306642402183794</c:v>
                </c:pt>
                <c:pt idx="1426">
                  <c:v>2.51638530287984</c:v>
                </c:pt>
                <c:pt idx="1427">
                  <c:v>2.013513513513514</c:v>
                </c:pt>
                <c:pt idx="1428">
                  <c:v>1.711772665764546</c:v>
                </c:pt>
                <c:pt idx="1429">
                  <c:v>1.538929440389294</c:v>
                </c:pt>
                <c:pt idx="1430">
                  <c:v>2.282490974729241</c:v>
                </c:pt>
                <c:pt idx="1431">
                  <c:v>2.527</c:v>
                </c:pt>
                <c:pt idx="1432">
                  <c:v>2.733766233766234</c:v>
                </c:pt>
                <c:pt idx="1433">
                  <c:v>1.881520119225037</c:v>
                </c:pt>
                <c:pt idx="1434">
                  <c:v>2.224669603524227</c:v>
                </c:pt>
                <c:pt idx="1435">
                  <c:v>2.696581196581197</c:v>
                </c:pt>
                <c:pt idx="1436">
                  <c:v>1.660526315789473</c:v>
                </c:pt>
                <c:pt idx="1437">
                  <c:v>1.437856328392246</c:v>
                </c:pt>
                <c:pt idx="1438">
                  <c:v>1.479741632413387</c:v>
                </c:pt>
                <c:pt idx="1439">
                  <c:v>1.850220264317181</c:v>
                </c:pt>
                <c:pt idx="1440">
                  <c:v>1.426146010186758</c:v>
                </c:pt>
                <c:pt idx="1441">
                  <c:v>1.971764705882352</c:v>
                </c:pt>
                <c:pt idx="1442">
                  <c:v>1.668882978723404</c:v>
                </c:pt>
                <c:pt idx="1443">
                  <c:v>1.764416315049226</c:v>
                </c:pt>
                <c:pt idx="1444">
                  <c:v>2.120033812341505</c:v>
                </c:pt>
                <c:pt idx="1445">
                  <c:v>1.456711214410227</c:v>
                </c:pt>
                <c:pt idx="1446">
                  <c:v>1.627272727272728</c:v>
                </c:pt>
                <c:pt idx="1447">
                  <c:v>2.369914853358562</c:v>
                </c:pt>
                <c:pt idx="1448">
                  <c:v>3.214377406931965</c:v>
                </c:pt>
                <c:pt idx="1449">
                  <c:v>1.972419227738377</c:v>
                </c:pt>
                <c:pt idx="1450">
                  <c:v>1.709501025290498</c:v>
                </c:pt>
                <c:pt idx="1451">
                  <c:v>1.310272536687632</c:v>
                </c:pt>
                <c:pt idx="1452">
                  <c:v>1.285640761708698</c:v>
                </c:pt>
                <c:pt idx="1453">
                  <c:v>4.47132616487456</c:v>
                </c:pt>
                <c:pt idx="1454">
                  <c:v>3.451523545706372</c:v>
                </c:pt>
                <c:pt idx="1455">
                  <c:v>1.276639344262295</c:v>
                </c:pt>
                <c:pt idx="1456">
                  <c:v>1.47805456702254</c:v>
                </c:pt>
                <c:pt idx="1457">
                  <c:v>2.71943231441048</c:v>
                </c:pt>
                <c:pt idx="1458">
                  <c:v>1.949882537196555</c:v>
                </c:pt>
                <c:pt idx="1459">
                  <c:v>1.142726021110602</c:v>
                </c:pt>
                <c:pt idx="1460">
                  <c:v>1.787203450754852</c:v>
                </c:pt>
                <c:pt idx="1461">
                  <c:v>6.090686274509804</c:v>
                </c:pt>
                <c:pt idx="1462">
                  <c:v>1.636363636363636</c:v>
                </c:pt>
                <c:pt idx="1463">
                  <c:v>2.893939393939394</c:v>
                </c:pt>
                <c:pt idx="1464">
                  <c:v>1.28335056876939</c:v>
                </c:pt>
                <c:pt idx="1465">
                  <c:v>1.460541813898704</c:v>
                </c:pt>
                <c:pt idx="1466">
                  <c:v>1.1710775047259</c:v>
                </c:pt>
                <c:pt idx="1467">
                  <c:v>2.20409982174688</c:v>
                </c:pt>
                <c:pt idx="1468">
                  <c:v>1.767691208005718</c:v>
                </c:pt>
                <c:pt idx="1469">
                  <c:v>1.211660950514453</c:v>
                </c:pt>
                <c:pt idx="1470">
                  <c:v>2.053986710963456</c:v>
                </c:pt>
                <c:pt idx="1471">
                  <c:v>2.235985533453878</c:v>
                </c:pt>
                <c:pt idx="1472">
                  <c:v>3.511363636363637</c:v>
                </c:pt>
                <c:pt idx="1473">
                  <c:v>2.072986577181208</c:v>
                </c:pt>
                <c:pt idx="1474">
                  <c:v>1.131591013296652</c:v>
                </c:pt>
                <c:pt idx="1475">
                  <c:v>2.132238547968884</c:v>
                </c:pt>
                <c:pt idx="1476">
                  <c:v>1.653923541247484</c:v>
                </c:pt>
                <c:pt idx="1477">
                  <c:v>1.5</c:v>
                </c:pt>
                <c:pt idx="1478">
                  <c:v>2.543859649122807</c:v>
                </c:pt>
                <c:pt idx="1479">
                  <c:v>2.121447028423773</c:v>
                </c:pt>
                <c:pt idx="1480">
                  <c:v>1.113019891500904</c:v>
                </c:pt>
                <c:pt idx="1481">
                  <c:v>2.009795918367348</c:v>
                </c:pt>
                <c:pt idx="1482">
                  <c:v>1.24155320221886</c:v>
                </c:pt>
                <c:pt idx="1483">
                  <c:v>1.786647314949202</c:v>
                </c:pt>
                <c:pt idx="1484">
                  <c:v>2.20915619389587</c:v>
                </c:pt>
                <c:pt idx="1485">
                  <c:v>2.46740220661986</c:v>
                </c:pt>
                <c:pt idx="1486">
                  <c:v>1.280729166666667</c:v>
                </c:pt>
                <c:pt idx="1487">
                  <c:v>1.23293172690763</c:v>
                </c:pt>
                <c:pt idx="1488">
                  <c:v>1.891371340523883</c:v>
                </c:pt>
                <c:pt idx="1489">
                  <c:v>3.537463976945244</c:v>
                </c:pt>
                <c:pt idx="1490">
                  <c:v>2.853488372093023</c:v>
                </c:pt>
                <c:pt idx="1491">
                  <c:v>1.634243837441706</c:v>
                </c:pt>
                <c:pt idx="1492">
                  <c:v>1.535043804755945</c:v>
                </c:pt>
                <c:pt idx="1493">
                  <c:v>2.540932642487048</c:v>
                </c:pt>
                <c:pt idx="1494">
                  <c:v>1.785714285714286</c:v>
                </c:pt>
                <c:pt idx="1495">
                  <c:v>6.673024523160762</c:v>
                </c:pt>
                <c:pt idx="1496">
                  <c:v>4.379248658318426</c:v>
                </c:pt>
                <c:pt idx="1497">
                  <c:v>1.602094240837696</c:v>
                </c:pt>
                <c:pt idx="1498">
                  <c:v>2.296435272045028</c:v>
                </c:pt>
                <c:pt idx="1499">
                  <c:v>1.693425605536332</c:v>
                </c:pt>
                <c:pt idx="1500">
                  <c:v>1.974151857835218</c:v>
                </c:pt>
                <c:pt idx="1501">
                  <c:v>2.494382022471911</c:v>
                </c:pt>
                <c:pt idx="1502">
                  <c:v>2.374513618677043</c:v>
                </c:pt>
                <c:pt idx="1503">
                  <c:v>1.457586618876941</c:v>
                </c:pt>
                <c:pt idx="1504">
                  <c:v>3.658170914542728</c:v>
                </c:pt>
                <c:pt idx="1505">
                  <c:v>1.276818419675563</c:v>
                </c:pt>
                <c:pt idx="1506">
                  <c:v>1.551526717557251</c:v>
                </c:pt>
                <c:pt idx="1507">
                  <c:v>1.812639405204461</c:v>
                </c:pt>
                <c:pt idx="1508">
                  <c:v>3.443502824858757</c:v>
                </c:pt>
                <c:pt idx="1509">
                  <c:v>1.792494481236203</c:v>
                </c:pt>
                <c:pt idx="1510">
                  <c:v>1.718419195483416</c:v>
                </c:pt>
                <c:pt idx="1511">
                  <c:v>1.617940199335548</c:v>
                </c:pt>
                <c:pt idx="1512">
                  <c:v>1.364197530864198</c:v>
                </c:pt>
                <c:pt idx="1513">
                  <c:v>2.44712990936556</c:v>
                </c:pt>
                <c:pt idx="1514">
                  <c:v>1.173997100048332</c:v>
                </c:pt>
                <c:pt idx="1515">
                  <c:v>2.315538608198282</c:v>
                </c:pt>
                <c:pt idx="1516">
                  <c:v>1.305376344086021</c:v>
                </c:pt>
                <c:pt idx="1517">
                  <c:v>1.037639007698887</c:v>
                </c:pt>
                <c:pt idx="1518">
                  <c:v>1.817091454272863</c:v>
                </c:pt>
                <c:pt idx="1519">
                  <c:v>2.696329254727475</c:v>
                </c:pt>
                <c:pt idx="1520">
                  <c:v>3.689497716894978</c:v>
                </c:pt>
                <c:pt idx="1521">
                  <c:v>2.805555555555555</c:v>
                </c:pt>
                <c:pt idx="1522">
                  <c:v>1.502172563625078</c:v>
                </c:pt>
                <c:pt idx="1523">
                  <c:v>1.992586490939044</c:v>
                </c:pt>
                <c:pt idx="1524">
                  <c:v>1.616978609625668</c:v>
                </c:pt>
                <c:pt idx="1525">
                  <c:v>1.671043538355218</c:v>
                </c:pt>
                <c:pt idx="1526">
                  <c:v>1.76923076923077</c:v>
                </c:pt>
                <c:pt idx="1527">
                  <c:v>1.785502958579882</c:v>
                </c:pt>
                <c:pt idx="1528">
                  <c:v>2.742045454545454</c:v>
                </c:pt>
                <c:pt idx="1529">
                  <c:v>1.378285714285715</c:v>
                </c:pt>
                <c:pt idx="1530">
                  <c:v>1.603723404255319</c:v>
                </c:pt>
                <c:pt idx="1531">
                  <c:v>1.17095677513356</c:v>
                </c:pt>
                <c:pt idx="1532">
                  <c:v>2.037193575655115</c:v>
                </c:pt>
                <c:pt idx="1533">
                  <c:v>1.110650069156294</c:v>
                </c:pt>
                <c:pt idx="1534">
                  <c:v>1.807201800450112</c:v>
                </c:pt>
                <c:pt idx="1535">
                  <c:v>1.374215630347975</c:v>
                </c:pt>
                <c:pt idx="1536">
                  <c:v>1.701060070671378</c:v>
                </c:pt>
                <c:pt idx="1537">
                  <c:v>1.53998720409469</c:v>
                </c:pt>
                <c:pt idx="1538">
                  <c:v>1.533460803059274</c:v>
                </c:pt>
                <c:pt idx="1539">
                  <c:v>2.442639593908626</c:v>
                </c:pt>
                <c:pt idx="1540">
                  <c:v>2.271954674220964</c:v>
                </c:pt>
                <c:pt idx="1541">
                  <c:v>1.472749540722596</c:v>
                </c:pt>
                <c:pt idx="1542">
                  <c:v>2.481940144478842</c:v>
                </c:pt>
                <c:pt idx="1543">
                  <c:v>1.914808917197452</c:v>
                </c:pt>
                <c:pt idx="1544">
                  <c:v>2.667036625971144</c:v>
                </c:pt>
                <c:pt idx="1545">
                  <c:v>2.409638554216867</c:v>
                </c:pt>
                <c:pt idx="1546">
                  <c:v>1.369081574443811</c:v>
                </c:pt>
                <c:pt idx="1547">
                  <c:v>1.948822095857026</c:v>
                </c:pt>
                <c:pt idx="1548">
                  <c:v>1.216641298833079</c:v>
                </c:pt>
                <c:pt idx="1549">
                  <c:v>1.69469964664311</c:v>
                </c:pt>
                <c:pt idx="1550">
                  <c:v>1.559167750325098</c:v>
                </c:pt>
                <c:pt idx="1551">
                  <c:v>1.036764705882353</c:v>
                </c:pt>
                <c:pt idx="1552">
                  <c:v>1.427890345649581</c:v>
                </c:pt>
                <c:pt idx="1553">
                  <c:v>1.76158940397351</c:v>
                </c:pt>
                <c:pt idx="1554">
                  <c:v>3.508797653958945</c:v>
                </c:pt>
                <c:pt idx="1555">
                  <c:v>1.502197112366604</c:v>
                </c:pt>
                <c:pt idx="1556">
                  <c:v>2.191391941391942</c:v>
                </c:pt>
                <c:pt idx="1557">
                  <c:v>1.187096774193548</c:v>
                </c:pt>
                <c:pt idx="1558">
                  <c:v>1.891613924050633</c:v>
                </c:pt>
                <c:pt idx="1559">
                  <c:v>2.089160839160839</c:v>
                </c:pt>
                <c:pt idx="1560">
                  <c:v>1.73367198838897</c:v>
                </c:pt>
                <c:pt idx="1561">
                  <c:v>1.148076923076924</c:v>
                </c:pt>
                <c:pt idx="1562">
                  <c:v>1.362236166571592</c:v>
                </c:pt>
                <c:pt idx="1563">
                  <c:v>2.821513002364066</c:v>
                </c:pt>
                <c:pt idx="1564">
                  <c:v>1.215995924605196</c:v>
                </c:pt>
                <c:pt idx="1565">
                  <c:v>2.235238987816308</c:v>
                </c:pt>
                <c:pt idx="1566">
                  <c:v>1.380428488708744</c:v>
                </c:pt>
                <c:pt idx="1567">
                  <c:v>1.442226255293405</c:v>
                </c:pt>
                <c:pt idx="1568">
                  <c:v>1.827453987730061</c:v>
                </c:pt>
                <c:pt idx="1569">
                  <c:v>1.629021218343599</c:v>
                </c:pt>
                <c:pt idx="1570">
                  <c:v>2.046431642304386</c:v>
                </c:pt>
                <c:pt idx="1571">
                  <c:v>1.285097192224621</c:v>
                </c:pt>
                <c:pt idx="1572">
                  <c:v>1.547820429407938</c:v>
                </c:pt>
                <c:pt idx="1573">
                  <c:v>1.720173535791758</c:v>
                </c:pt>
                <c:pt idx="1574">
                  <c:v>2.897560975609756</c:v>
                </c:pt>
                <c:pt idx="1575">
                  <c:v>1.906099518459069</c:v>
                </c:pt>
                <c:pt idx="1576">
                  <c:v>1.357347055460263</c:v>
                </c:pt>
                <c:pt idx="1577">
                  <c:v>2.264565425023877</c:v>
                </c:pt>
                <c:pt idx="1578">
                  <c:v>1.830115830115831</c:v>
                </c:pt>
                <c:pt idx="1579">
                  <c:v>1.590604026845638</c:v>
                </c:pt>
                <c:pt idx="1580">
                  <c:v>1.845015576323988</c:v>
                </c:pt>
                <c:pt idx="1581">
                  <c:v>2.126684636118598</c:v>
                </c:pt>
                <c:pt idx="1582">
                  <c:v>2.66817155756208</c:v>
                </c:pt>
                <c:pt idx="1583">
                  <c:v>1.29000546149645</c:v>
                </c:pt>
                <c:pt idx="1584">
                  <c:v>2.425925925925926</c:v>
                </c:pt>
                <c:pt idx="1585">
                  <c:v>2.884944920440637</c:v>
                </c:pt>
                <c:pt idx="1586">
                  <c:v>4.612524461839521</c:v>
                </c:pt>
                <c:pt idx="1587">
                  <c:v>1.925531914893617</c:v>
                </c:pt>
                <c:pt idx="1588">
                  <c:v>2.782248520710059</c:v>
                </c:pt>
                <c:pt idx="1589">
                  <c:v>1.405502392344489</c:v>
                </c:pt>
                <c:pt idx="1590">
                  <c:v>2.38798370672098</c:v>
                </c:pt>
                <c:pt idx="1591">
                  <c:v>1.438036809815951</c:v>
                </c:pt>
                <c:pt idx="1592">
                  <c:v>1.963118189438391</c:v>
                </c:pt>
                <c:pt idx="1593">
                  <c:v>2.945911949685535</c:v>
                </c:pt>
                <c:pt idx="1594">
                  <c:v>2.341</c:v>
                </c:pt>
                <c:pt idx="1595">
                  <c:v>1.762048192771084</c:v>
                </c:pt>
                <c:pt idx="1596">
                  <c:v>1.368266978922717</c:v>
                </c:pt>
                <c:pt idx="1597">
                  <c:v>2.48617021276596</c:v>
                </c:pt>
                <c:pt idx="1598">
                  <c:v>1.288313120176406</c:v>
                </c:pt>
                <c:pt idx="1599">
                  <c:v>2.626546681664792</c:v>
                </c:pt>
                <c:pt idx="1600">
                  <c:v>2.273879142300195</c:v>
                </c:pt>
                <c:pt idx="1601">
                  <c:v>1.23190702588484</c:v>
                </c:pt>
                <c:pt idx="1602">
                  <c:v>1.572874493927125</c:v>
                </c:pt>
                <c:pt idx="1603">
                  <c:v>1.907528641571194</c:v>
                </c:pt>
                <c:pt idx="1604">
                  <c:v>1.478426395939086</c:v>
                </c:pt>
                <c:pt idx="1605">
                  <c:v>1.604683195592287</c:v>
                </c:pt>
                <c:pt idx="1606">
                  <c:v>2.56105610561056</c:v>
                </c:pt>
                <c:pt idx="1607">
                  <c:v>2.043020193151888</c:v>
                </c:pt>
                <c:pt idx="1608">
                  <c:v>2.753846153846154</c:v>
                </c:pt>
                <c:pt idx="1609">
                  <c:v>1.798143851508121</c:v>
                </c:pt>
                <c:pt idx="1610">
                  <c:v>1.576662143826323</c:v>
                </c:pt>
                <c:pt idx="1611">
                  <c:v>1.83570300157978</c:v>
                </c:pt>
                <c:pt idx="1612">
                  <c:v>2.217557251908398</c:v>
                </c:pt>
                <c:pt idx="1613">
                  <c:v>1.358899297423887</c:v>
                </c:pt>
                <c:pt idx="1614">
                  <c:v>3.13937753721245</c:v>
                </c:pt>
                <c:pt idx="1615">
                  <c:v>1.640481245576787</c:v>
                </c:pt>
                <c:pt idx="1616">
                  <c:v>2.369120654396728</c:v>
                </c:pt>
                <c:pt idx="1617">
                  <c:v>2.24418604651163</c:v>
                </c:pt>
                <c:pt idx="1618">
                  <c:v>2.909547738693467</c:v>
                </c:pt>
                <c:pt idx="1619">
                  <c:v>1.124332200097134</c:v>
                </c:pt>
                <c:pt idx="1620">
                  <c:v>1.879058441558442</c:v>
                </c:pt>
                <c:pt idx="1621">
                  <c:v>1.33757225433526</c:v>
                </c:pt>
                <c:pt idx="1622">
                  <c:v>3.49093655589124</c:v>
                </c:pt>
                <c:pt idx="1623">
                  <c:v>1.467598475222363</c:v>
                </c:pt>
                <c:pt idx="1624">
                  <c:v>1.584879725085911</c:v>
                </c:pt>
                <c:pt idx="1625">
                  <c:v>3.213389121338913</c:v>
                </c:pt>
                <c:pt idx="1626">
                  <c:v>1.871649065800162</c:v>
                </c:pt>
                <c:pt idx="1627">
                  <c:v>1.285873813512004</c:v>
                </c:pt>
                <c:pt idx="1628">
                  <c:v>4.603999999999996</c:v>
                </c:pt>
                <c:pt idx="1629">
                  <c:v>1.371718377088305</c:v>
                </c:pt>
                <c:pt idx="1630">
                  <c:v>2.277502477700695</c:v>
                </c:pt>
                <c:pt idx="1631">
                  <c:v>2.590755355129651</c:v>
                </c:pt>
                <c:pt idx="1632">
                  <c:v>1.536144578313253</c:v>
                </c:pt>
                <c:pt idx="1633">
                  <c:v>2.125</c:v>
                </c:pt>
                <c:pt idx="1634">
                  <c:v>1.070961718020541</c:v>
                </c:pt>
                <c:pt idx="1635">
                  <c:v>1.47334617854849</c:v>
                </c:pt>
                <c:pt idx="1636">
                  <c:v>1.956484641638226</c:v>
                </c:pt>
                <c:pt idx="1637">
                  <c:v>2.157102539981185</c:v>
                </c:pt>
                <c:pt idx="1638">
                  <c:v>1.160081053698075</c:v>
                </c:pt>
                <c:pt idx="1639">
                  <c:v>1.894127377998346</c:v>
                </c:pt>
                <c:pt idx="1640">
                  <c:v>1.732778198334595</c:v>
                </c:pt>
                <c:pt idx="1641">
                  <c:v>2.235351562500001</c:v>
                </c:pt>
                <c:pt idx="1642">
                  <c:v>1.26115702479339</c:v>
                </c:pt>
                <c:pt idx="1643">
                  <c:v>1.950554134697357</c:v>
                </c:pt>
                <c:pt idx="1644">
                  <c:v>2.399790136411333</c:v>
                </c:pt>
                <c:pt idx="1645">
                  <c:v>2.355670103092776</c:v>
                </c:pt>
                <c:pt idx="1646">
                  <c:v>1.355278766310795</c:v>
                </c:pt>
                <c:pt idx="1647">
                  <c:v>1.591637630662021</c:v>
                </c:pt>
                <c:pt idx="1648">
                  <c:v>1.388314059646988</c:v>
                </c:pt>
                <c:pt idx="1649">
                  <c:v>1.424999999999999</c:v>
                </c:pt>
                <c:pt idx="1650">
                  <c:v>2.497261774370208</c:v>
                </c:pt>
                <c:pt idx="1651">
                  <c:v>1.665935672514619</c:v>
                </c:pt>
                <c:pt idx="1652">
                  <c:v>1.234019501625136</c:v>
                </c:pt>
                <c:pt idx="1653">
                  <c:v>1.915054667788057</c:v>
                </c:pt>
                <c:pt idx="1654">
                  <c:v>1.019713261648746</c:v>
                </c:pt>
                <c:pt idx="1655">
                  <c:v>1.798418972332016</c:v>
                </c:pt>
                <c:pt idx="1656">
                  <c:v>1.805555555555556</c:v>
                </c:pt>
                <c:pt idx="1657">
                  <c:v>2.251485148514852</c:v>
                </c:pt>
                <c:pt idx="1658">
                  <c:v>2.825870646766169</c:v>
                </c:pt>
                <c:pt idx="1659">
                  <c:v>1.673544583640383</c:v>
                </c:pt>
                <c:pt idx="1660">
                  <c:v>3.210749646393211</c:v>
                </c:pt>
                <c:pt idx="1661">
                  <c:v>3.550860719874803</c:v>
                </c:pt>
                <c:pt idx="1662">
                  <c:v>1.420788979336256</c:v>
                </c:pt>
                <c:pt idx="1663">
                  <c:v>2.165076335877862</c:v>
                </c:pt>
                <c:pt idx="1664">
                  <c:v>2.080733944954128</c:v>
                </c:pt>
                <c:pt idx="1665">
                  <c:v>1.175311203319502</c:v>
                </c:pt>
                <c:pt idx="1666">
                  <c:v>1.897736797988264</c:v>
                </c:pt>
                <c:pt idx="1667">
                  <c:v>1.676296296296296</c:v>
                </c:pt>
                <c:pt idx="1668">
                  <c:v>1.63603473227207</c:v>
                </c:pt>
                <c:pt idx="1669">
                  <c:v>2.08579335793358</c:v>
                </c:pt>
                <c:pt idx="1670">
                  <c:v>1.871688741721855</c:v>
                </c:pt>
                <c:pt idx="1671">
                  <c:v>3.575949367088607</c:v>
                </c:pt>
                <c:pt idx="1672">
                  <c:v>1.422544080604533</c:v>
                </c:pt>
                <c:pt idx="1673">
                  <c:v>2.719277108433735</c:v>
                </c:pt>
                <c:pt idx="1674">
                  <c:v>2.52914798206278</c:v>
                </c:pt>
                <c:pt idx="1675">
                  <c:v>2.247011952191237</c:v>
                </c:pt>
                <c:pt idx="1676">
                  <c:v>1.338872403560831</c:v>
                </c:pt>
                <c:pt idx="1677">
                  <c:v>2.336787564766839</c:v>
                </c:pt>
                <c:pt idx="1678">
                  <c:v>1.214324178782983</c:v>
                </c:pt>
                <c:pt idx="1679">
                  <c:v>2.100652376514445</c:v>
                </c:pt>
                <c:pt idx="1680">
                  <c:v>1.422348484848485</c:v>
                </c:pt>
                <c:pt idx="1681">
                  <c:v>1.562890896455872</c:v>
                </c:pt>
                <c:pt idx="1682">
                  <c:v>1.650991917707568</c:v>
                </c:pt>
                <c:pt idx="1683">
                  <c:v>1.455605962410888</c:v>
                </c:pt>
                <c:pt idx="1684">
                  <c:v>1.978817299205648</c:v>
                </c:pt>
                <c:pt idx="1685">
                  <c:v>1.958916083916084</c:v>
                </c:pt>
                <c:pt idx="1686">
                  <c:v>1.87604690117253</c:v>
                </c:pt>
                <c:pt idx="1687">
                  <c:v>2.993315508021391</c:v>
                </c:pt>
                <c:pt idx="1688">
                  <c:v>1.501342281879194</c:v>
                </c:pt>
                <c:pt idx="1689">
                  <c:v>1.456677524429968</c:v>
                </c:pt>
                <c:pt idx="1690">
                  <c:v>3.058823529411764</c:v>
                </c:pt>
                <c:pt idx="1691">
                  <c:v>1.437942122186495</c:v>
                </c:pt>
                <c:pt idx="1692">
                  <c:v>1.745895230648944</c:v>
                </c:pt>
                <c:pt idx="1693">
                  <c:v>2.655952380952381</c:v>
                </c:pt>
                <c:pt idx="1694">
                  <c:v>2.515801354401805</c:v>
                </c:pt>
                <c:pt idx="1695">
                  <c:v>1.524657534246576</c:v>
                </c:pt>
                <c:pt idx="1696">
                  <c:v>3.18</c:v>
                </c:pt>
                <c:pt idx="1697">
                  <c:v>1.888040712468193</c:v>
                </c:pt>
                <c:pt idx="1698">
                  <c:v>1.708909370199692</c:v>
                </c:pt>
                <c:pt idx="1699">
                  <c:v>1.69254185692542</c:v>
                </c:pt>
                <c:pt idx="1700">
                  <c:v>1.802919708029196</c:v>
                </c:pt>
                <c:pt idx="1701">
                  <c:v>1.41168996188056</c:v>
                </c:pt>
                <c:pt idx="1702">
                  <c:v>3.129577464788733</c:v>
                </c:pt>
                <c:pt idx="1703">
                  <c:v>4.327485380116941</c:v>
                </c:pt>
                <c:pt idx="1704">
                  <c:v>1.029207232267038</c:v>
                </c:pt>
                <c:pt idx="1705">
                  <c:v>3.499999999999999</c:v>
                </c:pt>
                <c:pt idx="1706">
                  <c:v>3.387786259541985</c:v>
                </c:pt>
                <c:pt idx="1707">
                  <c:v>2.276180698151952</c:v>
                </c:pt>
                <c:pt idx="1708">
                  <c:v>2.175662414131498</c:v>
                </c:pt>
                <c:pt idx="1709">
                  <c:v>3.149147727272728</c:v>
                </c:pt>
                <c:pt idx="1710">
                  <c:v>1.519560741249141</c:v>
                </c:pt>
                <c:pt idx="1711">
                  <c:v>2.323189926547744</c:v>
                </c:pt>
                <c:pt idx="1712">
                  <c:v>1.50646698434309</c:v>
                </c:pt>
                <c:pt idx="1713">
                  <c:v>2.013648771610555</c:v>
                </c:pt>
                <c:pt idx="1714">
                  <c:v>2.010909090909091</c:v>
                </c:pt>
                <c:pt idx="1715">
                  <c:v>1.803425774877651</c:v>
                </c:pt>
                <c:pt idx="1716">
                  <c:v>1.240740740740741</c:v>
                </c:pt>
                <c:pt idx="1717">
                  <c:v>1.117290192113246</c:v>
                </c:pt>
                <c:pt idx="1718">
                  <c:v>1.535093815149408</c:v>
                </c:pt>
                <c:pt idx="1719">
                  <c:v>3.158798283261803</c:v>
                </c:pt>
                <c:pt idx="1720">
                  <c:v>1.345121951219512</c:v>
                </c:pt>
                <c:pt idx="1721">
                  <c:v>1.759170653907496</c:v>
                </c:pt>
                <c:pt idx="1722">
                  <c:v>1.300294985250737</c:v>
                </c:pt>
                <c:pt idx="1723">
                  <c:v>2.902503293807641</c:v>
                </c:pt>
                <c:pt idx="1724">
                  <c:v>2.381621621621621</c:v>
                </c:pt>
                <c:pt idx="1725">
                  <c:v>2.500567536889898</c:v>
                </c:pt>
                <c:pt idx="1726">
                  <c:v>1.479838709677419</c:v>
                </c:pt>
                <c:pt idx="1727">
                  <c:v>1.374141161773892</c:v>
                </c:pt>
                <c:pt idx="1728">
                  <c:v>2.108341323106424</c:v>
                </c:pt>
                <c:pt idx="1729">
                  <c:v>1.924561403508772</c:v>
                </c:pt>
                <c:pt idx="1730">
                  <c:v>2.47072072072072</c:v>
                </c:pt>
                <c:pt idx="1731">
                  <c:v>1.384712571067594</c:v>
                </c:pt>
                <c:pt idx="1732">
                  <c:v>1.63997005988024</c:v>
                </c:pt>
                <c:pt idx="1733">
                  <c:v>2.105769230769231</c:v>
                </c:pt>
                <c:pt idx="1734">
                  <c:v>2.274143302180685</c:v>
                </c:pt>
                <c:pt idx="1735">
                  <c:v>1.601316752011704</c:v>
                </c:pt>
                <c:pt idx="1736">
                  <c:v>1.18388318009735</c:v>
                </c:pt>
                <c:pt idx="1737">
                  <c:v>1.181081081081081</c:v>
                </c:pt>
                <c:pt idx="1738">
                  <c:v>1.468413978494624</c:v>
                </c:pt>
                <c:pt idx="1739">
                  <c:v>1.89254766031196</c:v>
                </c:pt>
                <c:pt idx="1740">
                  <c:v>2.181818181818179</c:v>
                </c:pt>
                <c:pt idx="1741">
                  <c:v>3.142446043165468</c:v>
                </c:pt>
                <c:pt idx="1742">
                  <c:v>1.587209302325582</c:v>
                </c:pt>
                <c:pt idx="1743">
                  <c:v>1.65378787878788</c:v>
                </c:pt>
                <c:pt idx="1744">
                  <c:v>1.466084620550705</c:v>
                </c:pt>
                <c:pt idx="1745">
                  <c:v>2.71055900621118</c:v>
                </c:pt>
                <c:pt idx="1746">
                  <c:v>2.053722902921773</c:v>
                </c:pt>
                <c:pt idx="1747">
                  <c:v>1.50587422252937</c:v>
                </c:pt>
                <c:pt idx="1748">
                  <c:v>2.230296827021495</c:v>
                </c:pt>
                <c:pt idx="1749">
                  <c:v>1.451333333333333</c:v>
                </c:pt>
                <c:pt idx="1750">
                  <c:v>1.232031692133559</c:v>
                </c:pt>
                <c:pt idx="1751">
                  <c:v>1.647236941710826</c:v>
                </c:pt>
                <c:pt idx="1752">
                  <c:v>1.496902959394356</c:v>
                </c:pt>
                <c:pt idx="1753">
                  <c:v>2.036516853932584</c:v>
                </c:pt>
                <c:pt idx="1754">
                  <c:v>1.477226376614547</c:v>
                </c:pt>
                <c:pt idx="1755">
                  <c:v>2.852825229960576</c:v>
                </c:pt>
                <c:pt idx="1756">
                  <c:v>3.006925207756233</c:v>
                </c:pt>
                <c:pt idx="1757">
                  <c:v>1.298623578695392</c:v>
                </c:pt>
                <c:pt idx="1758">
                  <c:v>3.20384047267356</c:v>
                </c:pt>
                <c:pt idx="1759">
                  <c:v>1.772690106295994</c:v>
                </c:pt>
                <c:pt idx="1760">
                  <c:v>1.965548504079783</c:v>
                </c:pt>
                <c:pt idx="1761">
                  <c:v>1.751818916734034</c:v>
                </c:pt>
                <c:pt idx="1762">
                  <c:v>1.961050724637681</c:v>
                </c:pt>
                <c:pt idx="1763">
                  <c:v>2.007421150278294</c:v>
                </c:pt>
                <c:pt idx="1764">
                  <c:v>1.339529120198265</c:v>
                </c:pt>
                <c:pt idx="1765">
                  <c:v>1.086432160804021</c:v>
                </c:pt>
                <c:pt idx="1766">
                  <c:v>1.414267015706806</c:v>
                </c:pt>
                <c:pt idx="1767">
                  <c:v>1.865284974093265</c:v>
                </c:pt>
                <c:pt idx="1768">
                  <c:v>2.567857142857144</c:v>
                </c:pt>
                <c:pt idx="1769">
                  <c:v>2.16148445336008</c:v>
                </c:pt>
                <c:pt idx="1770">
                  <c:v>1.84892703862661</c:v>
                </c:pt>
                <c:pt idx="1771">
                  <c:v>1.672360248447205</c:v>
                </c:pt>
                <c:pt idx="1772">
                  <c:v>2.137313432835821</c:v>
                </c:pt>
                <c:pt idx="1773">
                  <c:v>1.489597780859917</c:v>
                </c:pt>
                <c:pt idx="1774">
                  <c:v>1.387201034259858</c:v>
                </c:pt>
                <c:pt idx="1775">
                  <c:v>1.466848940533151</c:v>
                </c:pt>
                <c:pt idx="1776">
                  <c:v>1.553222302679218</c:v>
                </c:pt>
                <c:pt idx="1777">
                  <c:v>1.923766816143498</c:v>
                </c:pt>
                <c:pt idx="1778">
                  <c:v>1.74390243902439</c:v>
                </c:pt>
                <c:pt idx="1779">
                  <c:v>1.751633986928105</c:v>
                </c:pt>
                <c:pt idx="1780">
                  <c:v>3.28834355828221</c:v>
                </c:pt>
                <c:pt idx="1781">
                  <c:v>1.795644891122278</c:v>
                </c:pt>
                <c:pt idx="1782">
                  <c:v>1.306894447834045</c:v>
                </c:pt>
                <c:pt idx="1783">
                  <c:v>1.465116279069767</c:v>
                </c:pt>
                <c:pt idx="1784">
                  <c:v>1.827645051194539</c:v>
                </c:pt>
                <c:pt idx="1785">
                  <c:v>2.287393162393163</c:v>
                </c:pt>
                <c:pt idx="1786">
                  <c:v>1.8830255057168</c:v>
                </c:pt>
                <c:pt idx="1787">
                  <c:v>3.355799373040752</c:v>
                </c:pt>
                <c:pt idx="1788">
                  <c:v>1.478591160220994</c:v>
                </c:pt>
                <c:pt idx="1789">
                  <c:v>5.018779342723006</c:v>
                </c:pt>
                <c:pt idx="1790">
                  <c:v>1.65224111282844</c:v>
                </c:pt>
                <c:pt idx="1791">
                  <c:v>3.864376130198915</c:v>
                </c:pt>
                <c:pt idx="1792">
                  <c:v>3.018361581920905</c:v>
                </c:pt>
                <c:pt idx="1793">
                  <c:v>1.221967963386728</c:v>
                </c:pt>
                <c:pt idx="1794">
                  <c:v>1.254994124559342</c:v>
                </c:pt>
                <c:pt idx="1795">
                  <c:v>1.687747035573123</c:v>
                </c:pt>
                <c:pt idx="1796">
                  <c:v>2.221644120707597</c:v>
                </c:pt>
                <c:pt idx="1797">
                  <c:v>4.339430894308943</c:v>
                </c:pt>
                <c:pt idx="1798">
                  <c:v>1.53896103896104</c:v>
                </c:pt>
                <c:pt idx="1799">
                  <c:v>1.185865331107401</c:v>
                </c:pt>
                <c:pt idx="1800">
                  <c:v>1.410324288550628</c:v>
                </c:pt>
                <c:pt idx="1801">
                  <c:v>1.479833101529902</c:v>
                </c:pt>
                <c:pt idx="1802">
                  <c:v>1.184855233853007</c:v>
                </c:pt>
                <c:pt idx="1803">
                  <c:v>2.03735632183908</c:v>
                </c:pt>
                <c:pt idx="1804">
                  <c:v>2.06504854368932</c:v>
                </c:pt>
                <c:pt idx="1805">
                  <c:v>2.533969010727057</c:v>
                </c:pt>
                <c:pt idx="1806">
                  <c:v>1.644461657629744</c:v>
                </c:pt>
                <c:pt idx="1807">
                  <c:v>2.176410256410257</c:v>
                </c:pt>
                <c:pt idx="1808">
                  <c:v>2.947148817802505</c:v>
                </c:pt>
                <c:pt idx="1809">
                  <c:v>1.626247122026094</c:v>
                </c:pt>
                <c:pt idx="1810">
                  <c:v>2.181256436663233</c:v>
                </c:pt>
                <c:pt idx="1811">
                  <c:v>1.596081386586285</c:v>
                </c:pt>
                <c:pt idx="1812">
                  <c:v>1.140086206896552</c:v>
                </c:pt>
                <c:pt idx="1813">
                  <c:v>2.305343511450381</c:v>
                </c:pt>
                <c:pt idx="1814">
                  <c:v>3.240797546012271</c:v>
                </c:pt>
                <c:pt idx="1815">
                  <c:v>1.796768707482993</c:v>
                </c:pt>
                <c:pt idx="1816">
                  <c:v>1.776282590412111</c:v>
                </c:pt>
                <c:pt idx="1817">
                  <c:v>1.243816254416961</c:v>
                </c:pt>
                <c:pt idx="1818">
                  <c:v>3.298437500000001</c:v>
                </c:pt>
                <c:pt idx="1819">
                  <c:v>1.79354290569244</c:v>
                </c:pt>
                <c:pt idx="1820">
                  <c:v>2.448955916473318</c:v>
                </c:pt>
                <c:pt idx="1821">
                  <c:v>2.0615234375</c:v>
                </c:pt>
                <c:pt idx="1822">
                  <c:v>2.276159654800431</c:v>
                </c:pt>
                <c:pt idx="1823">
                  <c:v>1.521268925739005</c:v>
                </c:pt>
                <c:pt idx="1824">
                  <c:v>2.198123044838374</c:v>
                </c:pt>
                <c:pt idx="1825">
                  <c:v>2.42857142857143</c:v>
                </c:pt>
                <c:pt idx="1826">
                  <c:v>1.556541019955654</c:v>
                </c:pt>
                <c:pt idx="1827">
                  <c:v>1.467921896792189</c:v>
                </c:pt>
                <c:pt idx="1828">
                  <c:v>1.196357427433125</c:v>
                </c:pt>
                <c:pt idx="1829">
                  <c:v>1.92929292929293</c:v>
                </c:pt>
                <c:pt idx="1830">
                  <c:v>1.332276474318326</c:v>
                </c:pt>
                <c:pt idx="1831">
                  <c:v>4.191616766467066</c:v>
                </c:pt>
                <c:pt idx="1832">
                  <c:v>1.850838481906443</c:v>
                </c:pt>
                <c:pt idx="1833">
                  <c:v>1.085492227979274</c:v>
                </c:pt>
                <c:pt idx="1834">
                  <c:v>1.384666226040978</c:v>
                </c:pt>
                <c:pt idx="1835">
                  <c:v>1.627816627816628</c:v>
                </c:pt>
                <c:pt idx="1836">
                  <c:v>1.364406779661017</c:v>
                </c:pt>
                <c:pt idx="1837">
                  <c:v>3.505862646566164</c:v>
                </c:pt>
                <c:pt idx="1838">
                  <c:v>1.554234769687964</c:v>
                </c:pt>
                <c:pt idx="1839">
                  <c:v>1.48403122782115</c:v>
                </c:pt>
                <c:pt idx="1840">
                  <c:v>2.27777777777778</c:v>
                </c:pt>
                <c:pt idx="1841">
                  <c:v>1.777210884353742</c:v>
                </c:pt>
                <c:pt idx="1842">
                  <c:v>1.664541832669323</c:v>
                </c:pt>
                <c:pt idx="1843">
                  <c:v>1.458798882681564</c:v>
                </c:pt>
                <c:pt idx="1844">
                  <c:v>2.772908366533862</c:v>
                </c:pt>
                <c:pt idx="1845">
                  <c:v>1.720527617477328</c:v>
                </c:pt>
                <c:pt idx="1846">
                  <c:v>1.759493670886076</c:v>
                </c:pt>
                <c:pt idx="1847">
                  <c:v>1.728026533996684</c:v>
                </c:pt>
                <c:pt idx="1848">
                  <c:v>2.352144469525959</c:v>
                </c:pt>
                <c:pt idx="1849">
                  <c:v>1.86314847942755</c:v>
                </c:pt>
                <c:pt idx="1850">
                  <c:v>1.978157644824312</c:v>
                </c:pt>
                <c:pt idx="1851">
                  <c:v>1.333760409993594</c:v>
                </c:pt>
                <c:pt idx="1852">
                  <c:v>1.046277665995976</c:v>
                </c:pt>
                <c:pt idx="1853">
                  <c:v>3.156297420333837</c:v>
                </c:pt>
                <c:pt idx="1854">
                  <c:v>1.590665646518746</c:v>
                </c:pt>
                <c:pt idx="1855">
                  <c:v>1.395567494963062</c:v>
                </c:pt>
                <c:pt idx="1856">
                  <c:v>2.119509703779367</c:v>
                </c:pt>
                <c:pt idx="1857">
                  <c:v>2.313266443701226</c:v>
                </c:pt>
                <c:pt idx="1858">
                  <c:v>1.43598615916955</c:v>
                </c:pt>
                <c:pt idx="1859">
                  <c:v>1.675828617623281</c:v>
                </c:pt>
                <c:pt idx="1860">
                  <c:v>1.414617486338798</c:v>
                </c:pt>
                <c:pt idx="1861">
                  <c:v>1.591538461538461</c:v>
                </c:pt>
                <c:pt idx="1862">
                  <c:v>3.319422150882823</c:v>
                </c:pt>
                <c:pt idx="1863">
                  <c:v>2.070140280561122</c:v>
                </c:pt>
                <c:pt idx="1864">
                  <c:v>1.624213836477988</c:v>
                </c:pt>
                <c:pt idx="1865">
                  <c:v>2.78812415654521</c:v>
                </c:pt>
                <c:pt idx="1866">
                  <c:v>2.633928571428571</c:v>
                </c:pt>
                <c:pt idx="1867">
                  <c:v>1.204081632653061</c:v>
                </c:pt>
                <c:pt idx="1868">
                  <c:v>1.342652795838752</c:v>
                </c:pt>
                <c:pt idx="1869">
                  <c:v>2.576779026217228</c:v>
                </c:pt>
                <c:pt idx="1870">
                  <c:v>1.474248927038627</c:v>
                </c:pt>
                <c:pt idx="1871">
                  <c:v>2.070351758793971</c:v>
                </c:pt>
                <c:pt idx="1872">
                  <c:v>1.170079635949943</c:v>
                </c:pt>
                <c:pt idx="1873">
                  <c:v>2.123966942148761</c:v>
                </c:pt>
                <c:pt idx="1874">
                  <c:v>2.435349940688018</c:v>
                </c:pt>
                <c:pt idx="1875">
                  <c:v>3.067264573991032</c:v>
                </c:pt>
                <c:pt idx="1876">
                  <c:v>2.784260515603799</c:v>
                </c:pt>
                <c:pt idx="1877">
                  <c:v>1.55378787878788</c:v>
                </c:pt>
                <c:pt idx="1878">
                  <c:v>1.528709917971663</c:v>
                </c:pt>
                <c:pt idx="1879">
                  <c:v>2.546583850931678</c:v>
                </c:pt>
                <c:pt idx="1880">
                  <c:v>1.212426035502958</c:v>
                </c:pt>
                <c:pt idx="1881">
                  <c:v>2.787755102040817</c:v>
                </c:pt>
                <c:pt idx="1882">
                  <c:v>2.635778635778632</c:v>
                </c:pt>
                <c:pt idx="1883">
                  <c:v>1.797891036906854</c:v>
                </c:pt>
                <c:pt idx="1884">
                  <c:v>1.873510540788268</c:v>
                </c:pt>
                <c:pt idx="1885">
                  <c:v>2.523456790123457</c:v>
                </c:pt>
                <c:pt idx="1886">
                  <c:v>2.973799126637555</c:v>
                </c:pt>
                <c:pt idx="1887">
                  <c:v>2.157338965153115</c:v>
                </c:pt>
                <c:pt idx="1888">
                  <c:v>2.161016949152543</c:v>
                </c:pt>
                <c:pt idx="1889">
                  <c:v>2.357225433526002</c:v>
                </c:pt>
                <c:pt idx="1890">
                  <c:v>1.489408327246165</c:v>
                </c:pt>
                <c:pt idx="1891">
                  <c:v>3.581722319859403</c:v>
                </c:pt>
                <c:pt idx="1892">
                  <c:v>1.731292517006803</c:v>
                </c:pt>
                <c:pt idx="1893">
                  <c:v>2.41399762752076</c:v>
                </c:pt>
                <c:pt idx="1894">
                  <c:v>1.111475409836066</c:v>
                </c:pt>
                <c:pt idx="1895">
                  <c:v>1.577191621411947</c:v>
                </c:pt>
                <c:pt idx="1896">
                  <c:v>1.94354066985646</c:v>
                </c:pt>
                <c:pt idx="1897">
                  <c:v>2.053589484327604</c:v>
                </c:pt>
                <c:pt idx="1898">
                  <c:v>1.990196078431373</c:v>
                </c:pt>
                <c:pt idx="1899">
                  <c:v>2.05050505050505</c:v>
                </c:pt>
                <c:pt idx="1900">
                  <c:v>2.136986301369863</c:v>
                </c:pt>
                <c:pt idx="1901">
                  <c:v>1.327225130890052</c:v>
                </c:pt>
                <c:pt idx="1902">
                  <c:v>1.234327449786975</c:v>
                </c:pt>
                <c:pt idx="1903">
                  <c:v>1.82942238267148</c:v>
                </c:pt>
                <c:pt idx="1904">
                  <c:v>1.602848101265823</c:v>
                </c:pt>
                <c:pt idx="1905">
                  <c:v>1.941514860977948</c:v>
                </c:pt>
                <c:pt idx="1906">
                  <c:v>1.528301886792452</c:v>
                </c:pt>
                <c:pt idx="1907">
                  <c:v>1.149346961953436</c:v>
                </c:pt>
                <c:pt idx="1908">
                  <c:v>1.791666666666666</c:v>
                </c:pt>
                <c:pt idx="1909">
                  <c:v>1.476956839795172</c:v>
                </c:pt>
                <c:pt idx="1910">
                  <c:v>1.915479582146249</c:v>
                </c:pt>
                <c:pt idx="1911">
                  <c:v>1.506357516828722</c:v>
                </c:pt>
                <c:pt idx="1912">
                  <c:v>1.204545454545454</c:v>
                </c:pt>
                <c:pt idx="1913">
                  <c:v>1.934615384615385</c:v>
                </c:pt>
                <c:pt idx="1914">
                  <c:v>1.604465709728868</c:v>
                </c:pt>
                <c:pt idx="1915">
                  <c:v>1.73000859845228</c:v>
                </c:pt>
                <c:pt idx="1916">
                  <c:v>4.928921568627436</c:v>
                </c:pt>
                <c:pt idx="1917">
                  <c:v>2.917271407837446</c:v>
                </c:pt>
                <c:pt idx="1918">
                  <c:v>1.501120238984316</c:v>
                </c:pt>
                <c:pt idx="1919">
                  <c:v>1.437365783822476</c:v>
                </c:pt>
                <c:pt idx="1920">
                  <c:v>1.6032</c:v>
                </c:pt>
                <c:pt idx="1921">
                  <c:v>1.969518190757129</c:v>
                </c:pt>
                <c:pt idx="1922">
                  <c:v>1.308295231874592</c:v>
                </c:pt>
                <c:pt idx="1923">
                  <c:v>1.69315300084531</c:v>
                </c:pt>
                <c:pt idx="1924">
                  <c:v>2.970326409495548</c:v>
                </c:pt>
                <c:pt idx="1925">
                  <c:v>1.286632390745501</c:v>
                </c:pt>
                <c:pt idx="1926">
                  <c:v>1.430615164520745</c:v>
                </c:pt>
                <c:pt idx="1927">
                  <c:v>2.18360655737705</c:v>
                </c:pt>
                <c:pt idx="1928">
                  <c:v>2.696356275303643</c:v>
                </c:pt>
                <c:pt idx="1929">
                  <c:v>1.351150202976996</c:v>
                </c:pt>
                <c:pt idx="1930">
                  <c:v>2.06728778467909</c:v>
                </c:pt>
                <c:pt idx="1931">
                  <c:v>1.946341463414634</c:v>
                </c:pt>
                <c:pt idx="1932">
                  <c:v>4.37280701754386</c:v>
                </c:pt>
                <c:pt idx="1933">
                  <c:v>1.769094138543517</c:v>
                </c:pt>
                <c:pt idx="1934">
                  <c:v>1.180201541197392</c:v>
                </c:pt>
                <c:pt idx="1935">
                  <c:v>2.45679012345678</c:v>
                </c:pt>
                <c:pt idx="1936">
                  <c:v>1.250314465408805</c:v>
                </c:pt>
                <c:pt idx="1937">
                  <c:v>2.591916558018254</c:v>
                </c:pt>
                <c:pt idx="1938">
                  <c:v>1.945205479452055</c:v>
                </c:pt>
                <c:pt idx="1939">
                  <c:v>1.906909788867562</c:v>
                </c:pt>
                <c:pt idx="1940">
                  <c:v>2.501259445843826</c:v>
                </c:pt>
                <c:pt idx="1941">
                  <c:v>1.1985515992758</c:v>
                </c:pt>
                <c:pt idx="1942">
                  <c:v>2.670255720053833</c:v>
                </c:pt>
                <c:pt idx="1943">
                  <c:v>1.741878841088674</c:v>
                </c:pt>
                <c:pt idx="1944">
                  <c:v>1.12627986348123</c:v>
                </c:pt>
                <c:pt idx="1945">
                  <c:v>2.428220858895706</c:v>
                </c:pt>
                <c:pt idx="1946">
                  <c:v>1.97208374875374</c:v>
                </c:pt>
                <c:pt idx="1947">
                  <c:v>1.843429636533084</c:v>
                </c:pt>
                <c:pt idx="1948">
                  <c:v>1.536130536130537</c:v>
                </c:pt>
                <c:pt idx="1949">
                  <c:v>1.638474295190713</c:v>
                </c:pt>
                <c:pt idx="1950">
                  <c:v>1.166568222090963</c:v>
                </c:pt>
                <c:pt idx="1951">
                  <c:v>1.701119724375538</c:v>
                </c:pt>
                <c:pt idx="1952">
                  <c:v>2.110278372591007</c:v>
                </c:pt>
                <c:pt idx="1953">
                  <c:v>2.255148741418764</c:v>
                </c:pt>
                <c:pt idx="1954">
                  <c:v>1.16696269982238</c:v>
                </c:pt>
                <c:pt idx="1955">
                  <c:v>3.153846153846154</c:v>
                </c:pt>
                <c:pt idx="1956">
                  <c:v>1.074276351720371</c:v>
                </c:pt>
                <c:pt idx="1957">
                  <c:v>1.074863387978142</c:v>
                </c:pt>
                <c:pt idx="1958">
                  <c:v>1.97887323943662</c:v>
                </c:pt>
                <c:pt idx="1959">
                  <c:v>1.3419795221843</c:v>
                </c:pt>
                <c:pt idx="1960">
                  <c:v>1.822057460611678</c:v>
                </c:pt>
                <c:pt idx="1961">
                  <c:v>2.374396135265699</c:v>
                </c:pt>
                <c:pt idx="1962">
                  <c:v>1.742021276595745</c:v>
                </c:pt>
                <c:pt idx="1963">
                  <c:v>1.695427092320966</c:v>
                </c:pt>
                <c:pt idx="1964">
                  <c:v>1.803489439853076</c:v>
                </c:pt>
                <c:pt idx="1965">
                  <c:v>1.321668909825034</c:v>
                </c:pt>
                <c:pt idx="1966">
                  <c:v>2.901033973412112</c:v>
                </c:pt>
                <c:pt idx="1967">
                  <c:v>3.244628099173554</c:v>
                </c:pt>
                <c:pt idx="1968">
                  <c:v>2.293224299065421</c:v>
                </c:pt>
                <c:pt idx="1969">
                  <c:v>1.49885408708938</c:v>
                </c:pt>
                <c:pt idx="1970">
                  <c:v>2.076271186440678</c:v>
                </c:pt>
                <c:pt idx="1971">
                  <c:v>1.451851851851852</c:v>
                </c:pt>
                <c:pt idx="1972">
                  <c:v>2.067510548523208</c:v>
                </c:pt>
                <c:pt idx="1973">
                  <c:v>5.297297297297296</c:v>
                </c:pt>
                <c:pt idx="1974">
                  <c:v>2.279394644935973</c:v>
                </c:pt>
                <c:pt idx="1975">
                  <c:v>1.174669867947179</c:v>
                </c:pt>
                <c:pt idx="1976">
                  <c:v>2.602393617021277</c:v>
                </c:pt>
                <c:pt idx="1977">
                  <c:v>2.198876404494382</c:v>
                </c:pt>
                <c:pt idx="1978">
                  <c:v>1.278431372549019</c:v>
                </c:pt>
                <c:pt idx="1979">
                  <c:v>2.181919642857144</c:v>
                </c:pt>
                <c:pt idx="1980">
                  <c:v>1.221249999999999</c:v>
                </c:pt>
                <c:pt idx="1981">
                  <c:v>1.225078369905956</c:v>
                </c:pt>
                <c:pt idx="1982">
                  <c:v>1.405035971223022</c:v>
                </c:pt>
                <c:pt idx="1983">
                  <c:v>1.518662519440124</c:v>
                </c:pt>
                <c:pt idx="1984">
                  <c:v>1.28439763001975</c:v>
                </c:pt>
                <c:pt idx="1985">
                  <c:v>2.373934226552985</c:v>
                </c:pt>
                <c:pt idx="1986">
                  <c:v>1.976673427991887</c:v>
                </c:pt>
                <c:pt idx="1987">
                  <c:v>1.425018288222384</c:v>
                </c:pt>
                <c:pt idx="1988">
                  <c:v>1.673258813413586</c:v>
                </c:pt>
                <c:pt idx="1989">
                  <c:v>2.392373923739228</c:v>
                </c:pt>
                <c:pt idx="1990">
                  <c:v>1.234285714285715</c:v>
                </c:pt>
                <c:pt idx="1991">
                  <c:v>1.833018867924528</c:v>
                </c:pt>
                <c:pt idx="1992">
                  <c:v>2.183146067415731</c:v>
                </c:pt>
                <c:pt idx="1993">
                  <c:v>1.677892918825562</c:v>
                </c:pt>
                <c:pt idx="1994">
                  <c:v>1.844254510921178</c:v>
                </c:pt>
                <c:pt idx="1995">
                  <c:v>2.078158458244111</c:v>
                </c:pt>
                <c:pt idx="1996">
                  <c:v>1.651063829787234</c:v>
                </c:pt>
                <c:pt idx="1997">
                  <c:v>1.513661202185792</c:v>
                </c:pt>
                <c:pt idx="1998">
                  <c:v>1.505827505827506</c:v>
                </c:pt>
                <c:pt idx="1999">
                  <c:v>1.555823293172689</c:v>
                </c:pt>
                <c:pt idx="2000">
                  <c:v>2.300832342449465</c:v>
                </c:pt>
                <c:pt idx="2001">
                  <c:v>1.757493188010899</c:v>
                </c:pt>
                <c:pt idx="2002">
                  <c:v>1.413440467494522</c:v>
                </c:pt>
                <c:pt idx="2003">
                  <c:v>2.262295081967214</c:v>
                </c:pt>
                <c:pt idx="2004">
                  <c:v>1.647610921501707</c:v>
                </c:pt>
                <c:pt idx="2005">
                  <c:v>2.887724550898204</c:v>
                </c:pt>
                <c:pt idx="2006">
                  <c:v>3.936734693877551</c:v>
                </c:pt>
                <c:pt idx="2007">
                  <c:v>1.29415715245131</c:v>
                </c:pt>
                <c:pt idx="2008">
                  <c:v>1.940584088620342</c:v>
                </c:pt>
                <c:pt idx="2009">
                  <c:v>1.828273244781784</c:v>
                </c:pt>
                <c:pt idx="2010">
                  <c:v>1.475497702909647</c:v>
                </c:pt>
                <c:pt idx="2011">
                  <c:v>2.111842105263148</c:v>
                </c:pt>
                <c:pt idx="2012">
                  <c:v>1.560777957860616</c:v>
                </c:pt>
                <c:pt idx="2013">
                  <c:v>1.432291666666666</c:v>
                </c:pt>
                <c:pt idx="2014">
                  <c:v>2.30263157894737</c:v>
                </c:pt>
                <c:pt idx="2015">
                  <c:v>1.483050847457627</c:v>
                </c:pt>
                <c:pt idx="2016">
                  <c:v>1.294751009421265</c:v>
                </c:pt>
                <c:pt idx="2017">
                  <c:v>1.385169186465083</c:v>
                </c:pt>
                <c:pt idx="2018">
                  <c:v>1.186189889025894</c:v>
                </c:pt>
                <c:pt idx="2019">
                  <c:v>1.679475982532752</c:v>
                </c:pt>
                <c:pt idx="2020">
                  <c:v>1.518987341772152</c:v>
                </c:pt>
                <c:pt idx="2021">
                  <c:v>1.251629726205997</c:v>
                </c:pt>
                <c:pt idx="2022">
                  <c:v>1.270198675496688</c:v>
                </c:pt>
                <c:pt idx="2023">
                  <c:v>1.294197031039136</c:v>
                </c:pt>
                <c:pt idx="2024">
                  <c:v>1.671316477768091</c:v>
                </c:pt>
                <c:pt idx="2025">
                  <c:v>1.575657894736842</c:v>
                </c:pt>
                <c:pt idx="2026">
                  <c:v>1.978305785123967</c:v>
                </c:pt>
                <c:pt idx="2027">
                  <c:v>1.356232294617564</c:v>
                </c:pt>
                <c:pt idx="2028">
                  <c:v>4.151843817787409</c:v>
                </c:pt>
                <c:pt idx="2029">
                  <c:v>2.099890230515917</c:v>
                </c:pt>
                <c:pt idx="2030">
                  <c:v>2.338630806845966</c:v>
                </c:pt>
                <c:pt idx="2031">
                  <c:v>3.16721854304636</c:v>
                </c:pt>
                <c:pt idx="2032">
                  <c:v>1.755045871559633</c:v>
                </c:pt>
                <c:pt idx="2033">
                  <c:v>1.682497801231311</c:v>
                </c:pt>
                <c:pt idx="2034">
                  <c:v>1.897715988083416</c:v>
                </c:pt>
                <c:pt idx="2035">
                  <c:v>1.554922701383238</c:v>
                </c:pt>
                <c:pt idx="2036">
                  <c:v>1.357244318181818</c:v>
                </c:pt>
                <c:pt idx="2037">
                  <c:v>1.186956521739131</c:v>
                </c:pt>
                <c:pt idx="2038">
                  <c:v>1.253447143795141</c:v>
                </c:pt>
                <c:pt idx="2039">
                  <c:v>1.077966101694915</c:v>
                </c:pt>
                <c:pt idx="2040">
                  <c:v>2.293269230769231</c:v>
                </c:pt>
                <c:pt idx="2041">
                  <c:v>1.407380073800738</c:v>
                </c:pt>
                <c:pt idx="2042">
                  <c:v>3.059390048154094</c:v>
                </c:pt>
                <c:pt idx="2043">
                  <c:v>2.151241534988712</c:v>
                </c:pt>
                <c:pt idx="2044">
                  <c:v>1.248687664041995</c:v>
                </c:pt>
                <c:pt idx="2045">
                  <c:v>1.908726178535607</c:v>
                </c:pt>
                <c:pt idx="2046">
                  <c:v>1.455241009946442</c:v>
                </c:pt>
                <c:pt idx="2047">
                  <c:v>3.408602150537634</c:v>
                </c:pt>
                <c:pt idx="2048">
                  <c:v>3.313588850174216</c:v>
                </c:pt>
                <c:pt idx="2049">
                  <c:v>2.54144385026738</c:v>
                </c:pt>
                <c:pt idx="2050">
                  <c:v>1.098901098901099</c:v>
                </c:pt>
                <c:pt idx="2051">
                  <c:v>1.746323529411765</c:v>
                </c:pt>
                <c:pt idx="2052">
                  <c:v>2.294685990338162</c:v>
                </c:pt>
                <c:pt idx="2053">
                  <c:v>1.874629812438302</c:v>
                </c:pt>
                <c:pt idx="2054">
                  <c:v>1.561677631578947</c:v>
                </c:pt>
                <c:pt idx="2055">
                  <c:v>2.111234705228031</c:v>
                </c:pt>
                <c:pt idx="2056">
                  <c:v>2.293833131801694</c:v>
                </c:pt>
                <c:pt idx="2057">
                  <c:v>1.659667541557306</c:v>
                </c:pt>
                <c:pt idx="2058">
                  <c:v>1.528605962933118</c:v>
                </c:pt>
                <c:pt idx="2059">
                  <c:v>1.393828067597354</c:v>
                </c:pt>
                <c:pt idx="2060">
                  <c:v>2.076670317634173</c:v>
                </c:pt>
                <c:pt idx="2061">
                  <c:v>3.995780590717299</c:v>
                </c:pt>
                <c:pt idx="2062">
                  <c:v>1.434848484848485</c:v>
                </c:pt>
                <c:pt idx="2063">
                  <c:v>1.707581227436823</c:v>
                </c:pt>
                <c:pt idx="2064">
                  <c:v>1.808795411089866</c:v>
                </c:pt>
                <c:pt idx="2065">
                  <c:v>1.837706511175899</c:v>
                </c:pt>
                <c:pt idx="2066">
                  <c:v>1.823529411764706</c:v>
                </c:pt>
                <c:pt idx="2067">
                  <c:v>1.223948220064724</c:v>
                </c:pt>
                <c:pt idx="2068">
                  <c:v>1.52542372881356</c:v>
                </c:pt>
                <c:pt idx="2069">
                  <c:v>1.155351681957186</c:v>
                </c:pt>
                <c:pt idx="2070">
                  <c:v>3.50743494423792</c:v>
                </c:pt>
                <c:pt idx="2071">
                  <c:v>1.201145767027371</c:v>
                </c:pt>
                <c:pt idx="2072">
                  <c:v>2.50132625994695</c:v>
                </c:pt>
                <c:pt idx="2073">
                  <c:v>2.434108527131783</c:v>
                </c:pt>
                <c:pt idx="2074">
                  <c:v>1.878364905284148</c:v>
                </c:pt>
                <c:pt idx="2075">
                  <c:v>1.9717277486911</c:v>
                </c:pt>
                <c:pt idx="2076">
                  <c:v>2.743440233236151</c:v>
                </c:pt>
                <c:pt idx="2077">
                  <c:v>1.604948805460751</c:v>
                </c:pt>
                <c:pt idx="2078">
                  <c:v>1.710646041856233</c:v>
                </c:pt>
                <c:pt idx="2079">
                  <c:v>1.800766283524903</c:v>
                </c:pt>
                <c:pt idx="2080">
                  <c:v>1.145731707317073</c:v>
                </c:pt>
                <c:pt idx="2081">
                  <c:v>1.928131416837782</c:v>
                </c:pt>
                <c:pt idx="2082">
                  <c:v>2.045751633986928</c:v>
                </c:pt>
                <c:pt idx="2083">
                  <c:v>1.823300970873787</c:v>
                </c:pt>
                <c:pt idx="2084">
                  <c:v>1.986243386243387</c:v>
                </c:pt>
                <c:pt idx="2085">
                  <c:v>1.719523373052245</c:v>
                </c:pt>
                <c:pt idx="2086">
                  <c:v>1.960292580982236</c:v>
                </c:pt>
                <c:pt idx="2087">
                  <c:v>2.754772393538913</c:v>
                </c:pt>
                <c:pt idx="2088">
                  <c:v>1.356729377713458</c:v>
                </c:pt>
                <c:pt idx="2089">
                  <c:v>1.389177168272795</c:v>
                </c:pt>
                <c:pt idx="2090">
                  <c:v>1.903455284552846</c:v>
                </c:pt>
                <c:pt idx="2091">
                  <c:v>1.967436974789916</c:v>
                </c:pt>
                <c:pt idx="2092">
                  <c:v>1.853465346534654</c:v>
                </c:pt>
                <c:pt idx="2093">
                  <c:v>1.734012974976831</c:v>
                </c:pt>
                <c:pt idx="2094">
                  <c:v>2.31273176761434</c:v>
                </c:pt>
                <c:pt idx="2095">
                  <c:v>1.597779675491033</c:v>
                </c:pt>
                <c:pt idx="2096">
                  <c:v>1.65575221238938</c:v>
                </c:pt>
                <c:pt idx="2097">
                  <c:v>1.833333333333333</c:v>
                </c:pt>
                <c:pt idx="2098">
                  <c:v>1.265223274695534</c:v>
                </c:pt>
                <c:pt idx="2099">
                  <c:v>2.070874861572537</c:v>
                </c:pt>
                <c:pt idx="2100">
                  <c:v>2.296068796068794</c:v>
                </c:pt>
                <c:pt idx="2101">
                  <c:v>1.857852882703778</c:v>
                </c:pt>
                <c:pt idx="2102">
                  <c:v>1.819863680623174</c:v>
                </c:pt>
                <c:pt idx="2103">
                  <c:v>2.085937500000001</c:v>
                </c:pt>
                <c:pt idx="2104">
                  <c:v>2.683908045977013</c:v>
                </c:pt>
                <c:pt idx="2105">
                  <c:v>1.3008356545961</c:v>
                </c:pt>
                <c:pt idx="2106">
                  <c:v>1.32482269503546</c:v>
                </c:pt>
                <c:pt idx="2107">
                  <c:v>4.598522167487684</c:v>
                </c:pt>
                <c:pt idx="2108">
                  <c:v>1.758718190386428</c:v>
                </c:pt>
                <c:pt idx="2109">
                  <c:v>1.13858363858364</c:v>
                </c:pt>
                <c:pt idx="2110">
                  <c:v>3.182593856655291</c:v>
                </c:pt>
                <c:pt idx="2111">
                  <c:v>1.531635168447001</c:v>
                </c:pt>
                <c:pt idx="2112">
                  <c:v>2.436601307189543</c:v>
                </c:pt>
                <c:pt idx="2113">
                  <c:v>1.963119072708114</c:v>
                </c:pt>
                <c:pt idx="2114">
                  <c:v>2.156249999999996</c:v>
                </c:pt>
                <c:pt idx="2115">
                  <c:v>1.709825528007346</c:v>
                </c:pt>
                <c:pt idx="2116">
                  <c:v>2.046204620462046</c:v>
                </c:pt>
                <c:pt idx="2117">
                  <c:v>1.175205566097407</c:v>
                </c:pt>
                <c:pt idx="2118">
                  <c:v>2.421121251629727</c:v>
                </c:pt>
                <c:pt idx="2119">
                  <c:v>3.098497495826378</c:v>
                </c:pt>
                <c:pt idx="2120">
                  <c:v>1.112709832134293</c:v>
                </c:pt>
                <c:pt idx="2121">
                  <c:v>2.745562130177515</c:v>
                </c:pt>
                <c:pt idx="2122">
                  <c:v>1.745762711864406</c:v>
                </c:pt>
                <c:pt idx="2123">
                  <c:v>2.43815789473684</c:v>
                </c:pt>
                <c:pt idx="2124">
                  <c:v>1.2255291005291</c:v>
                </c:pt>
                <c:pt idx="2125">
                  <c:v>2.096153846153846</c:v>
                </c:pt>
                <c:pt idx="2126">
                  <c:v>2.789156626506024</c:v>
                </c:pt>
                <c:pt idx="2127">
                  <c:v>1.176957352005092</c:v>
                </c:pt>
                <c:pt idx="2128">
                  <c:v>1.887640449438203</c:v>
                </c:pt>
                <c:pt idx="2129">
                  <c:v>1.79941577409932</c:v>
                </c:pt>
                <c:pt idx="2130">
                  <c:v>2.263480392156864</c:v>
                </c:pt>
                <c:pt idx="2131">
                  <c:v>2.082299887260428</c:v>
                </c:pt>
                <c:pt idx="2132">
                  <c:v>2.213429256594724</c:v>
                </c:pt>
                <c:pt idx="2133">
                  <c:v>1.895277207392197</c:v>
                </c:pt>
                <c:pt idx="2134">
                  <c:v>2.654676258992806</c:v>
                </c:pt>
                <c:pt idx="2135">
                  <c:v>1.734022556390977</c:v>
                </c:pt>
                <c:pt idx="2136">
                  <c:v>1.411629686304513</c:v>
                </c:pt>
                <c:pt idx="2137">
                  <c:v>1.149625935162095</c:v>
                </c:pt>
                <c:pt idx="2138">
                  <c:v>2.543448275862069</c:v>
                </c:pt>
                <c:pt idx="2139">
                  <c:v>1.50941850941851</c:v>
                </c:pt>
                <c:pt idx="2140">
                  <c:v>1.494719740048741</c:v>
                </c:pt>
                <c:pt idx="2141">
                  <c:v>1.122635753508237</c:v>
                </c:pt>
                <c:pt idx="2142">
                  <c:v>2.17751479289941</c:v>
                </c:pt>
                <c:pt idx="2143">
                  <c:v>2.138372093023253</c:v>
                </c:pt>
                <c:pt idx="2144">
                  <c:v>1.801175318315377</c:v>
                </c:pt>
                <c:pt idx="2145">
                  <c:v>2.614509246088194</c:v>
                </c:pt>
                <c:pt idx="2146">
                  <c:v>1.671519563239308</c:v>
                </c:pt>
                <c:pt idx="2147">
                  <c:v>1.630550621669628</c:v>
                </c:pt>
                <c:pt idx="2148">
                  <c:v>1.908523908523908</c:v>
                </c:pt>
                <c:pt idx="2149">
                  <c:v>2.538035961272476</c:v>
                </c:pt>
                <c:pt idx="2150">
                  <c:v>1.291549295774647</c:v>
                </c:pt>
                <c:pt idx="2151">
                  <c:v>3.77366255144033</c:v>
                </c:pt>
                <c:pt idx="2152">
                  <c:v>2.282689912826899</c:v>
                </c:pt>
                <c:pt idx="2153">
                  <c:v>1.810276679841898</c:v>
                </c:pt>
                <c:pt idx="2154">
                  <c:v>1.69472710453284</c:v>
                </c:pt>
                <c:pt idx="2155">
                  <c:v>2.5171939477304</c:v>
                </c:pt>
                <c:pt idx="2156">
                  <c:v>1.574010327022375</c:v>
                </c:pt>
                <c:pt idx="2157">
                  <c:v>2.725782414307004</c:v>
                </c:pt>
                <c:pt idx="2158">
                  <c:v>1.141786383510306</c:v>
                </c:pt>
                <c:pt idx="2159">
                  <c:v>2.177592371871276</c:v>
                </c:pt>
                <c:pt idx="2160">
                  <c:v>3.421348314606738</c:v>
                </c:pt>
                <c:pt idx="2161">
                  <c:v>1.550084889643464</c:v>
                </c:pt>
                <c:pt idx="2162">
                  <c:v>2.10011507479862</c:v>
                </c:pt>
                <c:pt idx="2163">
                  <c:v>2.462887989203776</c:v>
                </c:pt>
                <c:pt idx="2164">
                  <c:v>1.740458015267176</c:v>
                </c:pt>
                <c:pt idx="2165">
                  <c:v>1.701492537313433</c:v>
                </c:pt>
                <c:pt idx="2166">
                  <c:v>1.515378221113882</c:v>
                </c:pt>
                <c:pt idx="2167">
                  <c:v>1.636445242369838</c:v>
                </c:pt>
                <c:pt idx="2168">
                  <c:v>2.099078341013822</c:v>
                </c:pt>
                <c:pt idx="2169">
                  <c:v>1.809334657398212</c:v>
                </c:pt>
                <c:pt idx="2170">
                  <c:v>1.452513966480448</c:v>
                </c:pt>
                <c:pt idx="2171">
                  <c:v>1.311239193083574</c:v>
                </c:pt>
                <c:pt idx="2172">
                  <c:v>1.35618479880775</c:v>
                </c:pt>
                <c:pt idx="2173">
                  <c:v>1.034678794769756</c:v>
                </c:pt>
                <c:pt idx="2174">
                  <c:v>2.240147783251232</c:v>
                </c:pt>
                <c:pt idx="2175">
                  <c:v>1.265831593597773</c:v>
                </c:pt>
                <c:pt idx="2176">
                  <c:v>3.081355932203389</c:v>
                </c:pt>
                <c:pt idx="2177">
                  <c:v>1.93503727369542</c:v>
                </c:pt>
                <c:pt idx="2178">
                  <c:v>1.483660130718954</c:v>
                </c:pt>
                <c:pt idx="2179">
                  <c:v>2.089758342922901</c:v>
                </c:pt>
                <c:pt idx="2180">
                  <c:v>1.559278350515463</c:v>
                </c:pt>
                <c:pt idx="2181">
                  <c:v>1.194078947368421</c:v>
                </c:pt>
                <c:pt idx="2182">
                  <c:v>1.17639429312581</c:v>
                </c:pt>
                <c:pt idx="2183">
                  <c:v>1.868177136972194</c:v>
                </c:pt>
                <c:pt idx="2184">
                  <c:v>1.414196567862714</c:v>
                </c:pt>
                <c:pt idx="2185">
                  <c:v>1.75169082125604</c:v>
                </c:pt>
                <c:pt idx="2186">
                  <c:v>1.268907563025211</c:v>
                </c:pt>
                <c:pt idx="2187">
                  <c:v>1.641885766092475</c:v>
                </c:pt>
                <c:pt idx="2188">
                  <c:v>1.601769911504425</c:v>
                </c:pt>
                <c:pt idx="2189">
                  <c:v>1.815446339017051</c:v>
                </c:pt>
                <c:pt idx="2190">
                  <c:v>2.780337941628265</c:v>
                </c:pt>
                <c:pt idx="2191">
                  <c:v>3.160839160839161</c:v>
                </c:pt>
                <c:pt idx="2192">
                  <c:v>1.465153970826581</c:v>
                </c:pt>
                <c:pt idx="2193">
                  <c:v>1.64065335753176</c:v>
                </c:pt>
                <c:pt idx="2194">
                  <c:v>1.42620363062352</c:v>
                </c:pt>
                <c:pt idx="2195">
                  <c:v>2.465211459754434</c:v>
                </c:pt>
                <c:pt idx="2196">
                  <c:v>1.168067226890757</c:v>
                </c:pt>
                <c:pt idx="2197">
                  <c:v>1.300432276657061</c:v>
                </c:pt>
                <c:pt idx="2198">
                  <c:v>1.273305084745763</c:v>
                </c:pt>
                <c:pt idx="2199">
                  <c:v>1.689784442361762</c:v>
                </c:pt>
                <c:pt idx="2200">
                  <c:v>1.940796555435952</c:v>
                </c:pt>
                <c:pt idx="2201">
                  <c:v>2.507649513212795</c:v>
                </c:pt>
                <c:pt idx="2202">
                  <c:v>2.740121580547115</c:v>
                </c:pt>
                <c:pt idx="2203">
                  <c:v>1.54234388366125</c:v>
                </c:pt>
                <c:pt idx="2204">
                  <c:v>3.542239685658153</c:v>
                </c:pt>
                <c:pt idx="2205">
                  <c:v>1.822042467138524</c:v>
                </c:pt>
                <c:pt idx="2206">
                  <c:v>1.31941391941392</c:v>
                </c:pt>
                <c:pt idx="2207">
                  <c:v>1.51006711409396</c:v>
                </c:pt>
                <c:pt idx="2208">
                  <c:v>1.367781155015197</c:v>
                </c:pt>
                <c:pt idx="2209">
                  <c:v>2.127659574468084</c:v>
                </c:pt>
                <c:pt idx="2210">
                  <c:v>1.443017656500803</c:v>
                </c:pt>
                <c:pt idx="2211">
                  <c:v>1.678804855275443</c:v>
                </c:pt>
                <c:pt idx="2212">
                  <c:v>2.127810650887575</c:v>
                </c:pt>
                <c:pt idx="2213">
                  <c:v>1.846865364850976</c:v>
                </c:pt>
                <c:pt idx="2214">
                  <c:v>1.644098810612992</c:v>
                </c:pt>
                <c:pt idx="2215">
                  <c:v>1.095731707317072</c:v>
                </c:pt>
                <c:pt idx="2216">
                  <c:v>2.392809587217043</c:v>
                </c:pt>
                <c:pt idx="2217">
                  <c:v>1.896515311510032</c:v>
                </c:pt>
                <c:pt idx="2218">
                  <c:v>2.988352745424294</c:v>
                </c:pt>
                <c:pt idx="2219">
                  <c:v>1.860103626943006</c:v>
                </c:pt>
                <c:pt idx="2220">
                  <c:v>1.679139382600561</c:v>
                </c:pt>
                <c:pt idx="2221">
                  <c:v>1.187293183322303</c:v>
                </c:pt>
                <c:pt idx="2222">
                  <c:v>1.802010050251257</c:v>
                </c:pt>
                <c:pt idx="2223">
                  <c:v>1.282748747315676</c:v>
                </c:pt>
                <c:pt idx="2224">
                  <c:v>1.287562904385334</c:v>
                </c:pt>
                <c:pt idx="2225">
                  <c:v>1.97029702970297</c:v>
                </c:pt>
                <c:pt idx="2226">
                  <c:v>1.641613198900092</c:v>
                </c:pt>
                <c:pt idx="2227">
                  <c:v>2.184146341463415</c:v>
                </c:pt>
                <c:pt idx="2228">
                  <c:v>2.07906976744186</c:v>
                </c:pt>
                <c:pt idx="2229">
                  <c:v>1.327881040892193</c:v>
                </c:pt>
                <c:pt idx="2230">
                  <c:v>1.500420521446594</c:v>
                </c:pt>
                <c:pt idx="2231">
                  <c:v>2.589259796806968</c:v>
                </c:pt>
                <c:pt idx="2232">
                  <c:v>1.222069910897875</c:v>
                </c:pt>
                <c:pt idx="2233">
                  <c:v>4.068493150684931</c:v>
                </c:pt>
                <c:pt idx="2234">
                  <c:v>1.52961373390558</c:v>
                </c:pt>
                <c:pt idx="2235">
                  <c:v>1.239387613082811</c:v>
                </c:pt>
                <c:pt idx="2236">
                  <c:v>2.769828926905132</c:v>
                </c:pt>
                <c:pt idx="2237">
                  <c:v>2.852564102564102</c:v>
                </c:pt>
                <c:pt idx="2238">
                  <c:v>1.837809917355371</c:v>
                </c:pt>
                <c:pt idx="2239">
                  <c:v>1.491198658843252</c:v>
                </c:pt>
                <c:pt idx="2240">
                  <c:v>1.228749136143746</c:v>
                </c:pt>
                <c:pt idx="2241">
                  <c:v>2.401351351351352</c:v>
                </c:pt>
                <c:pt idx="2242">
                  <c:v>2.266581632653061</c:v>
                </c:pt>
                <c:pt idx="2243">
                  <c:v>2.60117302052786</c:v>
                </c:pt>
                <c:pt idx="2244">
                  <c:v>1.111598746081505</c:v>
                </c:pt>
                <c:pt idx="2245">
                  <c:v>3.223636363636364</c:v>
                </c:pt>
                <c:pt idx="2246">
                  <c:v>1.738235294117647</c:v>
                </c:pt>
                <c:pt idx="2247">
                  <c:v>1.245959241040056</c:v>
                </c:pt>
                <c:pt idx="2248">
                  <c:v>2.048554913294798</c:v>
                </c:pt>
                <c:pt idx="2249">
                  <c:v>1.921908893709327</c:v>
                </c:pt>
                <c:pt idx="2250">
                  <c:v>1.945115257958287</c:v>
                </c:pt>
                <c:pt idx="2251">
                  <c:v>1.2578125</c:v>
                </c:pt>
                <c:pt idx="2252">
                  <c:v>2.060535506402795</c:v>
                </c:pt>
                <c:pt idx="2253">
                  <c:v>2.583941605839416</c:v>
                </c:pt>
                <c:pt idx="2254">
                  <c:v>1.693779904306221</c:v>
                </c:pt>
                <c:pt idx="2255">
                  <c:v>1.472545757071547</c:v>
                </c:pt>
                <c:pt idx="2256">
                  <c:v>1.053635280095351</c:v>
                </c:pt>
                <c:pt idx="2257">
                  <c:v>1.42008032128514</c:v>
                </c:pt>
                <c:pt idx="2258">
                  <c:v>1.664783427495292</c:v>
                </c:pt>
                <c:pt idx="2259">
                  <c:v>1.883795309168443</c:v>
                </c:pt>
                <c:pt idx="2260">
                  <c:v>1.89186295503212</c:v>
                </c:pt>
                <c:pt idx="2261">
                  <c:v>2.248407643312102</c:v>
                </c:pt>
                <c:pt idx="2262">
                  <c:v>3.522954091816368</c:v>
                </c:pt>
                <c:pt idx="2263">
                  <c:v>1.25284090909091</c:v>
                </c:pt>
                <c:pt idx="2264">
                  <c:v>2.159118727050184</c:v>
                </c:pt>
                <c:pt idx="2265">
                  <c:v>2.47124824684432</c:v>
                </c:pt>
                <c:pt idx="2266">
                  <c:v>1.586486486486486</c:v>
                </c:pt>
                <c:pt idx="2267">
                  <c:v>1.808008213552361</c:v>
                </c:pt>
                <c:pt idx="2268">
                  <c:v>1.481887110362258</c:v>
                </c:pt>
                <c:pt idx="2269">
                  <c:v>1.44298605414274</c:v>
                </c:pt>
                <c:pt idx="2270">
                  <c:v>2.243622448979592</c:v>
                </c:pt>
                <c:pt idx="2271">
                  <c:v>2.434903047091414</c:v>
                </c:pt>
                <c:pt idx="2272">
                  <c:v>2.233799237611182</c:v>
                </c:pt>
                <c:pt idx="2273">
                  <c:v>2.175742574257426</c:v>
                </c:pt>
                <c:pt idx="2274">
                  <c:v>1.190250507786054</c:v>
                </c:pt>
                <c:pt idx="2275">
                  <c:v>1.380204241948154</c:v>
                </c:pt>
                <c:pt idx="2276">
                  <c:v>1.48813559322034</c:v>
                </c:pt>
                <c:pt idx="2277">
                  <c:v>1.368954758190327</c:v>
                </c:pt>
                <c:pt idx="2278">
                  <c:v>1.729064039408867</c:v>
                </c:pt>
                <c:pt idx="2279">
                  <c:v>1.436527436527436</c:v>
                </c:pt>
                <c:pt idx="2280">
                  <c:v>1.973003374578178</c:v>
                </c:pt>
                <c:pt idx="2281">
                  <c:v>1.187669376693767</c:v>
                </c:pt>
                <c:pt idx="2282">
                  <c:v>1.421735604217355</c:v>
                </c:pt>
                <c:pt idx="2283">
                  <c:v>1.410628019323671</c:v>
                </c:pt>
                <c:pt idx="2284">
                  <c:v>1.113231552162849</c:v>
                </c:pt>
                <c:pt idx="2285">
                  <c:v>1.978506787330317</c:v>
                </c:pt>
                <c:pt idx="2286">
                  <c:v>2.233716475095785</c:v>
                </c:pt>
                <c:pt idx="2287">
                  <c:v>1.86261980830671</c:v>
                </c:pt>
                <c:pt idx="2288">
                  <c:v>1.121309370988446</c:v>
                </c:pt>
                <c:pt idx="2289">
                  <c:v>1.623255813953488</c:v>
                </c:pt>
                <c:pt idx="2290">
                  <c:v>2.387140902872778</c:v>
                </c:pt>
                <c:pt idx="2291">
                  <c:v>3.321904761904762</c:v>
                </c:pt>
                <c:pt idx="2292">
                  <c:v>1.246604717655468</c:v>
                </c:pt>
                <c:pt idx="2293">
                  <c:v>1.164328657314629</c:v>
                </c:pt>
                <c:pt idx="2294">
                  <c:v>1.809968847352025</c:v>
                </c:pt>
                <c:pt idx="2295">
                  <c:v>7.354430379746824</c:v>
                </c:pt>
                <c:pt idx="2296">
                  <c:v>2.219108280254777</c:v>
                </c:pt>
                <c:pt idx="2297">
                  <c:v>3.225925925925926</c:v>
                </c:pt>
                <c:pt idx="2298">
                  <c:v>2.635400907715582</c:v>
                </c:pt>
                <c:pt idx="2299">
                  <c:v>1.064180929095355</c:v>
                </c:pt>
                <c:pt idx="2300">
                  <c:v>3.858093126385806</c:v>
                </c:pt>
                <c:pt idx="2301">
                  <c:v>1.503025064822818</c:v>
                </c:pt>
                <c:pt idx="2302">
                  <c:v>2.339165545087483</c:v>
                </c:pt>
                <c:pt idx="2303">
                  <c:v>2.239690721649485</c:v>
                </c:pt>
                <c:pt idx="2304">
                  <c:v>2.369713506139154</c:v>
                </c:pt>
                <c:pt idx="2305">
                  <c:v>1.87176724137931</c:v>
                </c:pt>
                <c:pt idx="2306">
                  <c:v>1.431986809563067</c:v>
                </c:pt>
                <c:pt idx="2307">
                  <c:v>1.565374211000901</c:v>
                </c:pt>
                <c:pt idx="2308">
                  <c:v>1.230333097094259</c:v>
                </c:pt>
                <c:pt idx="2309">
                  <c:v>1.284023668639053</c:v>
                </c:pt>
                <c:pt idx="2310">
                  <c:v>4.242053789731052</c:v>
                </c:pt>
                <c:pt idx="2311">
                  <c:v>1.77948717948718</c:v>
                </c:pt>
                <c:pt idx="2312">
                  <c:v>2.443661971830987</c:v>
                </c:pt>
                <c:pt idx="2313">
                  <c:v>1.773006134969325</c:v>
                </c:pt>
                <c:pt idx="2314">
                  <c:v>1.85058697972252</c:v>
                </c:pt>
                <c:pt idx="2315">
                  <c:v>1.153692614770459</c:v>
                </c:pt>
                <c:pt idx="2316">
                  <c:v>1.946067415730337</c:v>
                </c:pt>
                <c:pt idx="2317">
                  <c:v>1.613233923578752</c:v>
                </c:pt>
                <c:pt idx="2318">
                  <c:v>2.7696</c:v>
                </c:pt>
                <c:pt idx="2319">
                  <c:v>2.515988372093023</c:v>
                </c:pt>
                <c:pt idx="2320">
                  <c:v>1.854233654876742</c:v>
                </c:pt>
                <c:pt idx="2321">
                  <c:v>1.577028258887875</c:v>
                </c:pt>
                <c:pt idx="2322">
                  <c:v>3.26843100189036</c:v>
                </c:pt>
                <c:pt idx="2323">
                  <c:v>2.719685039370077</c:v>
                </c:pt>
                <c:pt idx="2324">
                  <c:v>1.939325842696629</c:v>
                </c:pt>
                <c:pt idx="2325">
                  <c:v>1.23197715917202</c:v>
                </c:pt>
                <c:pt idx="2326">
                  <c:v>1.203626220362621</c:v>
                </c:pt>
                <c:pt idx="2327">
                  <c:v>1.271923360353721</c:v>
                </c:pt>
                <c:pt idx="2328">
                  <c:v>1.710029791459781</c:v>
                </c:pt>
                <c:pt idx="2329">
                  <c:v>1.429045643153527</c:v>
                </c:pt>
                <c:pt idx="2330">
                  <c:v>1.523893805309734</c:v>
                </c:pt>
                <c:pt idx="2331">
                  <c:v>1.532502226179875</c:v>
                </c:pt>
                <c:pt idx="2332">
                  <c:v>1.93370786516854</c:v>
                </c:pt>
                <c:pt idx="2333">
                  <c:v>2.352941176470586</c:v>
                </c:pt>
                <c:pt idx="2334">
                  <c:v>1.434528773978315</c:v>
                </c:pt>
                <c:pt idx="2335">
                  <c:v>2.092457420924573</c:v>
                </c:pt>
                <c:pt idx="2336">
                  <c:v>2.777059773828756</c:v>
                </c:pt>
                <c:pt idx="2337">
                  <c:v>3.095667870036101</c:v>
                </c:pt>
                <c:pt idx="2338">
                  <c:v>1.248361252731245</c:v>
                </c:pt>
                <c:pt idx="2339">
                  <c:v>1.257709251101321</c:v>
                </c:pt>
                <c:pt idx="2340">
                  <c:v>2.262879788639367</c:v>
                </c:pt>
                <c:pt idx="2341">
                  <c:v>1.08905852417303</c:v>
                </c:pt>
                <c:pt idx="2342">
                  <c:v>1.627021883920076</c:v>
                </c:pt>
                <c:pt idx="2343">
                  <c:v>2.133583021223471</c:v>
                </c:pt>
                <c:pt idx="2344">
                  <c:v>1.308575803981624</c:v>
                </c:pt>
                <c:pt idx="2345">
                  <c:v>3.890660592255124</c:v>
                </c:pt>
                <c:pt idx="2346">
                  <c:v>2.303643724696357</c:v>
                </c:pt>
                <c:pt idx="2347">
                  <c:v>2.45821325648415</c:v>
                </c:pt>
                <c:pt idx="2348">
                  <c:v>2.787581699346406</c:v>
                </c:pt>
                <c:pt idx="2349">
                  <c:v>2.13</c:v>
                </c:pt>
                <c:pt idx="2350">
                  <c:v>2.72596153846154</c:v>
                </c:pt>
                <c:pt idx="2351">
                  <c:v>2.21484375</c:v>
                </c:pt>
                <c:pt idx="2352">
                  <c:v>2.314285714285714</c:v>
                </c:pt>
                <c:pt idx="2353">
                  <c:v>1.400329489291598</c:v>
                </c:pt>
                <c:pt idx="2354">
                  <c:v>1.191310441485634</c:v>
                </c:pt>
                <c:pt idx="2355">
                  <c:v>1.841820151679306</c:v>
                </c:pt>
                <c:pt idx="2356">
                  <c:v>1.448422847399829</c:v>
                </c:pt>
                <c:pt idx="2357">
                  <c:v>2.430615164520737</c:v>
                </c:pt>
                <c:pt idx="2358">
                  <c:v>3.267307692307693</c:v>
                </c:pt>
                <c:pt idx="2359">
                  <c:v>1.899328859060402</c:v>
                </c:pt>
                <c:pt idx="2360">
                  <c:v>2.407092198581561</c:v>
                </c:pt>
                <c:pt idx="2361">
                  <c:v>1.355715427657874</c:v>
                </c:pt>
                <c:pt idx="2362">
                  <c:v>1.808102345415778</c:v>
                </c:pt>
                <c:pt idx="2363">
                  <c:v>2.003546099290779</c:v>
                </c:pt>
                <c:pt idx="2364">
                  <c:v>3.164485981308411</c:v>
                </c:pt>
                <c:pt idx="2365">
                  <c:v>2.422031473533619</c:v>
                </c:pt>
                <c:pt idx="2366">
                  <c:v>1.769874476987447</c:v>
                </c:pt>
                <c:pt idx="2367">
                  <c:v>1.074285714285715</c:v>
                </c:pt>
                <c:pt idx="2368">
                  <c:v>1.632239382239381</c:v>
                </c:pt>
                <c:pt idx="2369">
                  <c:v>1.47212543554007</c:v>
                </c:pt>
                <c:pt idx="2370">
                  <c:v>2.157088122605364</c:v>
                </c:pt>
                <c:pt idx="2371">
                  <c:v>3.0</c:v>
                </c:pt>
                <c:pt idx="2372">
                  <c:v>1.550964187327823</c:v>
                </c:pt>
                <c:pt idx="2373">
                  <c:v>1.400829875518671</c:v>
                </c:pt>
                <c:pt idx="2374">
                  <c:v>1.628985507246377</c:v>
                </c:pt>
                <c:pt idx="2375">
                  <c:v>1.528558476881234</c:v>
                </c:pt>
                <c:pt idx="2376">
                  <c:v>1.146938775510204</c:v>
                </c:pt>
                <c:pt idx="2377">
                  <c:v>2.577981651376148</c:v>
                </c:pt>
                <c:pt idx="2378">
                  <c:v>1.5636025998143</c:v>
                </c:pt>
                <c:pt idx="2379">
                  <c:v>1.603809523809524</c:v>
                </c:pt>
                <c:pt idx="2380">
                  <c:v>2.487444608567208</c:v>
                </c:pt>
                <c:pt idx="2381">
                  <c:v>1.621387283236994</c:v>
                </c:pt>
                <c:pt idx="2382">
                  <c:v>1.03314917127072</c:v>
                </c:pt>
                <c:pt idx="2383">
                  <c:v>2.587692307692308</c:v>
                </c:pt>
                <c:pt idx="2384">
                  <c:v>2.640502354788069</c:v>
                </c:pt>
                <c:pt idx="2385">
                  <c:v>1.727646454265159</c:v>
                </c:pt>
                <c:pt idx="2386">
                  <c:v>2.937062937062937</c:v>
                </c:pt>
                <c:pt idx="2387">
                  <c:v>2.151088348271448</c:v>
                </c:pt>
                <c:pt idx="2388">
                  <c:v>2.630094043887148</c:v>
                </c:pt>
                <c:pt idx="2389">
                  <c:v>2.330555555555556</c:v>
                </c:pt>
                <c:pt idx="2390">
                  <c:v>1.502238137869293</c:v>
                </c:pt>
                <c:pt idx="2391">
                  <c:v>1.489342806394316</c:v>
                </c:pt>
                <c:pt idx="2392">
                  <c:v>1.711950970377936</c:v>
                </c:pt>
                <c:pt idx="2393">
                  <c:v>2.959363957597174</c:v>
                </c:pt>
                <c:pt idx="2394">
                  <c:v>1.347546259050683</c:v>
                </c:pt>
                <c:pt idx="2395">
                  <c:v>1.876681614349776</c:v>
                </c:pt>
                <c:pt idx="2396">
                  <c:v>1.862068965517242</c:v>
                </c:pt>
                <c:pt idx="2397">
                  <c:v>2.074349442379182</c:v>
                </c:pt>
                <c:pt idx="2398">
                  <c:v>2.523378582202112</c:v>
                </c:pt>
                <c:pt idx="2399">
                  <c:v>1.375822368421053</c:v>
                </c:pt>
                <c:pt idx="2400">
                  <c:v>1.849557522123894</c:v>
                </c:pt>
                <c:pt idx="2401">
                  <c:v>1.754459601259181</c:v>
                </c:pt>
                <c:pt idx="2402">
                  <c:v>2.312586445366528</c:v>
                </c:pt>
                <c:pt idx="2403">
                  <c:v>1.46795434591747</c:v>
                </c:pt>
                <c:pt idx="2404">
                  <c:v>2.566820276497696</c:v>
                </c:pt>
                <c:pt idx="2405">
                  <c:v>1.689585439838221</c:v>
                </c:pt>
                <c:pt idx="2406">
                  <c:v>1.276416539050536</c:v>
                </c:pt>
                <c:pt idx="2407">
                  <c:v>4.225888324873097</c:v>
                </c:pt>
                <c:pt idx="2408">
                  <c:v>1.671686746987952</c:v>
                </c:pt>
                <c:pt idx="2409">
                  <c:v>1.460526315789473</c:v>
                </c:pt>
                <c:pt idx="2410">
                  <c:v>2.142857142857143</c:v>
                </c:pt>
                <c:pt idx="2411">
                  <c:v>1.421007685738684</c:v>
                </c:pt>
                <c:pt idx="2412">
                  <c:v>1.846836847946726</c:v>
                </c:pt>
                <c:pt idx="2413">
                  <c:v>3.121951219512195</c:v>
                </c:pt>
                <c:pt idx="2414">
                  <c:v>2.943362831858407</c:v>
                </c:pt>
                <c:pt idx="2415">
                  <c:v>1.19726421886249</c:v>
                </c:pt>
                <c:pt idx="2416">
                  <c:v>1.56150234741784</c:v>
                </c:pt>
                <c:pt idx="2417">
                  <c:v>1.782422293676313</c:v>
                </c:pt>
                <c:pt idx="2418">
                  <c:v>2.533536585365854</c:v>
                </c:pt>
                <c:pt idx="2419">
                  <c:v>1.672708962739174</c:v>
                </c:pt>
                <c:pt idx="2420">
                  <c:v>1.444347826086957</c:v>
                </c:pt>
                <c:pt idx="2421">
                  <c:v>1.2846094354215</c:v>
                </c:pt>
                <c:pt idx="2422">
                  <c:v>1.133105802047782</c:v>
                </c:pt>
                <c:pt idx="2423">
                  <c:v>1.779206859592712</c:v>
                </c:pt>
                <c:pt idx="2424">
                  <c:v>1.088582677165354</c:v>
                </c:pt>
                <c:pt idx="2425">
                  <c:v>1.767590618336887</c:v>
                </c:pt>
                <c:pt idx="2426">
                  <c:v>1.502722323049002</c:v>
                </c:pt>
                <c:pt idx="2427">
                  <c:v>2.13127413127413</c:v>
                </c:pt>
                <c:pt idx="2428">
                  <c:v>2.446745562130177</c:v>
                </c:pt>
                <c:pt idx="2429">
                  <c:v>2.811224489795919</c:v>
                </c:pt>
                <c:pt idx="2430">
                  <c:v>1.60388349514563</c:v>
                </c:pt>
                <c:pt idx="2431">
                  <c:v>1.472792149866191</c:v>
                </c:pt>
                <c:pt idx="2432">
                  <c:v>1.74234424498416</c:v>
                </c:pt>
                <c:pt idx="2433">
                  <c:v>1.188040345821326</c:v>
                </c:pt>
                <c:pt idx="2434">
                  <c:v>1.950295857988165</c:v>
                </c:pt>
                <c:pt idx="2435">
                  <c:v>1.838169642857142</c:v>
                </c:pt>
                <c:pt idx="2436">
                  <c:v>2.058749999999999</c:v>
                </c:pt>
                <c:pt idx="2437">
                  <c:v>1.522664199814985</c:v>
                </c:pt>
                <c:pt idx="2438">
                  <c:v>2.813675213675213</c:v>
                </c:pt>
                <c:pt idx="2439">
                  <c:v>1.209713024282561</c:v>
                </c:pt>
                <c:pt idx="2440">
                  <c:v>1.274418604651163</c:v>
                </c:pt>
                <c:pt idx="2441">
                  <c:v>3.79445727482679</c:v>
                </c:pt>
                <c:pt idx="2442">
                  <c:v>1.7828447339848</c:v>
                </c:pt>
                <c:pt idx="2443">
                  <c:v>2.04483188044832</c:v>
                </c:pt>
                <c:pt idx="2444">
                  <c:v>2.990892531876138</c:v>
                </c:pt>
                <c:pt idx="2445">
                  <c:v>1.727368421052632</c:v>
                </c:pt>
                <c:pt idx="2446">
                  <c:v>1.508739650413983</c:v>
                </c:pt>
                <c:pt idx="2447">
                  <c:v>1.503669724770642</c:v>
                </c:pt>
                <c:pt idx="2448">
                  <c:v>2.042394014962594</c:v>
                </c:pt>
                <c:pt idx="2449">
                  <c:v>1.79016393442623</c:v>
                </c:pt>
                <c:pt idx="2450">
                  <c:v>1.161816891412349</c:v>
                </c:pt>
                <c:pt idx="2451">
                  <c:v>2.019753086419753</c:v>
                </c:pt>
                <c:pt idx="2452">
                  <c:v>2.0272614622057</c:v>
                </c:pt>
                <c:pt idx="2453">
                  <c:v>1.602941176470588</c:v>
                </c:pt>
                <c:pt idx="2454">
                  <c:v>2.013546798029557</c:v>
                </c:pt>
                <c:pt idx="2455">
                  <c:v>1.54296506137866</c:v>
                </c:pt>
                <c:pt idx="2456">
                  <c:v>2.130378096479791</c:v>
                </c:pt>
                <c:pt idx="2457">
                  <c:v>1.481851179673321</c:v>
                </c:pt>
                <c:pt idx="2458">
                  <c:v>1.236363636363636</c:v>
                </c:pt>
                <c:pt idx="2459">
                  <c:v>1.440318302387268</c:v>
                </c:pt>
                <c:pt idx="2460">
                  <c:v>2.378102189781019</c:v>
                </c:pt>
                <c:pt idx="2461">
                  <c:v>2.192462987886944</c:v>
                </c:pt>
                <c:pt idx="2462">
                  <c:v>1.332242225859247</c:v>
                </c:pt>
                <c:pt idx="2463">
                  <c:v>1.319286871961102</c:v>
                </c:pt>
                <c:pt idx="2464">
                  <c:v>1.794928335170893</c:v>
                </c:pt>
                <c:pt idx="2465">
                  <c:v>2.474164133738598</c:v>
                </c:pt>
                <c:pt idx="2466">
                  <c:v>1.976913730255164</c:v>
                </c:pt>
                <c:pt idx="2467">
                  <c:v>4.359249329758713</c:v>
                </c:pt>
                <c:pt idx="2468">
                  <c:v>1.410234171725932</c:v>
                </c:pt>
                <c:pt idx="2469">
                  <c:v>2.249307479224378</c:v>
                </c:pt>
                <c:pt idx="2470">
                  <c:v>1.697698744769874</c:v>
                </c:pt>
                <c:pt idx="2471">
                  <c:v>1.12874043145442</c:v>
                </c:pt>
                <c:pt idx="2472">
                  <c:v>1.764961915125136</c:v>
                </c:pt>
                <c:pt idx="2473">
                  <c:v>1.191036002939015</c:v>
                </c:pt>
                <c:pt idx="2474">
                  <c:v>1.315746753246753</c:v>
                </c:pt>
                <c:pt idx="2475">
                  <c:v>1.516370439663237</c:v>
                </c:pt>
                <c:pt idx="2476">
                  <c:v>1.585127201565558</c:v>
                </c:pt>
                <c:pt idx="2477">
                  <c:v>1.46606334841629</c:v>
                </c:pt>
                <c:pt idx="2478">
                  <c:v>2.008684863523573</c:v>
                </c:pt>
                <c:pt idx="2479">
                  <c:v>2.537617554858935</c:v>
                </c:pt>
                <c:pt idx="2480">
                  <c:v>1.411867364746946</c:v>
                </c:pt>
                <c:pt idx="2481">
                  <c:v>1.723109691160809</c:v>
                </c:pt>
                <c:pt idx="2482">
                  <c:v>1.273013375295043</c:v>
                </c:pt>
                <c:pt idx="2483">
                  <c:v>2.544025157232705</c:v>
                </c:pt>
                <c:pt idx="2484">
                  <c:v>1.059633027522936</c:v>
                </c:pt>
                <c:pt idx="2485">
                  <c:v>2.505426356589147</c:v>
                </c:pt>
                <c:pt idx="2486">
                  <c:v>2.752981260647361</c:v>
                </c:pt>
                <c:pt idx="2487">
                  <c:v>1.756256800870512</c:v>
                </c:pt>
                <c:pt idx="2488">
                  <c:v>1.463702359346642</c:v>
                </c:pt>
                <c:pt idx="2489">
                  <c:v>2.718381112984823</c:v>
                </c:pt>
                <c:pt idx="2490">
                  <c:v>1.632218844984803</c:v>
                </c:pt>
                <c:pt idx="2491">
                  <c:v>1.704761904761905</c:v>
                </c:pt>
                <c:pt idx="2492">
                  <c:v>1.378100940975192</c:v>
                </c:pt>
                <c:pt idx="2493">
                  <c:v>1.491666666666666</c:v>
                </c:pt>
                <c:pt idx="2494">
                  <c:v>2.864768683274018</c:v>
                </c:pt>
                <c:pt idx="2495">
                  <c:v>1.852704257767548</c:v>
                </c:pt>
                <c:pt idx="2496">
                  <c:v>2.360703812316716</c:v>
                </c:pt>
                <c:pt idx="2497">
                  <c:v>1.667357512953368</c:v>
                </c:pt>
                <c:pt idx="2498">
                  <c:v>1.816027088036117</c:v>
                </c:pt>
                <c:pt idx="2499">
                  <c:v>2.231622746185854</c:v>
                </c:pt>
                <c:pt idx="2500">
                  <c:v>1.484764542936288</c:v>
                </c:pt>
                <c:pt idx="2501">
                  <c:v>1.79064587973274</c:v>
                </c:pt>
                <c:pt idx="2502">
                  <c:v>1.898465171192444</c:v>
                </c:pt>
                <c:pt idx="2503">
                  <c:v>2.780276816608997</c:v>
                </c:pt>
                <c:pt idx="2504">
                  <c:v>1.720556745182012</c:v>
                </c:pt>
                <c:pt idx="2505">
                  <c:v>2.049744897959183</c:v>
                </c:pt>
                <c:pt idx="2506">
                  <c:v>1.129304286718201</c:v>
                </c:pt>
                <c:pt idx="2507">
                  <c:v>1.835428571428572</c:v>
                </c:pt>
                <c:pt idx="2508">
                  <c:v>1.873978996499416</c:v>
                </c:pt>
                <c:pt idx="2509">
                  <c:v>1.19776119402985</c:v>
                </c:pt>
                <c:pt idx="2510">
                  <c:v>1.187130177514793</c:v>
                </c:pt>
                <c:pt idx="2511">
                  <c:v>2.746575342465755</c:v>
                </c:pt>
                <c:pt idx="2512">
                  <c:v>1.884841363102233</c:v>
                </c:pt>
                <c:pt idx="2513">
                  <c:v>1.293785310734463</c:v>
                </c:pt>
                <c:pt idx="2514">
                  <c:v>1.431635388739946</c:v>
                </c:pt>
                <c:pt idx="2515">
                  <c:v>1.201800450112528</c:v>
                </c:pt>
                <c:pt idx="2516">
                  <c:v>2.052564102564102</c:v>
                </c:pt>
                <c:pt idx="2517">
                  <c:v>1.648815653964984</c:v>
                </c:pt>
                <c:pt idx="2518">
                  <c:v>1.345668629100084</c:v>
                </c:pt>
                <c:pt idx="2519">
                  <c:v>1.976514215080346</c:v>
                </c:pt>
                <c:pt idx="2520">
                  <c:v>1.566111655239961</c:v>
                </c:pt>
                <c:pt idx="2521">
                  <c:v>1.629969418960244</c:v>
                </c:pt>
                <c:pt idx="2522">
                  <c:v>2.239831697054699</c:v>
                </c:pt>
                <c:pt idx="2523">
                  <c:v>1.946341463414634</c:v>
                </c:pt>
                <c:pt idx="2524">
                  <c:v>1.652173913043478</c:v>
                </c:pt>
                <c:pt idx="2525">
                  <c:v>1.1875</c:v>
                </c:pt>
                <c:pt idx="2526">
                  <c:v>1.550048590864918</c:v>
                </c:pt>
                <c:pt idx="2527">
                  <c:v>1.709539121114684</c:v>
                </c:pt>
                <c:pt idx="2528">
                  <c:v>2.919413919413917</c:v>
                </c:pt>
                <c:pt idx="2529">
                  <c:v>1.60808080808081</c:v>
                </c:pt>
                <c:pt idx="2530">
                  <c:v>1.244722439405786</c:v>
                </c:pt>
                <c:pt idx="2531">
                  <c:v>2.200553250345782</c:v>
                </c:pt>
                <c:pt idx="2532">
                  <c:v>1.412966252220247</c:v>
                </c:pt>
                <c:pt idx="2533">
                  <c:v>2.651085141903172</c:v>
                </c:pt>
                <c:pt idx="2534">
                  <c:v>1.15166908563135</c:v>
                </c:pt>
                <c:pt idx="2535">
                  <c:v>1.604651162790698</c:v>
                </c:pt>
                <c:pt idx="2536">
                  <c:v>1.608519269776877</c:v>
                </c:pt>
                <c:pt idx="2537">
                  <c:v>3.75829383886256</c:v>
                </c:pt>
                <c:pt idx="2538">
                  <c:v>3.654377880184333</c:v>
                </c:pt>
                <c:pt idx="2539">
                  <c:v>2.920810313075506</c:v>
                </c:pt>
                <c:pt idx="2540">
                  <c:v>2.711111111111111</c:v>
                </c:pt>
                <c:pt idx="2541">
                  <c:v>1.444444444444444</c:v>
                </c:pt>
                <c:pt idx="2542">
                  <c:v>2.045161290322581</c:v>
                </c:pt>
                <c:pt idx="2543">
                  <c:v>1.137832017229002</c:v>
                </c:pt>
                <c:pt idx="2544">
                  <c:v>1.677248677248677</c:v>
                </c:pt>
                <c:pt idx="2545">
                  <c:v>1.576119402985075</c:v>
                </c:pt>
                <c:pt idx="2546">
                  <c:v>1.423180592991914</c:v>
                </c:pt>
                <c:pt idx="2547">
                  <c:v>2.588235294117647</c:v>
                </c:pt>
                <c:pt idx="2548">
                  <c:v>2.947858472998137</c:v>
                </c:pt>
                <c:pt idx="2549">
                  <c:v>1.616956077630235</c:v>
                </c:pt>
                <c:pt idx="2550">
                  <c:v>2.276258992805753</c:v>
                </c:pt>
                <c:pt idx="2551">
                  <c:v>1.967661691542288</c:v>
                </c:pt>
                <c:pt idx="2552">
                  <c:v>1.252573238321456</c:v>
                </c:pt>
                <c:pt idx="2553">
                  <c:v>1.752497225305216</c:v>
                </c:pt>
                <c:pt idx="2554">
                  <c:v>2.186980609418283</c:v>
                </c:pt>
                <c:pt idx="2555">
                  <c:v>1.591733870967742</c:v>
                </c:pt>
                <c:pt idx="2556">
                  <c:v>2.097074468085107</c:v>
                </c:pt>
                <c:pt idx="2557">
                  <c:v>1.350171232876713</c:v>
                </c:pt>
                <c:pt idx="2558">
                  <c:v>2.003811944091487</c:v>
                </c:pt>
                <c:pt idx="2559">
                  <c:v>1.45521698984303</c:v>
                </c:pt>
                <c:pt idx="2560">
                  <c:v>2.712564543889845</c:v>
                </c:pt>
                <c:pt idx="2561">
                  <c:v>1.443629697525205</c:v>
                </c:pt>
                <c:pt idx="2562">
                  <c:v>2.212078651685393</c:v>
                </c:pt>
                <c:pt idx="2563">
                  <c:v>1.222826086956522</c:v>
                </c:pt>
                <c:pt idx="2564">
                  <c:v>2.151639344262295</c:v>
                </c:pt>
                <c:pt idx="2565">
                  <c:v>2.470957613814756</c:v>
                </c:pt>
                <c:pt idx="2566">
                  <c:v>2.929236499068892</c:v>
                </c:pt>
                <c:pt idx="2567">
                  <c:v>1.124374553252323</c:v>
                </c:pt>
                <c:pt idx="2568">
                  <c:v>1.205521472392637</c:v>
                </c:pt>
                <c:pt idx="2569">
                  <c:v>2.389057750759878</c:v>
                </c:pt>
                <c:pt idx="2570">
                  <c:v>2.015384615384615</c:v>
                </c:pt>
                <c:pt idx="2571">
                  <c:v>1.731277533039648</c:v>
                </c:pt>
                <c:pt idx="2572">
                  <c:v>2.027096774193548</c:v>
                </c:pt>
                <c:pt idx="2573">
                  <c:v>2.52572347266881</c:v>
                </c:pt>
                <c:pt idx="2574">
                  <c:v>1.476503759398496</c:v>
                </c:pt>
                <c:pt idx="2575">
                  <c:v>1.362847222222222</c:v>
                </c:pt>
                <c:pt idx="2576">
                  <c:v>1.481132075471698</c:v>
                </c:pt>
                <c:pt idx="2577">
                  <c:v>1.611909650924024</c:v>
                </c:pt>
                <c:pt idx="2578">
                  <c:v>3.19551934826884</c:v>
                </c:pt>
                <c:pt idx="2579">
                  <c:v>1.336456558773424</c:v>
                </c:pt>
                <c:pt idx="2580">
                  <c:v>2.162983425414365</c:v>
                </c:pt>
                <c:pt idx="2581">
                  <c:v>1.436697247706421</c:v>
                </c:pt>
                <c:pt idx="2582">
                  <c:v>2.9</c:v>
                </c:pt>
                <c:pt idx="2583">
                  <c:v>2.605657237936773</c:v>
                </c:pt>
                <c:pt idx="2584">
                  <c:v>2.509615384615384</c:v>
                </c:pt>
                <c:pt idx="2585">
                  <c:v>1.468105065666041</c:v>
                </c:pt>
                <c:pt idx="2586">
                  <c:v>1.906211936662607</c:v>
                </c:pt>
                <c:pt idx="2587">
                  <c:v>1.606776180698152</c:v>
                </c:pt>
                <c:pt idx="2588">
                  <c:v>1.071184120465434</c:v>
                </c:pt>
                <c:pt idx="2589">
                  <c:v>1.312919463087248</c:v>
                </c:pt>
                <c:pt idx="2590">
                  <c:v>1.829239766081872</c:v>
                </c:pt>
                <c:pt idx="2591">
                  <c:v>1.744419642857142</c:v>
                </c:pt>
                <c:pt idx="2592">
                  <c:v>2.371775417298937</c:v>
                </c:pt>
                <c:pt idx="2593">
                  <c:v>1.704471101417666</c:v>
                </c:pt>
                <c:pt idx="2594">
                  <c:v>1.867383512544803</c:v>
                </c:pt>
                <c:pt idx="2595">
                  <c:v>3.719047619047619</c:v>
                </c:pt>
                <c:pt idx="2596">
                  <c:v>1.115796997855611</c:v>
                </c:pt>
                <c:pt idx="2597">
                  <c:v>1.274285714285715</c:v>
                </c:pt>
                <c:pt idx="2598">
                  <c:v>2.820976491862567</c:v>
                </c:pt>
                <c:pt idx="2599">
                  <c:v>1.852731591448931</c:v>
                </c:pt>
                <c:pt idx="2600">
                  <c:v>1.070693205216197</c:v>
                </c:pt>
                <c:pt idx="2601">
                  <c:v>2.027308192457738</c:v>
                </c:pt>
                <c:pt idx="2602">
                  <c:v>2.05680317040951</c:v>
                </c:pt>
                <c:pt idx="2603">
                  <c:v>1.82961222091657</c:v>
                </c:pt>
                <c:pt idx="2604">
                  <c:v>1.764172335600907</c:v>
                </c:pt>
                <c:pt idx="2605">
                  <c:v>1.528487229862476</c:v>
                </c:pt>
                <c:pt idx="2606">
                  <c:v>2.62837837837838</c:v>
                </c:pt>
                <c:pt idx="2607">
                  <c:v>2.143250688705235</c:v>
                </c:pt>
                <c:pt idx="2608">
                  <c:v>1.274590163934426</c:v>
                </c:pt>
                <c:pt idx="2609">
                  <c:v>1.208236208236208</c:v>
                </c:pt>
                <c:pt idx="2610">
                  <c:v>2.326347305389218</c:v>
                </c:pt>
                <c:pt idx="2611">
                  <c:v>1.470198675496688</c:v>
                </c:pt>
                <c:pt idx="2612">
                  <c:v>1.735195530726258</c:v>
                </c:pt>
                <c:pt idx="2613">
                  <c:v>1.244587008821171</c:v>
                </c:pt>
                <c:pt idx="2614">
                  <c:v>3.244769874476988</c:v>
                </c:pt>
                <c:pt idx="2615">
                  <c:v>2.341389728096678</c:v>
                </c:pt>
                <c:pt idx="2616">
                  <c:v>2.296296296296297</c:v>
                </c:pt>
                <c:pt idx="2617">
                  <c:v>1.258116883116884</c:v>
                </c:pt>
                <c:pt idx="2618">
                  <c:v>1.454460093896714</c:v>
                </c:pt>
                <c:pt idx="2619">
                  <c:v>1.821176470588236</c:v>
                </c:pt>
                <c:pt idx="2620">
                  <c:v>1.357330992098332</c:v>
                </c:pt>
                <c:pt idx="2621">
                  <c:v>1.963151207115628</c:v>
                </c:pt>
                <c:pt idx="2622">
                  <c:v>1.461684011352885</c:v>
                </c:pt>
                <c:pt idx="2623">
                  <c:v>1.581371545547594</c:v>
                </c:pt>
                <c:pt idx="2624">
                  <c:v>2.749110320284698</c:v>
                </c:pt>
                <c:pt idx="2625">
                  <c:v>1.282392026578074</c:v>
                </c:pt>
                <c:pt idx="2626">
                  <c:v>1.75740318906606</c:v>
                </c:pt>
                <c:pt idx="2627">
                  <c:v>1.254678600488202</c:v>
                </c:pt>
                <c:pt idx="2628">
                  <c:v>2.14027777777778</c:v>
                </c:pt>
                <c:pt idx="2629">
                  <c:v>2.019659239842722</c:v>
                </c:pt>
                <c:pt idx="2630">
                  <c:v>1.466666666666667</c:v>
                </c:pt>
                <c:pt idx="2631">
                  <c:v>7.196261682242992</c:v>
                </c:pt>
                <c:pt idx="2632">
                  <c:v>1.958015267175573</c:v>
                </c:pt>
                <c:pt idx="2633">
                  <c:v>2.175388967468176</c:v>
                </c:pt>
                <c:pt idx="2634">
                  <c:v>2.302395209580838</c:v>
                </c:pt>
                <c:pt idx="2635">
                  <c:v>1.31678082191781</c:v>
                </c:pt>
                <c:pt idx="2636">
                  <c:v>2.288690476190477</c:v>
                </c:pt>
                <c:pt idx="2637">
                  <c:v>1.838516746411483</c:v>
                </c:pt>
                <c:pt idx="2638">
                  <c:v>3.625</c:v>
                </c:pt>
                <c:pt idx="2639">
                  <c:v>2.35375191424196</c:v>
                </c:pt>
                <c:pt idx="2640">
                  <c:v>2.089795918367348</c:v>
                </c:pt>
                <c:pt idx="2641">
                  <c:v>1.891625615763546</c:v>
                </c:pt>
                <c:pt idx="2642">
                  <c:v>1.819905213270142</c:v>
                </c:pt>
                <c:pt idx="2643">
                  <c:v>2.350689127105662</c:v>
                </c:pt>
                <c:pt idx="2644">
                  <c:v>2.010484927916121</c:v>
                </c:pt>
                <c:pt idx="2645">
                  <c:v>3.025641025641025</c:v>
                </c:pt>
                <c:pt idx="2646">
                  <c:v>1.704444444444444</c:v>
                </c:pt>
                <c:pt idx="2647">
                  <c:v>1.807783018867924</c:v>
                </c:pt>
                <c:pt idx="2648">
                  <c:v>1.940506329113924</c:v>
                </c:pt>
                <c:pt idx="2649">
                  <c:v>1.45308056872038</c:v>
                </c:pt>
                <c:pt idx="2650">
                  <c:v>1.81301775147929</c:v>
                </c:pt>
                <c:pt idx="2651">
                  <c:v>3.238900634249472</c:v>
                </c:pt>
                <c:pt idx="2652">
                  <c:v>1.684268426842685</c:v>
                </c:pt>
                <c:pt idx="2653">
                  <c:v>1.816132858837485</c:v>
                </c:pt>
                <c:pt idx="2654">
                  <c:v>3.214285714285714</c:v>
                </c:pt>
                <c:pt idx="2655">
                  <c:v>2.153521126760564</c:v>
                </c:pt>
                <c:pt idx="2656">
                  <c:v>1.453853472882968</c:v>
                </c:pt>
                <c:pt idx="2657">
                  <c:v>1.282955499580185</c:v>
                </c:pt>
                <c:pt idx="2658">
                  <c:v>2.15373765867419</c:v>
                </c:pt>
                <c:pt idx="2659">
                  <c:v>1.747995418098511</c:v>
                </c:pt>
                <c:pt idx="2660">
                  <c:v>2.22773722627738</c:v>
                </c:pt>
                <c:pt idx="2661">
                  <c:v>2.414556962025317</c:v>
                </c:pt>
                <c:pt idx="2662">
                  <c:v>1.093974175035868</c:v>
                </c:pt>
                <c:pt idx="2663">
                  <c:v>2.397798742138365</c:v>
                </c:pt>
                <c:pt idx="2664">
                  <c:v>1.833935018050542</c:v>
                </c:pt>
                <c:pt idx="2665">
                  <c:v>2.180257510729615</c:v>
                </c:pt>
                <c:pt idx="2666">
                  <c:v>1.476744186046512</c:v>
                </c:pt>
                <c:pt idx="2667">
                  <c:v>2.146478873239437</c:v>
                </c:pt>
                <c:pt idx="2668">
                  <c:v>1.632368703108253</c:v>
                </c:pt>
                <c:pt idx="2669">
                  <c:v>1.326939843068875</c:v>
                </c:pt>
                <c:pt idx="2670">
                  <c:v>2.067934782608697</c:v>
                </c:pt>
                <c:pt idx="2671">
                  <c:v>3.515011547344112</c:v>
                </c:pt>
                <c:pt idx="2672">
                  <c:v>1.321459600347524</c:v>
                </c:pt>
                <c:pt idx="2673">
                  <c:v>1.456896551724137</c:v>
                </c:pt>
                <c:pt idx="2674">
                  <c:v>3.454545454545454</c:v>
                </c:pt>
                <c:pt idx="2675">
                  <c:v>1.961290322580645</c:v>
                </c:pt>
                <c:pt idx="2676">
                  <c:v>1.711711711711712</c:v>
                </c:pt>
                <c:pt idx="2677">
                  <c:v>1.474296799224054</c:v>
                </c:pt>
                <c:pt idx="2678">
                  <c:v>1.845686512758202</c:v>
                </c:pt>
                <c:pt idx="2679">
                  <c:v>1.377153218495013</c:v>
                </c:pt>
                <c:pt idx="2680">
                  <c:v>1.994743758212877</c:v>
                </c:pt>
                <c:pt idx="2681">
                  <c:v>1.883374689826303</c:v>
                </c:pt>
                <c:pt idx="2682">
                  <c:v>1.360861759425493</c:v>
                </c:pt>
                <c:pt idx="2683">
                  <c:v>1.388278388278388</c:v>
                </c:pt>
                <c:pt idx="2684">
                  <c:v>1.615138592750533</c:v>
                </c:pt>
                <c:pt idx="2685">
                  <c:v>1.510468594217348</c:v>
                </c:pt>
                <c:pt idx="2686">
                  <c:v>2.907869481765834</c:v>
                </c:pt>
                <c:pt idx="2687">
                  <c:v>1.421596244131455</c:v>
                </c:pt>
                <c:pt idx="2688">
                  <c:v>1.249380677126342</c:v>
                </c:pt>
                <c:pt idx="2689">
                  <c:v>3.602380952380954</c:v>
                </c:pt>
                <c:pt idx="2690">
                  <c:v>3.751861042183623</c:v>
                </c:pt>
                <c:pt idx="2691">
                  <c:v>1.912658227848101</c:v>
                </c:pt>
                <c:pt idx="2692">
                  <c:v>2.655536028119508</c:v>
                </c:pt>
                <c:pt idx="2693">
                  <c:v>2.720720720720721</c:v>
                </c:pt>
                <c:pt idx="2694">
                  <c:v>1.800715990453461</c:v>
                </c:pt>
                <c:pt idx="2695">
                  <c:v>1.298623063683305</c:v>
                </c:pt>
                <c:pt idx="2696">
                  <c:v>1.618025751072961</c:v>
                </c:pt>
                <c:pt idx="2697">
                  <c:v>1.247516556291391</c:v>
                </c:pt>
                <c:pt idx="2698">
                  <c:v>1.21647819063005</c:v>
                </c:pt>
                <c:pt idx="2699">
                  <c:v>3.878865979381437</c:v>
                </c:pt>
                <c:pt idx="2700">
                  <c:v>4.836012861736334</c:v>
                </c:pt>
                <c:pt idx="2701">
                  <c:v>1.978947368421053</c:v>
                </c:pt>
                <c:pt idx="2702">
                  <c:v>1.418867924528302</c:v>
                </c:pt>
                <c:pt idx="2703">
                  <c:v>1.410881801125704</c:v>
                </c:pt>
                <c:pt idx="2704">
                  <c:v>1.912213740458015</c:v>
                </c:pt>
                <c:pt idx="2705">
                  <c:v>1.456838021338507</c:v>
                </c:pt>
                <c:pt idx="2706">
                  <c:v>1.18562401263823</c:v>
                </c:pt>
                <c:pt idx="2707">
                  <c:v>2.277693474962064</c:v>
                </c:pt>
                <c:pt idx="2708">
                  <c:v>2.814258911819877</c:v>
                </c:pt>
                <c:pt idx="2709">
                  <c:v>1.719036697247706</c:v>
                </c:pt>
                <c:pt idx="2710">
                  <c:v>2.153735632183908</c:v>
                </c:pt>
                <c:pt idx="2711">
                  <c:v>2.406099518459069</c:v>
                </c:pt>
                <c:pt idx="2712">
                  <c:v>2.035326086956523</c:v>
                </c:pt>
                <c:pt idx="2713">
                  <c:v>1.570230607966457</c:v>
                </c:pt>
                <c:pt idx="2714">
                  <c:v>1.187301587301587</c:v>
                </c:pt>
                <c:pt idx="2715">
                  <c:v>2.249624060150376</c:v>
                </c:pt>
                <c:pt idx="2716">
                  <c:v>2.154178674351585</c:v>
                </c:pt>
                <c:pt idx="2717">
                  <c:v>1.722350230414747</c:v>
                </c:pt>
                <c:pt idx="2718">
                  <c:v>1.179022082018927</c:v>
                </c:pt>
                <c:pt idx="2719">
                  <c:v>2.929411764705882</c:v>
                </c:pt>
                <c:pt idx="2720">
                  <c:v>2.241741741741742</c:v>
                </c:pt>
                <c:pt idx="2721">
                  <c:v>3.020242914979756</c:v>
                </c:pt>
                <c:pt idx="2722">
                  <c:v>1.276541095890411</c:v>
                </c:pt>
                <c:pt idx="2723">
                  <c:v>1.729698375870069</c:v>
                </c:pt>
                <c:pt idx="2724">
                  <c:v>1.926356589147287</c:v>
                </c:pt>
                <c:pt idx="2725">
                  <c:v>2.604895104895104</c:v>
                </c:pt>
                <c:pt idx="2726">
                  <c:v>2.57612456747405</c:v>
                </c:pt>
                <c:pt idx="2727">
                  <c:v>2.229041916167665</c:v>
                </c:pt>
                <c:pt idx="2728">
                  <c:v>1.67379077615298</c:v>
                </c:pt>
                <c:pt idx="2729">
                  <c:v>1.219852337981952</c:v>
                </c:pt>
                <c:pt idx="2730">
                  <c:v>1.233001658374792</c:v>
                </c:pt>
                <c:pt idx="2731">
                  <c:v>2.04120879120879</c:v>
                </c:pt>
                <c:pt idx="2732">
                  <c:v>2.206537890044578</c:v>
                </c:pt>
                <c:pt idx="2733">
                  <c:v>1.198707592891762</c:v>
                </c:pt>
                <c:pt idx="2734">
                  <c:v>1.827586206896552</c:v>
                </c:pt>
                <c:pt idx="2735">
                  <c:v>1.38210624417521</c:v>
                </c:pt>
                <c:pt idx="2736">
                  <c:v>1.120181405895692</c:v>
                </c:pt>
                <c:pt idx="2737">
                  <c:v>2.23042168674699</c:v>
                </c:pt>
                <c:pt idx="2738">
                  <c:v>1.343920145190562</c:v>
                </c:pt>
                <c:pt idx="2739">
                  <c:v>1.142857142857143</c:v>
                </c:pt>
                <c:pt idx="2740">
                  <c:v>1.601731601731602</c:v>
                </c:pt>
                <c:pt idx="2741">
                  <c:v>3.494089834515366</c:v>
                </c:pt>
                <c:pt idx="2742">
                  <c:v>2.006793478260869</c:v>
                </c:pt>
                <c:pt idx="2743">
                  <c:v>2.710091743119266</c:v>
                </c:pt>
                <c:pt idx="2744">
                  <c:v>2.380645161290323</c:v>
                </c:pt>
                <c:pt idx="2745">
                  <c:v>1.861286254728877</c:v>
                </c:pt>
                <c:pt idx="2746">
                  <c:v>2.288372093023255</c:v>
                </c:pt>
                <c:pt idx="2747">
                  <c:v>2.224736048265461</c:v>
                </c:pt>
                <c:pt idx="2748">
                  <c:v>1.241582491582492</c:v>
                </c:pt>
                <c:pt idx="2749">
                  <c:v>1.347349177330896</c:v>
                </c:pt>
                <c:pt idx="2750">
                  <c:v>1.35852534562212</c:v>
                </c:pt>
                <c:pt idx="2751">
                  <c:v>1.706496519721578</c:v>
                </c:pt>
                <c:pt idx="2752">
                  <c:v>1.291483757682177</c:v>
                </c:pt>
                <c:pt idx="2753">
                  <c:v>1.545168067226891</c:v>
                </c:pt>
                <c:pt idx="2754">
                  <c:v>2.249235474006116</c:v>
                </c:pt>
                <c:pt idx="2755">
                  <c:v>3.675</c:v>
                </c:pt>
                <c:pt idx="2756">
                  <c:v>3.245033112582781</c:v>
                </c:pt>
                <c:pt idx="2757">
                  <c:v>1.666666666666666</c:v>
                </c:pt>
                <c:pt idx="2758">
                  <c:v>1.607221006564551</c:v>
                </c:pt>
                <c:pt idx="2759">
                  <c:v>2.377022653721683</c:v>
                </c:pt>
                <c:pt idx="2760">
                  <c:v>1.669703872437358</c:v>
                </c:pt>
                <c:pt idx="2761">
                  <c:v>2.910536779324055</c:v>
                </c:pt>
                <c:pt idx="2762">
                  <c:v>1.445212240868707</c:v>
                </c:pt>
                <c:pt idx="2763">
                  <c:v>2.085470085470085</c:v>
                </c:pt>
                <c:pt idx="2764">
                  <c:v>1.607692307692308</c:v>
                </c:pt>
                <c:pt idx="2765">
                  <c:v>2.230182926829268</c:v>
                </c:pt>
                <c:pt idx="2766">
                  <c:v>2.198496240601504</c:v>
                </c:pt>
                <c:pt idx="2767">
                  <c:v>1.204451772464962</c:v>
                </c:pt>
                <c:pt idx="2768">
                  <c:v>1.06023222060958</c:v>
                </c:pt>
                <c:pt idx="2769">
                  <c:v>3.04801670146138</c:v>
                </c:pt>
                <c:pt idx="2770">
                  <c:v>1.29317980513729</c:v>
                </c:pt>
                <c:pt idx="2771">
                  <c:v>1.609702315325248</c:v>
                </c:pt>
                <c:pt idx="2772">
                  <c:v>2.054929577464789</c:v>
                </c:pt>
                <c:pt idx="2773">
                  <c:v>1.686705202312138</c:v>
                </c:pt>
                <c:pt idx="2774">
                  <c:v>1.92989417989418</c:v>
                </c:pt>
                <c:pt idx="2775">
                  <c:v>2.123726346433771</c:v>
                </c:pt>
                <c:pt idx="2776">
                  <c:v>3.020703933747413</c:v>
                </c:pt>
                <c:pt idx="2777">
                  <c:v>1.385931558935361</c:v>
                </c:pt>
                <c:pt idx="2778">
                  <c:v>2.087392550143268</c:v>
                </c:pt>
                <c:pt idx="2779">
                  <c:v>2.214285714285714</c:v>
                </c:pt>
                <c:pt idx="2780">
                  <c:v>1.31053105310531</c:v>
                </c:pt>
                <c:pt idx="2781">
                  <c:v>1.925925925925926</c:v>
                </c:pt>
                <c:pt idx="2782">
                  <c:v>2.819767441860465</c:v>
                </c:pt>
                <c:pt idx="2783">
                  <c:v>2.738229755178908</c:v>
                </c:pt>
                <c:pt idx="2784">
                  <c:v>2.677716390423573</c:v>
                </c:pt>
                <c:pt idx="2785">
                  <c:v>1.409311348205625</c:v>
                </c:pt>
                <c:pt idx="2786">
                  <c:v>2.661172161172161</c:v>
                </c:pt>
                <c:pt idx="2787">
                  <c:v>1.847328244274809</c:v>
                </c:pt>
                <c:pt idx="2788">
                  <c:v>2.272300469483567</c:v>
                </c:pt>
                <c:pt idx="2789">
                  <c:v>1.756658595641647</c:v>
                </c:pt>
                <c:pt idx="2790">
                  <c:v>1.329055912007333</c:v>
                </c:pt>
                <c:pt idx="2791">
                  <c:v>1.179820992676972</c:v>
                </c:pt>
                <c:pt idx="2792">
                  <c:v>1.292335115864528</c:v>
                </c:pt>
                <c:pt idx="2793">
                  <c:v>1.676300578034682</c:v>
                </c:pt>
                <c:pt idx="2794">
                  <c:v>2.971311475409836</c:v>
                </c:pt>
                <c:pt idx="2795">
                  <c:v>2.63752276867031</c:v>
                </c:pt>
                <c:pt idx="2796">
                  <c:v>1.283687943262412</c:v>
                </c:pt>
                <c:pt idx="2797">
                  <c:v>2.135693215339233</c:v>
                </c:pt>
                <c:pt idx="2798">
                  <c:v>1.605993340732519</c:v>
                </c:pt>
                <c:pt idx="2799">
                  <c:v>1.457661290322571</c:v>
                </c:pt>
                <c:pt idx="2800">
                  <c:v>1.377502383222116</c:v>
                </c:pt>
                <c:pt idx="2801">
                  <c:v>1.407010710808179</c:v>
                </c:pt>
                <c:pt idx="2802">
                  <c:v>1.344186046511628</c:v>
                </c:pt>
                <c:pt idx="2803">
                  <c:v>1.482546201232032</c:v>
                </c:pt>
                <c:pt idx="2804">
                  <c:v>1.319012797074954</c:v>
                </c:pt>
                <c:pt idx="2805">
                  <c:v>1.454637096774193</c:v>
                </c:pt>
                <c:pt idx="2806">
                  <c:v>1.173170731707318</c:v>
                </c:pt>
                <c:pt idx="2807">
                  <c:v>1.287243532560214</c:v>
                </c:pt>
                <c:pt idx="2808">
                  <c:v>1.947368421052632</c:v>
                </c:pt>
                <c:pt idx="2809">
                  <c:v>2.235658914728672</c:v>
                </c:pt>
                <c:pt idx="2810">
                  <c:v>1.75425790754258</c:v>
                </c:pt>
                <c:pt idx="2811">
                  <c:v>1.489669421487603</c:v>
                </c:pt>
                <c:pt idx="2812">
                  <c:v>2.787234042553193</c:v>
                </c:pt>
                <c:pt idx="2813">
                  <c:v>2.051282051282052</c:v>
                </c:pt>
                <c:pt idx="2814">
                  <c:v>1.991701244813278</c:v>
                </c:pt>
                <c:pt idx="2815">
                  <c:v>1.944594594594594</c:v>
                </c:pt>
                <c:pt idx="2816">
                  <c:v>2.094614264919941</c:v>
                </c:pt>
                <c:pt idx="2817">
                  <c:v>1.57848518111965</c:v>
                </c:pt>
                <c:pt idx="2818">
                  <c:v>1.722155688622755</c:v>
                </c:pt>
                <c:pt idx="2819">
                  <c:v>1.315645013723696</c:v>
                </c:pt>
                <c:pt idx="2820">
                  <c:v>1.81439393939394</c:v>
                </c:pt>
                <c:pt idx="2821">
                  <c:v>2.65129151291513</c:v>
                </c:pt>
                <c:pt idx="2822">
                  <c:v>2.61090909090909</c:v>
                </c:pt>
                <c:pt idx="2823">
                  <c:v>3.809018567639257</c:v>
                </c:pt>
                <c:pt idx="2824">
                  <c:v>1.250871080139373</c:v>
                </c:pt>
                <c:pt idx="2825">
                  <c:v>1.470286885245902</c:v>
                </c:pt>
                <c:pt idx="2826">
                  <c:v>1.192851205320033</c:v>
                </c:pt>
                <c:pt idx="2827">
                  <c:v>3.261363636363637</c:v>
                </c:pt>
                <c:pt idx="2828">
                  <c:v>1.524973432518597</c:v>
                </c:pt>
                <c:pt idx="2829">
                  <c:v>1.575824175824175</c:v>
                </c:pt>
                <c:pt idx="2830">
                  <c:v>1.80478589420655</c:v>
                </c:pt>
                <c:pt idx="2831">
                  <c:v>2.688555347091934</c:v>
                </c:pt>
                <c:pt idx="2832">
                  <c:v>1.574725274725275</c:v>
                </c:pt>
                <c:pt idx="2833">
                  <c:v>1.794486215538847</c:v>
                </c:pt>
                <c:pt idx="2834">
                  <c:v>1.318600368324125</c:v>
                </c:pt>
                <c:pt idx="2835">
                  <c:v>1.246301131418625</c:v>
                </c:pt>
                <c:pt idx="2836">
                  <c:v>1.956284153005464</c:v>
                </c:pt>
                <c:pt idx="2837">
                  <c:v>1.312844036697248</c:v>
                </c:pt>
                <c:pt idx="2838">
                  <c:v>1.168163265306122</c:v>
                </c:pt>
                <c:pt idx="2839">
                  <c:v>1.77860696517413</c:v>
                </c:pt>
                <c:pt idx="2840">
                  <c:v>2.034188034188033</c:v>
                </c:pt>
                <c:pt idx="2841">
                  <c:v>1.67096018735363</c:v>
                </c:pt>
                <c:pt idx="2842">
                  <c:v>1.414271555996036</c:v>
                </c:pt>
                <c:pt idx="2843">
                  <c:v>2.303715670436187</c:v>
                </c:pt>
                <c:pt idx="2844">
                  <c:v>1.688388625592418</c:v>
                </c:pt>
                <c:pt idx="2845">
                  <c:v>1.984679665738162</c:v>
                </c:pt>
                <c:pt idx="2846">
                  <c:v>1.998597475455821</c:v>
                </c:pt>
                <c:pt idx="2847">
                  <c:v>2.111111111111111</c:v>
                </c:pt>
                <c:pt idx="2848">
                  <c:v>1.969571230982019</c:v>
                </c:pt>
                <c:pt idx="2849">
                  <c:v>1.331150608044902</c:v>
                </c:pt>
                <c:pt idx="2850">
                  <c:v>2.117559523809524</c:v>
                </c:pt>
                <c:pt idx="2851">
                  <c:v>2.044540229885058</c:v>
                </c:pt>
                <c:pt idx="2852">
                  <c:v>2.277243589743589</c:v>
                </c:pt>
                <c:pt idx="2853">
                  <c:v>2.136842105263148</c:v>
                </c:pt>
                <c:pt idx="2854">
                  <c:v>2.823061630218687</c:v>
                </c:pt>
                <c:pt idx="2855">
                  <c:v>2.156534954407295</c:v>
                </c:pt>
                <c:pt idx="2856">
                  <c:v>1.398422090729783</c:v>
                </c:pt>
                <c:pt idx="2857">
                  <c:v>1.266071428571428</c:v>
                </c:pt>
                <c:pt idx="2858">
                  <c:v>1.586129753914988</c:v>
                </c:pt>
                <c:pt idx="2859">
                  <c:v>1.639306358381503</c:v>
                </c:pt>
                <c:pt idx="2860">
                  <c:v>2.08529411764706</c:v>
                </c:pt>
                <c:pt idx="2861">
                  <c:v>2.432246998284724</c:v>
                </c:pt>
                <c:pt idx="2862">
                  <c:v>1.577951002227171</c:v>
                </c:pt>
                <c:pt idx="2863">
                  <c:v>1.548633879781421</c:v>
                </c:pt>
                <c:pt idx="2864">
                  <c:v>1.56401766004415</c:v>
                </c:pt>
                <c:pt idx="2865">
                  <c:v>2.510638297872341</c:v>
                </c:pt>
                <c:pt idx="2866">
                  <c:v>2.715930902111325</c:v>
                </c:pt>
                <c:pt idx="2867">
                  <c:v>1.172328086164043</c:v>
                </c:pt>
                <c:pt idx="2868">
                  <c:v>1.546448087431694</c:v>
                </c:pt>
                <c:pt idx="2869">
                  <c:v>2.018544935805992</c:v>
                </c:pt>
                <c:pt idx="2870">
                  <c:v>1.899328859060402</c:v>
                </c:pt>
                <c:pt idx="2871">
                  <c:v>1.766541822721598</c:v>
                </c:pt>
                <c:pt idx="2872">
                  <c:v>1.205281090289608</c:v>
                </c:pt>
                <c:pt idx="2873">
                  <c:v>2.002832861189801</c:v>
                </c:pt>
                <c:pt idx="2874">
                  <c:v>1.522066738428417</c:v>
                </c:pt>
                <c:pt idx="2875">
                  <c:v>1.393491124260356</c:v>
                </c:pt>
                <c:pt idx="2876">
                  <c:v>1.383937316356514</c:v>
                </c:pt>
                <c:pt idx="2877">
                  <c:v>1.89530201342282</c:v>
                </c:pt>
                <c:pt idx="2878">
                  <c:v>1.132317562149158</c:v>
                </c:pt>
                <c:pt idx="2879">
                  <c:v>1.337121212121211</c:v>
                </c:pt>
                <c:pt idx="2880">
                  <c:v>1.140549273021002</c:v>
                </c:pt>
                <c:pt idx="2881">
                  <c:v>1.136070853462158</c:v>
                </c:pt>
                <c:pt idx="2882">
                  <c:v>1.467221644120707</c:v>
                </c:pt>
                <c:pt idx="2883">
                  <c:v>2.65536723163842</c:v>
                </c:pt>
                <c:pt idx="2884">
                  <c:v>1.371957156767284</c:v>
                </c:pt>
                <c:pt idx="2885">
                  <c:v>1.511802575107296</c:v>
                </c:pt>
                <c:pt idx="2886">
                  <c:v>1.513426423200859</c:v>
                </c:pt>
                <c:pt idx="2887">
                  <c:v>3.935754189944133</c:v>
                </c:pt>
                <c:pt idx="2888">
                  <c:v>1.65764705882353</c:v>
                </c:pt>
                <c:pt idx="2889">
                  <c:v>1.682198327359618</c:v>
                </c:pt>
                <c:pt idx="2890">
                  <c:v>1.598183881952327</c:v>
                </c:pt>
                <c:pt idx="2891">
                  <c:v>2.125377643504532</c:v>
                </c:pt>
                <c:pt idx="2892">
                  <c:v>2.287804878048781</c:v>
                </c:pt>
                <c:pt idx="2893">
                  <c:v>1.636046511627907</c:v>
                </c:pt>
                <c:pt idx="2894">
                  <c:v>1.329867674858223</c:v>
                </c:pt>
                <c:pt idx="2895">
                  <c:v>1.745657568238214</c:v>
                </c:pt>
                <c:pt idx="2896">
                  <c:v>3.357995226730311</c:v>
                </c:pt>
                <c:pt idx="2897">
                  <c:v>1.15625</c:v>
                </c:pt>
                <c:pt idx="2898">
                  <c:v>3.23963133640553</c:v>
                </c:pt>
                <c:pt idx="2899">
                  <c:v>1.395626242544731</c:v>
                </c:pt>
                <c:pt idx="2900">
                  <c:v>1.748129675810473</c:v>
                </c:pt>
                <c:pt idx="2901">
                  <c:v>1.804375804375805</c:v>
                </c:pt>
                <c:pt idx="2902">
                  <c:v>1.117131474103586</c:v>
                </c:pt>
                <c:pt idx="2903">
                  <c:v>3.260465116279069</c:v>
                </c:pt>
                <c:pt idx="2904">
                  <c:v>1.928473177441541</c:v>
                </c:pt>
                <c:pt idx="2905">
                  <c:v>1.77117572692794</c:v>
                </c:pt>
                <c:pt idx="2906">
                  <c:v>1.341954022988506</c:v>
                </c:pt>
                <c:pt idx="2907">
                  <c:v>1.214038128249567</c:v>
                </c:pt>
                <c:pt idx="2908">
                  <c:v>3.465346534653464</c:v>
                </c:pt>
                <c:pt idx="2909">
                  <c:v>1.583710407239818</c:v>
                </c:pt>
                <c:pt idx="2910">
                  <c:v>1.38927507447865</c:v>
                </c:pt>
                <c:pt idx="2911">
                  <c:v>1.215464813205907</c:v>
                </c:pt>
                <c:pt idx="2912">
                  <c:v>2.219047619047619</c:v>
                </c:pt>
                <c:pt idx="2913">
                  <c:v>1.723797780517879</c:v>
                </c:pt>
                <c:pt idx="2914">
                  <c:v>1.161263507896924</c:v>
                </c:pt>
                <c:pt idx="2915">
                  <c:v>2.167701863354038</c:v>
                </c:pt>
                <c:pt idx="2916">
                  <c:v>1.100946372239747</c:v>
                </c:pt>
                <c:pt idx="2917">
                  <c:v>2.237179487179487</c:v>
                </c:pt>
                <c:pt idx="2918">
                  <c:v>4.52922077922078</c:v>
                </c:pt>
                <c:pt idx="2919">
                  <c:v>1.987179487179487</c:v>
                </c:pt>
                <c:pt idx="2920">
                  <c:v>1.666666666666667</c:v>
                </c:pt>
                <c:pt idx="2921">
                  <c:v>2.434554973821989</c:v>
                </c:pt>
                <c:pt idx="2922">
                  <c:v>2.974413646055438</c:v>
                </c:pt>
                <c:pt idx="2923">
                  <c:v>2.313953488372093</c:v>
                </c:pt>
                <c:pt idx="2924">
                  <c:v>2.24315619967794</c:v>
                </c:pt>
                <c:pt idx="2925">
                  <c:v>2.418402777777778</c:v>
                </c:pt>
                <c:pt idx="2926">
                  <c:v>1.74780426599749</c:v>
                </c:pt>
                <c:pt idx="2927">
                  <c:v>1.281508739650414</c:v>
                </c:pt>
                <c:pt idx="2928">
                  <c:v>1.122481869460113</c:v>
                </c:pt>
                <c:pt idx="2929">
                  <c:v>1.660309892729439</c:v>
                </c:pt>
                <c:pt idx="2930">
                  <c:v>1.37821782178218</c:v>
                </c:pt>
                <c:pt idx="2931">
                  <c:v>1.567567567567568</c:v>
                </c:pt>
                <c:pt idx="2932">
                  <c:v>1.921270718232044</c:v>
                </c:pt>
                <c:pt idx="2933">
                  <c:v>2.997844827586207</c:v>
                </c:pt>
                <c:pt idx="2934">
                  <c:v>2.320534223706178</c:v>
                </c:pt>
                <c:pt idx="2935">
                  <c:v>1.605080831408776</c:v>
                </c:pt>
                <c:pt idx="2936">
                  <c:v>2.725490196078431</c:v>
                </c:pt>
                <c:pt idx="2937">
                  <c:v>1.382089552238806</c:v>
                </c:pt>
                <c:pt idx="2938">
                  <c:v>2.398963730569948</c:v>
                </c:pt>
                <c:pt idx="2939">
                  <c:v>1.401614530776992</c:v>
                </c:pt>
                <c:pt idx="2940">
                  <c:v>1.672289156626506</c:v>
                </c:pt>
                <c:pt idx="2941">
                  <c:v>1.409137055837563</c:v>
                </c:pt>
                <c:pt idx="2942">
                  <c:v>1.71358024691358</c:v>
                </c:pt>
                <c:pt idx="2943">
                  <c:v>1.735</c:v>
                </c:pt>
                <c:pt idx="2944">
                  <c:v>1.290232558139535</c:v>
                </c:pt>
                <c:pt idx="2945">
                  <c:v>1.545150501672241</c:v>
                </c:pt>
                <c:pt idx="2946">
                  <c:v>1.546875</c:v>
                </c:pt>
                <c:pt idx="2947">
                  <c:v>1.253164556962025</c:v>
                </c:pt>
                <c:pt idx="2948">
                  <c:v>1.709876543209876</c:v>
                </c:pt>
                <c:pt idx="2949">
                  <c:v>4.01449275362319</c:v>
                </c:pt>
                <c:pt idx="2950">
                  <c:v>1.43271221532091</c:v>
                </c:pt>
                <c:pt idx="2951">
                  <c:v>2.572490706319702</c:v>
                </c:pt>
                <c:pt idx="2952">
                  <c:v>1.153333333333333</c:v>
                </c:pt>
                <c:pt idx="2953">
                  <c:v>1.45886075949367</c:v>
                </c:pt>
                <c:pt idx="2954">
                  <c:v>1.349268292682926</c:v>
                </c:pt>
                <c:pt idx="2955">
                  <c:v>3.238875878220141</c:v>
                </c:pt>
                <c:pt idx="2956">
                  <c:v>1.197573656845754</c:v>
                </c:pt>
                <c:pt idx="2957">
                  <c:v>1.599537037037037</c:v>
                </c:pt>
                <c:pt idx="2958">
                  <c:v>1.623971797884841</c:v>
                </c:pt>
                <c:pt idx="2959">
                  <c:v>1.574686431014824</c:v>
                </c:pt>
                <c:pt idx="2960">
                  <c:v>1.25912408759124</c:v>
                </c:pt>
                <c:pt idx="2961">
                  <c:v>1.684981684981685</c:v>
                </c:pt>
                <c:pt idx="2962">
                  <c:v>2.398260869565218</c:v>
                </c:pt>
                <c:pt idx="2963">
                  <c:v>2.502722323048999</c:v>
                </c:pt>
                <c:pt idx="2964">
                  <c:v>2.991323210412147</c:v>
                </c:pt>
                <c:pt idx="2965">
                  <c:v>1.819261213720316</c:v>
                </c:pt>
                <c:pt idx="2966">
                  <c:v>1.401831129196338</c:v>
                </c:pt>
                <c:pt idx="2967">
                  <c:v>2.019061583577713</c:v>
                </c:pt>
                <c:pt idx="2968">
                  <c:v>2.361921097770155</c:v>
                </c:pt>
                <c:pt idx="2969">
                  <c:v>1.271468144044321</c:v>
                </c:pt>
                <c:pt idx="2970">
                  <c:v>2.606060606060605</c:v>
                </c:pt>
                <c:pt idx="2971">
                  <c:v>1.3183125599233</c:v>
                </c:pt>
                <c:pt idx="2972">
                  <c:v>1.784415584415585</c:v>
                </c:pt>
                <c:pt idx="2973">
                  <c:v>1.778497409326425</c:v>
                </c:pt>
                <c:pt idx="2974">
                  <c:v>2.08030303030303</c:v>
                </c:pt>
                <c:pt idx="2975">
                  <c:v>1.490217391304348</c:v>
                </c:pt>
                <c:pt idx="2976">
                  <c:v>2.022123893805309</c:v>
                </c:pt>
                <c:pt idx="2977">
                  <c:v>2.411971830985916</c:v>
                </c:pt>
                <c:pt idx="2978">
                  <c:v>2.078907435508345</c:v>
                </c:pt>
                <c:pt idx="2979">
                  <c:v>1.17008547008547</c:v>
                </c:pt>
                <c:pt idx="2980">
                  <c:v>1.796587926509187</c:v>
                </c:pt>
                <c:pt idx="2981">
                  <c:v>3.264916467780431</c:v>
                </c:pt>
                <c:pt idx="2982">
                  <c:v>1.238009049773756</c:v>
                </c:pt>
                <c:pt idx="2983">
                  <c:v>1.837365591397849</c:v>
                </c:pt>
                <c:pt idx="2984">
                  <c:v>1.933521923620934</c:v>
                </c:pt>
                <c:pt idx="2985">
                  <c:v>1.327502429543246</c:v>
                </c:pt>
                <c:pt idx="2986">
                  <c:v>3.299516908212562</c:v>
                </c:pt>
                <c:pt idx="2987">
                  <c:v>1.811671087533156</c:v>
                </c:pt>
                <c:pt idx="2988">
                  <c:v>2.014771048744462</c:v>
                </c:pt>
                <c:pt idx="2989">
                  <c:v>1.677736777367774</c:v>
                </c:pt>
                <c:pt idx="2990">
                  <c:v>1.468245425188374</c:v>
                </c:pt>
                <c:pt idx="2991">
                  <c:v>1.50718232044199</c:v>
                </c:pt>
                <c:pt idx="2992">
                  <c:v>1.340216322517208</c:v>
                </c:pt>
                <c:pt idx="2993">
                  <c:v>1.601645123384254</c:v>
                </c:pt>
                <c:pt idx="2994">
                  <c:v>1.657734470158344</c:v>
                </c:pt>
                <c:pt idx="2995">
                  <c:v>3.263788968824941</c:v>
                </c:pt>
                <c:pt idx="2996">
                  <c:v>1.289099526066351</c:v>
                </c:pt>
                <c:pt idx="2997">
                  <c:v>1.21556350626118</c:v>
                </c:pt>
                <c:pt idx="2998">
                  <c:v>2.916309012875536</c:v>
                </c:pt>
                <c:pt idx="2999">
                  <c:v>2.045180722891568</c:v>
                </c:pt>
                <c:pt idx="3000">
                  <c:v>3.650537634408602</c:v>
                </c:pt>
                <c:pt idx="3001">
                  <c:v>2.143759873617694</c:v>
                </c:pt>
                <c:pt idx="3002">
                  <c:v>1.535067873303167</c:v>
                </c:pt>
                <c:pt idx="3003">
                  <c:v>2.664047151277015</c:v>
                </c:pt>
                <c:pt idx="3004">
                  <c:v>2.813278008298754</c:v>
                </c:pt>
                <c:pt idx="3005">
                  <c:v>1.183406113537118</c:v>
                </c:pt>
                <c:pt idx="3006">
                  <c:v>1.841032608695652</c:v>
                </c:pt>
                <c:pt idx="3007">
                  <c:v>1.592244418331375</c:v>
                </c:pt>
                <c:pt idx="3008">
                  <c:v>2.36888111888112</c:v>
                </c:pt>
                <c:pt idx="3009">
                  <c:v>1.725765306122448</c:v>
                </c:pt>
                <c:pt idx="3010">
                  <c:v>1.461621621621622</c:v>
                </c:pt>
                <c:pt idx="3011">
                  <c:v>1.43114406779661</c:v>
                </c:pt>
                <c:pt idx="3012">
                  <c:v>1.16165090283749</c:v>
                </c:pt>
                <c:pt idx="3013">
                  <c:v>1.52027027027027</c:v>
                </c:pt>
                <c:pt idx="3014">
                  <c:v>1.708860759493671</c:v>
                </c:pt>
                <c:pt idx="3015">
                  <c:v>1.39503619441572</c:v>
                </c:pt>
                <c:pt idx="3016">
                  <c:v>1.995562130177515</c:v>
                </c:pt>
                <c:pt idx="3017">
                  <c:v>1.43404255319149</c:v>
                </c:pt>
                <c:pt idx="3018">
                  <c:v>2.464351005484461</c:v>
                </c:pt>
                <c:pt idx="3019">
                  <c:v>1.457297297297295</c:v>
                </c:pt>
                <c:pt idx="3020">
                  <c:v>1.185576077396658</c:v>
                </c:pt>
                <c:pt idx="3021">
                  <c:v>2.77366255144033</c:v>
                </c:pt>
                <c:pt idx="3022">
                  <c:v>2.88034188034188</c:v>
                </c:pt>
                <c:pt idx="3023">
                  <c:v>3.222488038277513</c:v>
                </c:pt>
                <c:pt idx="3024">
                  <c:v>2.395017793594306</c:v>
                </c:pt>
                <c:pt idx="3025">
                  <c:v>2.456204379562043</c:v>
                </c:pt>
                <c:pt idx="3026">
                  <c:v>1.95639534883721</c:v>
                </c:pt>
                <c:pt idx="3027">
                  <c:v>1.472070098576123</c:v>
                </c:pt>
                <c:pt idx="3028">
                  <c:v>1.49888392857143</c:v>
                </c:pt>
                <c:pt idx="3029">
                  <c:v>3.997023809523807</c:v>
                </c:pt>
                <c:pt idx="3030">
                  <c:v>2.962472406181015</c:v>
                </c:pt>
                <c:pt idx="3031">
                  <c:v>1.790387182910548</c:v>
                </c:pt>
                <c:pt idx="3032">
                  <c:v>1.355915065722952</c:v>
                </c:pt>
                <c:pt idx="3033">
                  <c:v>1.747066492829204</c:v>
                </c:pt>
                <c:pt idx="3034">
                  <c:v>1.652281134401974</c:v>
                </c:pt>
                <c:pt idx="3035">
                  <c:v>1.176470588235295</c:v>
                </c:pt>
                <c:pt idx="3036">
                  <c:v>1.86889818688982</c:v>
                </c:pt>
                <c:pt idx="3037">
                  <c:v>2.010510510510511</c:v>
                </c:pt>
                <c:pt idx="3038">
                  <c:v>2.61839530332681</c:v>
                </c:pt>
                <c:pt idx="3039">
                  <c:v>1.451193058568329</c:v>
                </c:pt>
                <c:pt idx="3040">
                  <c:v>2.331010452961673</c:v>
                </c:pt>
                <c:pt idx="3041">
                  <c:v>2.27164685908319</c:v>
                </c:pt>
                <c:pt idx="3042">
                  <c:v>1.493303571428572</c:v>
                </c:pt>
                <c:pt idx="3043">
                  <c:v>3.102088167053364</c:v>
                </c:pt>
                <c:pt idx="3044">
                  <c:v>2.561302681992338</c:v>
                </c:pt>
                <c:pt idx="3045">
                  <c:v>1.543879907621247</c:v>
                </c:pt>
                <c:pt idx="3046">
                  <c:v>1.381198347107437</c:v>
                </c:pt>
                <c:pt idx="3047">
                  <c:v>1.800539083557952</c:v>
                </c:pt>
                <c:pt idx="3048">
                  <c:v>2.0875</c:v>
                </c:pt>
                <c:pt idx="3049">
                  <c:v>1.25328330206379</c:v>
                </c:pt>
                <c:pt idx="3050">
                  <c:v>1.362244897959183</c:v>
                </c:pt>
                <c:pt idx="3051">
                  <c:v>1.493288590604026</c:v>
                </c:pt>
                <c:pt idx="3052">
                  <c:v>1.340361445783132</c:v>
                </c:pt>
                <c:pt idx="3053">
                  <c:v>2.456721915285451</c:v>
                </c:pt>
                <c:pt idx="3054">
                  <c:v>1.963181148748159</c:v>
                </c:pt>
                <c:pt idx="3055">
                  <c:v>2.294320137693633</c:v>
                </c:pt>
                <c:pt idx="3056">
                  <c:v>2.065116279069767</c:v>
                </c:pt>
                <c:pt idx="3057">
                  <c:v>1.293203883495146</c:v>
                </c:pt>
                <c:pt idx="3058">
                  <c:v>2.074766355140187</c:v>
                </c:pt>
                <c:pt idx="3059">
                  <c:v>2.78079331941545</c:v>
                </c:pt>
                <c:pt idx="3060">
                  <c:v>1.236768802228412</c:v>
                </c:pt>
                <c:pt idx="3061">
                  <c:v>1.415957446808511</c:v>
                </c:pt>
                <c:pt idx="3062">
                  <c:v>1.505656108597285</c:v>
                </c:pt>
                <c:pt idx="3063">
                  <c:v>1.519406392694063</c:v>
                </c:pt>
                <c:pt idx="3064">
                  <c:v>1.217948717948718</c:v>
                </c:pt>
                <c:pt idx="3065">
                  <c:v>1.115869017632241</c:v>
                </c:pt>
                <c:pt idx="3066">
                  <c:v>2.831556503198285</c:v>
                </c:pt>
                <c:pt idx="3067">
                  <c:v>2.98873873873874</c:v>
                </c:pt>
                <c:pt idx="3068">
                  <c:v>1.169162995594714</c:v>
                </c:pt>
                <c:pt idx="3069">
                  <c:v>2.1232</c:v>
                </c:pt>
                <c:pt idx="3070">
                  <c:v>1.158951965065502</c:v>
                </c:pt>
                <c:pt idx="3071">
                  <c:v>1.141014617368874</c:v>
                </c:pt>
                <c:pt idx="3072">
                  <c:v>1.921625544267054</c:v>
                </c:pt>
                <c:pt idx="3073">
                  <c:v>2.046367851622876</c:v>
                </c:pt>
                <c:pt idx="3074">
                  <c:v>1.281976744186046</c:v>
                </c:pt>
                <c:pt idx="3075">
                  <c:v>1.37098445595855</c:v>
                </c:pt>
                <c:pt idx="3076">
                  <c:v>1.339068825910931</c:v>
                </c:pt>
                <c:pt idx="3077">
                  <c:v>1.18991899189919</c:v>
                </c:pt>
                <c:pt idx="3078">
                  <c:v>1.884450784593438</c:v>
                </c:pt>
                <c:pt idx="3079">
                  <c:v>2.147967479674797</c:v>
                </c:pt>
                <c:pt idx="3080">
                  <c:v>1.503416856492027</c:v>
                </c:pt>
                <c:pt idx="3081">
                  <c:v>1.28307392996109</c:v>
                </c:pt>
                <c:pt idx="3082">
                  <c:v>1.265834932821497</c:v>
                </c:pt>
                <c:pt idx="3083">
                  <c:v>1.262452107279693</c:v>
                </c:pt>
                <c:pt idx="3084">
                  <c:v>2.178512396694215</c:v>
                </c:pt>
                <c:pt idx="3085">
                  <c:v>1.772543741588156</c:v>
                </c:pt>
                <c:pt idx="3086">
                  <c:v>2.741666666666667</c:v>
                </c:pt>
                <c:pt idx="3087">
                  <c:v>1.22077922077922</c:v>
                </c:pt>
                <c:pt idx="3088">
                  <c:v>1.65743073047859</c:v>
                </c:pt>
                <c:pt idx="3089">
                  <c:v>2.097288676236045</c:v>
                </c:pt>
                <c:pt idx="3090">
                  <c:v>1.704280155642023</c:v>
                </c:pt>
                <c:pt idx="3091">
                  <c:v>3.065420560747665</c:v>
                </c:pt>
                <c:pt idx="3092">
                  <c:v>1.770580296896087</c:v>
                </c:pt>
                <c:pt idx="3093">
                  <c:v>1.147856517935258</c:v>
                </c:pt>
                <c:pt idx="3094">
                  <c:v>1.110922946655377</c:v>
                </c:pt>
                <c:pt idx="3095">
                  <c:v>4.229032258064516</c:v>
                </c:pt>
                <c:pt idx="3096">
                  <c:v>1.378947368421053</c:v>
                </c:pt>
                <c:pt idx="3097">
                  <c:v>1.1727842435094</c:v>
                </c:pt>
                <c:pt idx="3098">
                  <c:v>3.347826086956521</c:v>
                </c:pt>
                <c:pt idx="3099">
                  <c:v>1.777173913043478</c:v>
                </c:pt>
                <c:pt idx="3100">
                  <c:v>1.293768545994065</c:v>
                </c:pt>
                <c:pt idx="3101">
                  <c:v>1.869814020028612</c:v>
                </c:pt>
                <c:pt idx="3102">
                  <c:v>1.679948586118252</c:v>
                </c:pt>
                <c:pt idx="3103">
                  <c:v>1.404301075268817</c:v>
                </c:pt>
                <c:pt idx="3104">
                  <c:v>2.772823779193203</c:v>
                </c:pt>
                <c:pt idx="3105">
                  <c:v>2.387568555758683</c:v>
                </c:pt>
                <c:pt idx="3106">
                  <c:v>2.857768052516412</c:v>
                </c:pt>
                <c:pt idx="3107">
                  <c:v>1.73076923076923</c:v>
                </c:pt>
                <c:pt idx="3108">
                  <c:v>1.86676217765043</c:v>
                </c:pt>
                <c:pt idx="3109">
                  <c:v>2.16279069767442</c:v>
                </c:pt>
                <c:pt idx="3110">
                  <c:v>1.464566929133858</c:v>
                </c:pt>
                <c:pt idx="3111">
                  <c:v>1.978723404255319</c:v>
                </c:pt>
                <c:pt idx="3112">
                  <c:v>2.171953255425709</c:v>
                </c:pt>
                <c:pt idx="3113">
                  <c:v>1.111016225448335</c:v>
                </c:pt>
                <c:pt idx="3114">
                  <c:v>1.794198895027624</c:v>
                </c:pt>
                <c:pt idx="3115">
                  <c:v>2.307282415630551</c:v>
                </c:pt>
                <c:pt idx="3116">
                  <c:v>2.342960288808664</c:v>
                </c:pt>
                <c:pt idx="3117">
                  <c:v>1.23854961832061</c:v>
                </c:pt>
                <c:pt idx="3118">
                  <c:v>1.911634756995581</c:v>
                </c:pt>
                <c:pt idx="3119">
                  <c:v>1.447544642857141</c:v>
                </c:pt>
                <c:pt idx="3120">
                  <c:v>1.530106257378984</c:v>
                </c:pt>
                <c:pt idx="3121">
                  <c:v>1.96808510638298</c:v>
                </c:pt>
                <c:pt idx="3122">
                  <c:v>1.174070716228468</c:v>
                </c:pt>
                <c:pt idx="3123">
                  <c:v>1.010140405616225</c:v>
                </c:pt>
                <c:pt idx="3124">
                  <c:v>1.775034293552812</c:v>
                </c:pt>
                <c:pt idx="3125">
                  <c:v>1.940029985007496</c:v>
                </c:pt>
                <c:pt idx="3126">
                  <c:v>1.1875</c:v>
                </c:pt>
                <c:pt idx="3127">
                  <c:v>1.155635062611807</c:v>
                </c:pt>
                <c:pt idx="3128">
                  <c:v>1.588669950738916</c:v>
                </c:pt>
                <c:pt idx="3129">
                  <c:v>3.368146214099217</c:v>
                </c:pt>
                <c:pt idx="3130">
                  <c:v>2.659793814432991</c:v>
                </c:pt>
                <c:pt idx="3131">
                  <c:v>1.451576576576576</c:v>
                </c:pt>
                <c:pt idx="3132">
                  <c:v>1.480459770114942</c:v>
                </c:pt>
                <c:pt idx="3133">
                  <c:v>2.394052044609662</c:v>
                </c:pt>
                <c:pt idx="3134">
                  <c:v>1.120974760661445</c:v>
                </c:pt>
                <c:pt idx="3135">
                  <c:v>2.0109375</c:v>
                </c:pt>
                <c:pt idx="3136">
                  <c:v>1.535244922341696</c:v>
                </c:pt>
                <c:pt idx="3137">
                  <c:v>1.098290598290598</c:v>
                </c:pt>
                <c:pt idx="3138">
                  <c:v>2.595959595959596</c:v>
                </c:pt>
                <c:pt idx="3139">
                  <c:v>2.209982788296042</c:v>
                </c:pt>
                <c:pt idx="3140">
                  <c:v>2.309352517985611</c:v>
                </c:pt>
                <c:pt idx="3141">
                  <c:v>1.507638072855463</c:v>
                </c:pt>
                <c:pt idx="3142">
                  <c:v>1.596513075965131</c:v>
                </c:pt>
                <c:pt idx="3143">
                  <c:v>1.567237163814181</c:v>
                </c:pt>
                <c:pt idx="3144">
                  <c:v>1.29233870967742</c:v>
                </c:pt>
                <c:pt idx="3145">
                  <c:v>2.127906976744186</c:v>
                </c:pt>
                <c:pt idx="3146">
                  <c:v>2.259259259259259</c:v>
                </c:pt>
                <c:pt idx="3147">
                  <c:v>1.613350125944585</c:v>
                </c:pt>
                <c:pt idx="3148">
                  <c:v>1.714859437751004</c:v>
                </c:pt>
                <c:pt idx="3149">
                  <c:v>1.464530892448512</c:v>
                </c:pt>
                <c:pt idx="3150">
                  <c:v>1.426978818283166</c:v>
                </c:pt>
                <c:pt idx="3151">
                  <c:v>1.831187410586553</c:v>
                </c:pt>
                <c:pt idx="3152">
                  <c:v>1.423804226918798</c:v>
                </c:pt>
                <c:pt idx="3153">
                  <c:v>2.122719734660034</c:v>
                </c:pt>
                <c:pt idx="3154">
                  <c:v>1.027309236947791</c:v>
                </c:pt>
                <c:pt idx="3155">
                  <c:v>2.436190476190476</c:v>
                </c:pt>
                <c:pt idx="3156">
                  <c:v>2.631687242798355</c:v>
                </c:pt>
                <c:pt idx="3157">
                  <c:v>2.12458471760798</c:v>
                </c:pt>
                <c:pt idx="3158">
                  <c:v>1.276447105788423</c:v>
                </c:pt>
                <c:pt idx="3159">
                  <c:v>1.240543161978662</c:v>
                </c:pt>
                <c:pt idx="3160">
                  <c:v>1.351322751322751</c:v>
                </c:pt>
                <c:pt idx="3161">
                  <c:v>2.311594202898551</c:v>
                </c:pt>
                <c:pt idx="3162">
                  <c:v>1.646451612903226</c:v>
                </c:pt>
                <c:pt idx="3163">
                  <c:v>1.546666666666667</c:v>
                </c:pt>
                <c:pt idx="3164">
                  <c:v>1.577970297029702</c:v>
                </c:pt>
                <c:pt idx="3165">
                  <c:v>2.891156462585034</c:v>
                </c:pt>
                <c:pt idx="3166">
                  <c:v>2.422053231939163</c:v>
                </c:pt>
                <c:pt idx="3167">
                  <c:v>1.403083700440528</c:v>
                </c:pt>
                <c:pt idx="3168">
                  <c:v>1.87905604719764</c:v>
                </c:pt>
                <c:pt idx="3169">
                  <c:v>1.311019567456231</c:v>
                </c:pt>
                <c:pt idx="3170">
                  <c:v>1.985959438377535</c:v>
                </c:pt>
                <c:pt idx="3171">
                  <c:v>2.446153846153845</c:v>
                </c:pt>
                <c:pt idx="3172">
                  <c:v>2.661087866108787</c:v>
                </c:pt>
                <c:pt idx="3173">
                  <c:v>1.687002652519894</c:v>
                </c:pt>
                <c:pt idx="3174">
                  <c:v>1.295315682281059</c:v>
                </c:pt>
                <c:pt idx="3175">
                  <c:v>1.665792922673656</c:v>
                </c:pt>
                <c:pt idx="3176">
                  <c:v>1.894029850746268</c:v>
                </c:pt>
                <c:pt idx="3177">
                  <c:v>3.66763005780347</c:v>
                </c:pt>
                <c:pt idx="3178">
                  <c:v>3.541899441340782</c:v>
                </c:pt>
                <c:pt idx="3179">
                  <c:v>2.42911877394636</c:v>
                </c:pt>
                <c:pt idx="3180">
                  <c:v>2.466926070038911</c:v>
                </c:pt>
                <c:pt idx="3181">
                  <c:v>3.773809523809524</c:v>
                </c:pt>
                <c:pt idx="3182">
                  <c:v>1.412486064659977</c:v>
                </c:pt>
                <c:pt idx="3183">
                  <c:v>1.492343934040047</c:v>
                </c:pt>
                <c:pt idx="3184">
                  <c:v>1.21826923076923</c:v>
                </c:pt>
                <c:pt idx="3185">
                  <c:v>1.37867247007617</c:v>
                </c:pt>
                <c:pt idx="3186">
                  <c:v>2.28519855595668</c:v>
                </c:pt>
                <c:pt idx="3187">
                  <c:v>1.334035827186513</c:v>
                </c:pt>
                <c:pt idx="3188">
                  <c:v>1.596469104665826</c:v>
                </c:pt>
                <c:pt idx="3189">
                  <c:v>2.264758497316638</c:v>
                </c:pt>
                <c:pt idx="3190">
                  <c:v>1.442417331813</c:v>
                </c:pt>
                <c:pt idx="3191">
                  <c:v>1.24901185770751</c:v>
                </c:pt>
                <c:pt idx="3192">
                  <c:v>1.591939546599495</c:v>
                </c:pt>
                <c:pt idx="3193">
                  <c:v>1.508960573476703</c:v>
                </c:pt>
                <c:pt idx="3194">
                  <c:v>1.306101344364012</c:v>
                </c:pt>
                <c:pt idx="3195">
                  <c:v>2.971764705882354</c:v>
                </c:pt>
                <c:pt idx="3196">
                  <c:v>1.516826923076923</c:v>
                </c:pt>
                <c:pt idx="3197">
                  <c:v>1.518652226233454</c:v>
                </c:pt>
                <c:pt idx="3198">
                  <c:v>2.18339100346021</c:v>
                </c:pt>
                <c:pt idx="3199">
                  <c:v>1.386813186813187</c:v>
                </c:pt>
                <c:pt idx="3200">
                  <c:v>1.504171632896305</c:v>
                </c:pt>
                <c:pt idx="3201">
                  <c:v>1.371055495103373</c:v>
                </c:pt>
                <c:pt idx="3202">
                  <c:v>2.463796477495108</c:v>
                </c:pt>
                <c:pt idx="3203">
                  <c:v>1.339723109691161</c:v>
                </c:pt>
                <c:pt idx="3204">
                  <c:v>1.536019536019536</c:v>
                </c:pt>
                <c:pt idx="3205">
                  <c:v>2.534274193548386</c:v>
                </c:pt>
                <c:pt idx="3206">
                  <c:v>2.742358078602621</c:v>
                </c:pt>
                <c:pt idx="3207">
                  <c:v>1.271255060728746</c:v>
                </c:pt>
                <c:pt idx="3208">
                  <c:v>1.626943005181348</c:v>
                </c:pt>
                <c:pt idx="3209">
                  <c:v>1.032072368421053</c:v>
                </c:pt>
                <c:pt idx="3210">
                  <c:v>1.279306829765546</c:v>
                </c:pt>
                <c:pt idx="3211">
                  <c:v>1.772598870056497</c:v>
                </c:pt>
                <c:pt idx="3212">
                  <c:v>1.445852534562212</c:v>
                </c:pt>
                <c:pt idx="3213">
                  <c:v>2.51503006012024</c:v>
                </c:pt>
                <c:pt idx="3214">
                  <c:v>1.855029585798816</c:v>
                </c:pt>
                <c:pt idx="3215">
                  <c:v>1.111702127659575</c:v>
                </c:pt>
                <c:pt idx="3216">
                  <c:v>1.822674418604651</c:v>
                </c:pt>
                <c:pt idx="3217">
                  <c:v>1.63068920676203</c:v>
                </c:pt>
                <c:pt idx="3218">
                  <c:v>1.557763975155279</c:v>
                </c:pt>
                <c:pt idx="3219">
                  <c:v>1.475294117647058</c:v>
                </c:pt>
                <c:pt idx="3220">
                  <c:v>3.280104712041886</c:v>
                </c:pt>
                <c:pt idx="3221">
                  <c:v>1.731673582295989</c:v>
                </c:pt>
                <c:pt idx="3222">
                  <c:v>2.713665943600866</c:v>
                </c:pt>
                <c:pt idx="3223">
                  <c:v>1.358306188925081</c:v>
                </c:pt>
                <c:pt idx="3224">
                  <c:v>1.50360576923077</c:v>
                </c:pt>
                <c:pt idx="3225">
                  <c:v>1.087826086956522</c:v>
                </c:pt>
                <c:pt idx="3226">
                  <c:v>2.480158730158728</c:v>
                </c:pt>
                <c:pt idx="3227">
                  <c:v>1.644736842105263</c:v>
                </c:pt>
                <c:pt idx="3228">
                  <c:v>2.124149659863946</c:v>
                </c:pt>
                <c:pt idx="3229">
                  <c:v>1.915644171779141</c:v>
                </c:pt>
                <c:pt idx="3230">
                  <c:v>1.47867298578199</c:v>
                </c:pt>
                <c:pt idx="3231">
                  <c:v>1.186489058039962</c:v>
                </c:pt>
                <c:pt idx="3232">
                  <c:v>1.326595744680852</c:v>
                </c:pt>
                <c:pt idx="3233">
                  <c:v>1.533825338253382</c:v>
                </c:pt>
                <c:pt idx="3234">
                  <c:v>1.268565615462868</c:v>
                </c:pt>
                <c:pt idx="3235">
                  <c:v>2.931764705882354</c:v>
                </c:pt>
                <c:pt idx="3236">
                  <c:v>1.630890052356021</c:v>
                </c:pt>
                <c:pt idx="3237">
                  <c:v>2.247292418772564</c:v>
                </c:pt>
                <c:pt idx="3238">
                  <c:v>2.309833024118737</c:v>
                </c:pt>
                <c:pt idx="3239">
                  <c:v>1.320594479830149</c:v>
                </c:pt>
                <c:pt idx="3240">
                  <c:v>1.460093896713615</c:v>
                </c:pt>
                <c:pt idx="3241">
                  <c:v>1.718232044198896</c:v>
                </c:pt>
                <c:pt idx="3242">
                  <c:v>1.33297529538131</c:v>
                </c:pt>
                <c:pt idx="3243">
                  <c:v>1.697674418604651</c:v>
                </c:pt>
                <c:pt idx="3244">
                  <c:v>2.272893772893774</c:v>
                </c:pt>
                <c:pt idx="3245">
                  <c:v>2.917647058823529</c:v>
                </c:pt>
                <c:pt idx="3246">
                  <c:v>2.980769230769231</c:v>
                </c:pt>
                <c:pt idx="3247">
                  <c:v>1.598709677419355</c:v>
                </c:pt>
                <c:pt idx="3248">
                  <c:v>2.628450106157114</c:v>
                </c:pt>
                <c:pt idx="3249">
                  <c:v>1.672972972972973</c:v>
                </c:pt>
                <c:pt idx="3250">
                  <c:v>1.212745098039216</c:v>
                </c:pt>
                <c:pt idx="3251">
                  <c:v>1.364238410596027</c:v>
                </c:pt>
                <c:pt idx="3252">
                  <c:v>1.828402366863906</c:v>
                </c:pt>
                <c:pt idx="3253">
                  <c:v>1.59278350515464</c:v>
                </c:pt>
                <c:pt idx="3254">
                  <c:v>2.740576496674058</c:v>
                </c:pt>
                <c:pt idx="3255">
                  <c:v>2.227027027027028</c:v>
                </c:pt>
                <c:pt idx="3256">
                  <c:v>1.183125599232982</c:v>
                </c:pt>
                <c:pt idx="3257">
                  <c:v>1.958730158730158</c:v>
                </c:pt>
                <c:pt idx="3258">
                  <c:v>1.380313199105146</c:v>
                </c:pt>
                <c:pt idx="3259">
                  <c:v>1.250253292806484</c:v>
                </c:pt>
                <c:pt idx="3260">
                  <c:v>1.67983651226158</c:v>
                </c:pt>
                <c:pt idx="3261">
                  <c:v>2.971084337349398</c:v>
                </c:pt>
                <c:pt idx="3262">
                  <c:v>1.938679245283019</c:v>
                </c:pt>
                <c:pt idx="3263">
                  <c:v>2.170774647887327</c:v>
                </c:pt>
                <c:pt idx="3264">
                  <c:v>3.0</c:v>
                </c:pt>
                <c:pt idx="3265">
                  <c:v>1.496962332928311</c:v>
                </c:pt>
                <c:pt idx="3266">
                  <c:v>1.683060109289618</c:v>
                </c:pt>
                <c:pt idx="3267">
                  <c:v>1.016501650165016</c:v>
                </c:pt>
                <c:pt idx="3268">
                  <c:v>1.0903454384411</c:v>
                </c:pt>
                <c:pt idx="3269">
                  <c:v>2.008156606851551</c:v>
                </c:pt>
                <c:pt idx="3270">
                  <c:v>2.06543624161074</c:v>
                </c:pt>
                <c:pt idx="3271">
                  <c:v>3.464788732394367</c:v>
                </c:pt>
                <c:pt idx="3272">
                  <c:v>2.320754716981132</c:v>
                </c:pt>
                <c:pt idx="3273">
                  <c:v>1.302966101694915</c:v>
                </c:pt>
                <c:pt idx="3274">
                  <c:v>1.315508021390374</c:v>
                </c:pt>
                <c:pt idx="3275">
                  <c:v>1.51604938271605</c:v>
                </c:pt>
                <c:pt idx="3276">
                  <c:v>2.011475409836057</c:v>
                </c:pt>
                <c:pt idx="3277">
                  <c:v>2.055276381909547</c:v>
                </c:pt>
                <c:pt idx="3278">
                  <c:v>1.549242424242424</c:v>
                </c:pt>
                <c:pt idx="3279">
                  <c:v>1.845112781954887</c:v>
                </c:pt>
                <c:pt idx="3280">
                  <c:v>1.792397660818714</c:v>
                </c:pt>
                <c:pt idx="3281">
                  <c:v>1.602614379084967</c:v>
                </c:pt>
                <c:pt idx="3282">
                  <c:v>3.365384615384616</c:v>
                </c:pt>
                <c:pt idx="3283">
                  <c:v>2.680525164113785</c:v>
                </c:pt>
                <c:pt idx="3284">
                  <c:v>1.722925457102672</c:v>
                </c:pt>
                <c:pt idx="3285">
                  <c:v>2.187500000000001</c:v>
                </c:pt>
                <c:pt idx="3286">
                  <c:v>1.36607142857143</c:v>
                </c:pt>
                <c:pt idx="3287">
                  <c:v>2.266666666666667</c:v>
                </c:pt>
                <c:pt idx="3288">
                  <c:v>4.25</c:v>
                </c:pt>
                <c:pt idx="3289">
                  <c:v>1.508014796547472</c:v>
                </c:pt>
                <c:pt idx="3290">
                  <c:v>2.351923076923077</c:v>
                </c:pt>
                <c:pt idx="3291">
                  <c:v>1.54419191919192</c:v>
                </c:pt>
                <c:pt idx="3292">
                  <c:v>1.73087818696884</c:v>
                </c:pt>
                <c:pt idx="3293">
                  <c:v>1.223223223223223</c:v>
                </c:pt>
                <c:pt idx="3294">
                  <c:v>2.271375464684015</c:v>
                </c:pt>
                <c:pt idx="3295">
                  <c:v>1.335886214442013</c:v>
                </c:pt>
                <c:pt idx="3296">
                  <c:v>3.242021276595745</c:v>
                </c:pt>
                <c:pt idx="3297">
                  <c:v>1.319264069264069</c:v>
                </c:pt>
                <c:pt idx="3298">
                  <c:v>1.875384615384615</c:v>
                </c:pt>
                <c:pt idx="3299">
                  <c:v>1.195098039215686</c:v>
                </c:pt>
                <c:pt idx="3300">
                  <c:v>1.882534775888717</c:v>
                </c:pt>
                <c:pt idx="3301">
                  <c:v>1.897196261682243</c:v>
                </c:pt>
                <c:pt idx="3302">
                  <c:v>1.942583732057416</c:v>
                </c:pt>
                <c:pt idx="3303">
                  <c:v>1.624833110814419</c:v>
                </c:pt>
                <c:pt idx="3304">
                  <c:v>1.819133034379671</c:v>
                </c:pt>
                <c:pt idx="3305">
                  <c:v>1.360178970917226</c:v>
                </c:pt>
                <c:pt idx="3306">
                  <c:v>2.827906976744186</c:v>
                </c:pt>
                <c:pt idx="3307">
                  <c:v>2.061016949152543</c:v>
                </c:pt>
                <c:pt idx="3308">
                  <c:v>1.608465608465608</c:v>
                </c:pt>
                <c:pt idx="3309">
                  <c:v>1.183057448880235</c:v>
                </c:pt>
                <c:pt idx="3310">
                  <c:v>1.80654761904762</c:v>
                </c:pt>
                <c:pt idx="3311">
                  <c:v>1.601583113456464</c:v>
                </c:pt>
                <c:pt idx="3312">
                  <c:v>1.639189189189189</c:v>
                </c:pt>
                <c:pt idx="3313">
                  <c:v>1.518147684605758</c:v>
                </c:pt>
                <c:pt idx="3314">
                  <c:v>1.964343598055106</c:v>
                </c:pt>
                <c:pt idx="3315">
                  <c:v>2.223853211009174</c:v>
                </c:pt>
                <c:pt idx="3316">
                  <c:v>1.834848484848485</c:v>
                </c:pt>
                <c:pt idx="3317">
                  <c:v>2.143362831858408</c:v>
                </c:pt>
                <c:pt idx="3318">
                  <c:v>1.239508700102353</c:v>
                </c:pt>
                <c:pt idx="3319">
                  <c:v>2.274436090225564</c:v>
                </c:pt>
                <c:pt idx="3320">
                  <c:v>2.613390928725701</c:v>
                </c:pt>
                <c:pt idx="3321">
                  <c:v>1.494437577255871</c:v>
                </c:pt>
                <c:pt idx="3322">
                  <c:v>2.81818181818182</c:v>
                </c:pt>
                <c:pt idx="3323">
                  <c:v>1.16361886429259</c:v>
                </c:pt>
                <c:pt idx="3324">
                  <c:v>1.621476510067114</c:v>
                </c:pt>
                <c:pt idx="3325">
                  <c:v>3.079081632653061</c:v>
                </c:pt>
                <c:pt idx="3326">
                  <c:v>1.332229580573951</c:v>
                </c:pt>
                <c:pt idx="3327">
                  <c:v>1.66115702479339</c:v>
                </c:pt>
                <c:pt idx="3328">
                  <c:v>1.111520737327188</c:v>
                </c:pt>
                <c:pt idx="3329">
                  <c:v>2.317307692307693</c:v>
                </c:pt>
                <c:pt idx="3330">
                  <c:v>1.233606557377048</c:v>
                </c:pt>
                <c:pt idx="3331">
                  <c:v>1.244053774560496</c:v>
                </c:pt>
                <c:pt idx="3332">
                  <c:v>1.546272493573265</c:v>
                </c:pt>
                <c:pt idx="3333">
                  <c:v>1.097627737226277</c:v>
                </c:pt>
                <c:pt idx="3334">
                  <c:v>1.628726287262872</c:v>
                </c:pt>
                <c:pt idx="3335">
                  <c:v>1.873634945397816</c:v>
                </c:pt>
                <c:pt idx="3336">
                  <c:v>1.261829652996845</c:v>
                </c:pt>
                <c:pt idx="3337">
                  <c:v>1.754385964912281</c:v>
                </c:pt>
                <c:pt idx="3338">
                  <c:v>1.716738197424892</c:v>
                </c:pt>
                <c:pt idx="3339">
                  <c:v>1.520912547528517</c:v>
                </c:pt>
                <c:pt idx="3340">
                  <c:v>1.701704545454545</c:v>
                </c:pt>
                <c:pt idx="3341">
                  <c:v>2.101754385964913</c:v>
                </c:pt>
                <c:pt idx="3342">
                  <c:v>1.92295345104334</c:v>
                </c:pt>
                <c:pt idx="3343">
                  <c:v>2.286259541984733</c:v>
                </c:pt>
                <c:pt idx="3344">
                  <c:v>1.488805970149254</c:v>
                </c:pt>
                <c:pt idx="3345">
                  <c:v>2.816470588235294</c:v>
                </c:pt>
                <c:pt idx="3346">
                  <c:v>1.768094534711965</c:v>
                </c:pt>
                <c:pt idx="3347">
                  <c:v>1.94625407166124</c:v>
                </c:pt>
                <c:pt idx="3348">
                  <c:v>1.25130890052356</c:v>
                </c:pt>
                <c:pt idx="3349">
                  <c:v>1.695035460992908</c:v>
                </c:pt>
                <c:pt idx="3350">
                  <c:v>1.722943722943724</c:v>
                </c:pt>
                <c:pt idx="3351">
                  <c:v>1.3020719738277</c:v>
                </c:pt>
                <c:pt idx="3352">
                  <c:v>1.606998654104979</c:v>
                </c:pt>
                <c:pt idx="3353">
                  <c:v>1.618724559023066</c:v>
                </c:pt>
                <c:pt idx="3354">
                  <c:v>2.419878296146043</c:v>
                </c:pt>
                <c:pt idx="3355">
                  <c:v>2.064013840830451</c:v>
                </c:pt>
                <c:pt idx="3356">
                  <c:v>1.804841149773072</c:v>
                </c:pt>
                <c:pt idx="3357">
                  <c:v>2.177007299270074</c:v>
                </c:pt>
                <c:pt idx="3358">
                  <c:v>2.001677852348994</c:v>
                </c:pt>
                <c:pt idx="3359">
                  <c:v>2.29865125240848</c:v>
                </c:pt>
                <c:pt idx="3360">
                  <c:v>1.325917686318131</c:v>
                </c:pt>
                <c:pt idx="3361">
                  <c:v>1.404004711425206</c:v>
                </c:pt>
                <c:pt idx="3362">
                  <c:v>2.073043478260868</c:v>
                </c:pt>
                <c:pt idx="3363">
                  <c:v>1.169774288518155</c:v>
                </c:pt>
                <c:pt idx="3364">
                  <c:v>2.879227053140096</c:v>
                </c:pt>
                <c:pt idx="3365">
                  <c:v>1.952459016393443</c:v>
                </c:pt>
                <c:pt idx="3366">
                  <c:v>2.967581047381548</c:v>
                </c:pt>
                <c:pt idx="3367">
                  <c:v>1.375722543352601</c:v>
                </c:pt>
                <c:pt idx="3368">
                  <c:v>1.170108161258605</c:v>
                </c:pt>
                <c:pt idx="3369">
                  <c:v>1.792168674698796</c:v>
                </c:pt>
                <c:pt idx="3370">
                  <c:v>3.810897435897436</c:v>
                </c:pt>
                <c:pt idx="3371">
                  <c:v>1.287107258938245</c:v>
                </c:pt>
                <c:pt idx="3372">
                  <c:v>4.363970588235277</c:v>
                </c:pt>
                <c:pt idx="3373">
                  <c:v>1.941080196399346</c:v>
                </c:pt>
                <c:pt idx="3374">
                  <c:v>1.70893371757925</c:v>
                </c:pt>
                <c:pt idx="3375">
                  <c:v>2.140794223826715</c:v>
                </c:pt>
                <c:pt idx="3376">
                  <c:v>1.405693950177935</c:v>
                </c:pt>
                <c:pt idx="3377">
                  <c:v>1.357388316151203</c:v>
                </c:pt>
                <c:pt idx="3378">
                  <c:v>2.188539741219964</c:v>
                </c:pt>
                <c:pt idx="3379">
                  <c:v>2.192592592592593</c:v>
                </c:pt>
                <c:pt idx="3380">
                  <c:v>1.48805031446541</c:v>
                </c:pt>
                <c:pt idx="3381">
                  <c:v>2.174632352941177</c:v>
                </c:pt>
                <c:pt idx="3382">
                  <c:v>2.050259965337955</c:v>
                </c:pt>
                <c:pt idx="3383">
                  <c:v>1.393404004711425</c:v>
                </c:pt>
                <c:pt idx="3384">
                  <c:v>1.39551357733176</c:v>
                </c:pt>
                <c:pt idx="3385">
                  <c:v>1.146601941747573</c:v>
                </c:pt>
                <c:pt idx="3386">
                  <c:v>1.76005961251863</c:v>
                </c:pt>
                <c:pt idx="3387">
                  <c:v>1.934426229508196</c:v>
                </c:pt>
                <c:pt idx="3388">
                  <c:v>1.89710610932476</c:v>
                </c:pt>
                <c:pt idx="3389">
                  <c:v>1.968280467445744</c:v>
                </c:pt>
                <c:pt idx="3390">
                  <c:v>2.005102040816328</c:v>
                </c:pt>
                <c:pt idx="3391">
                  <c:v>1.713662790697674</c:v>
                </c:pt>
                <c:pt idx="3392">
                  <c:v>1.214212152420185</c:v>
                </c:pt>
                <c:pt idx="3393">
                  <c:v>1.500636942675159</c:v>
                </c:pt>
                <c:pt idx="3394">
                  <c:v>1.32545045045045</c:v>
                </c:pt>
                <c:pt idx="3395">
                  <c:v>2.061295971978984</c:v>
                </c:pt>
                <c:pt idx="3396">
                  <c:v>1.693525179856116</c:v>
                </c:pt>
                <c:pt idx="3397">
                  <c:v>2.416837782340862</c:v>
                </c:pt>
                <c:pt idx="3398">
                  <c:v>2.584615384615384</c:v>
                </c:pt>
                <c:pt idx="3399">
                  <c:v>3.709779179810725</c:v>
                </c:pt>
                <c:pt idx="3400">
                  <c:v>2.284046692607004</c:v>
                </c:pt>
                <c:pt idx="3401">
                  <c:v>1.190862944162437</c:v>
                </c:pt>
                <c:pt idx="3402">
                  <c:v>1.210526315789473</c:v>
                </c:pt>
                <c:pt idx="3403">
                  <c:v>2.158379373848987</c:v>
                </c:pt>
                <c:pt idx="3404">
                  <c:v>1.41034897713598</c:v>
                </c:pt>
                <c:pt idx="3405">
                  <c:v>1.290748898678414</c:v>
                </c:pt>
                <c:pt idx="3406">
                  <c:v>1.197341513292434</c:v>
                </c:pt>
                <c:pt idx="3407">
                  <c:v>1.925986842105263</c:v>
                </c:pt>
                <c:pt idx="3408">
                  <c:v>1.463749999999999</c:v>
                </c:pt>
                <c:pt idx="3409">
                  <c:v>1.534731323722149</c:v>
                </c:pt>
                <c:pt idx="3410">
                  <c:v>1.555851063829787</c:v>
                </c:pt>
                <c:pt idx="3411">
                  <c:v>2.312252964426868</c:v>
                </c:pt>
                <c:pt idx="3412">
                  <c:v>1.185410334346505</c:v>
                </c:pt>
                <c:pt idx="3413">
                  <c:v>1.57335127860027</c:v>
                </c:pt>
                <c:pt idx="3414">
                  <c:v>1.439655172413793</c:v>
                </c:pt>
                <c:pt idx="3415">
                  <c:v>2.609375</c:v>
                </c:pt>
                <c:pt idx="3416">
                  <c:v>1.690303907380608</c:v>
                </c:pt>
                <c:pt idx="3417">
                  <c:v>2.413223140495868</c:v>
                </c:pt>
                <c:pt idx="3418">
                  <c:v>1.51491569390402</c:v>
                </c:pt>
                <c:pt idx="3419">
                  <c:v>2.350100603621728</c:v>
                </c:pt>
                <c:pt idx="3420">
                  <c:v>1.953177257525083</c:v>
                </c:pt>
                <c:pt idx="3421">
                  <c:v>2.281800391389433</c:v>
                </c:pt>
                <c:pt idx="3422">
                  <c:v>1.791090629800307</c:v>
                </c:pt>
                <c:pt idx="3423">
                  <c:v>1.472819216182047</c:v>
                </c:pt>
                <c:pt idx="3424">
                  <c:v>2.422037422037423</c:v>
                </c:pt>
                <c:pt idx="3425">
                  <c:v>1.348783314020858</c:v>
                </c:pt>
                <c:pt idx="3426">
                  <c:v>2.365853658536585</c:v>
                </c:pt>
                <c:pt idx="3427">
                  <c:v>1.563172043010753</c:v>
                </c:pt>
                <c:pt idx="3428">
                  <c:v>1.604137931034483</c:v>
                </c:pt>
                <c:pt idx="3429">
                  <c:v>1.563172043010753</c:v>
                </c:pt>
                <c:pt idx="3430">
                  <c:v>3.183561643835618</c:v>
                </c:pt>
                <c:pt idx="3431">
                  <c:v>1.662374821173105</c:v>
                </c:pt>
                <c:pt idx="3432">
                  <c:v>1.344907407407407</c:v>
                </c:pt>
                <c:pt idx="3433">
                  <c:v>1.765957446808511</c:v>
                </c:pt>
                <c:pt idx="3434">
                  <c:v>1.377224199288256</c:v>
                </c:pt>
                <c:pt idx="3435">
                  <c:v>1.325342465753425</c:v>
                </c:pt>
                <c:pt idx="3436">
                  <c:v>1.309255079006772</c:v>
                </c:pt>
                <c:pt idx="3437">
                  <c:v>1.676300578034682</c:v>
                </c:pt>
                <c:pt idx="3438">
                  <c:v>1.45603015075377</c:v>
                </c:pt>
                <c:pt idx="3439">
                  <c:v>2.281496062992127</c:v>
                </c:pt>
                <c:pt idx="3440">
                  <c:v>1.532450331125828</c:v>
                </c:pt>
                <c:pt idx="3441">
                  <c:v>2.703271028037385</c:v>
                </c:pt>
                <c:pt idx="3442">
                  <c:v>2.8239608801956</c:v>
                </c:pt>
                <c:pt idx="3443">
                  <c:v>2.924050632911393</c:v>
                </c:pt>
                <c:pt idx="3444">
                  <c:v>1.496113989637306</c:v>
                </c:pt>
                <c:pt idx="3445">
                  <c:v>1.85829307568438</c:v>
                </c:pt>
                <c:pt idx="3446">
                  <c:v>1.111861137897782</c:v>
                </c:pt>
                <c:pt idx="3447">
                  <c:v>1.312072892938496</c:v>
                </c:pt>
                <c:pt idx="3448">
                  <c:v>2.173584905660378</c:v>
                </c:pt>
                <c:pt idx="3449">
                  <c:v>1.518469656992084</c:v>
                </c:pt>
                <c:pt idx="3450">
                  <c:v>1.94097807757167</c:v>
                </c:pt>
                <c:pt idx="3451">
                  <c:v>1.902479338842975</c:v>
                </c:pt>
                <c:pt idx="3452">
                  <c:v>1.700147710487444</c:v>
                </c:pt>
                <c:pt idx="3453">
                  <c:v>1.273532668881506</c:v>
                </c:pt>
                <c:pt idx="3454">
                  <c:v>1.936026936026936</c:v>
                </c:pt>
                <c:pt idx="3455">
                  <c:v>1.628895184135977</c:v>
                </c:pt>
                <c:pt idx="3456">
                  <c:v>1.716417910447762</c:v>
                </c:pt>
                <c:pt idx="3457">
                  <c:v>3.670926517571885</c:v>
                </c:pt>
                <c:pt idx="3458">
                  <c:v>1.803767660910518</c:v>
                </c:pt>
                <c:pt idx="3459">
                  <c:v>1.991334488734835</c:v>
                </c:pt>
                <c:pt idx="3460">
                  <c:v>2.421940928270041</c:v>
                </c:pt>
                <c:pt idx="3461">
                  <c:v>1.095419847328244</c:v>
                </c:pt>
                <c:pt idx="3462">
                  <c:v>1.504587155963303</c:v>
                </c:pt>
                <c:pt idx="3463">
                  <c:v>2.539823008849558</c:v>
                </c:pt>
                <c:pt idx="3464">
                  <c:v>2.636781609195402</c:v>
                </c:pt>
                <c:pt idx="3465">
                  <c:v>1.437343358395989</c:v>
                </c:pt>
                <c:pt idx="3466">
                  <c:v>1.385265700483092</c:v>
                </c:pt>
                <c:pt idx="3467">
                  <c:v>1.23093447905478</c:v>
                </c:pt>
                <c:pt idx="3468">
                  <c:v>1.607293127629733</c:v>
                </c:pt>
                <c:pt idx="3469">
                  <c:v>1.12475442043222</c:v>
                </c:pt>
                <c:pt idx="3470">
                  <c:v>1.207805907172995</c:v>
                </c:pt>
                <c:pt idx="3471">
                  <c:v>1.256860592755214</c:v>
                </c:pt>
                <c:pt idx="3472">
                  <c:v>1.691285081240768</c:v>
                </c:pt>
                <c:pt idx="3473">
                  <c:v>1.694814814814815</c:v>
                </c:pt>
                <c:pt idx="3474">
                  <c:v>1.611267605633803</c:v>
                </c:pt>
                <c:pt idx="3475">
                  <c:v>1.503285151116952</c:v>
                </c:pt>
                <c:pt idx="3476">
                  <c:v>2.177142857142858</c:v>
                </c:pt>
                <c:pt idx="3477">
                  <c:v>1.315668202764975</c:v>
                </c:pt>
                <c:pt idx="3478">
                  <c:v>1.166496424923392</c:v>
                </c:pt>
                <c:pt idx="3479">
                  <c:v>1.543243243243243</c:v>
                </c:pt>
                <c:pt idx="3480">
                  <c:v>1.719879518072289</c:v>
                </c:pt>
                <c:pt idx="3481">
                  <c:v>2.169201520912548</c:v>
                </c:pt>
                <c:pt idx="3482">
                  <c:v>1.24617067833698</c:v>
                </c:pt>
                <c:pt idx="3483">
                  <c:v>1.318287037037037</c:v>
                </c:pt>
                <c:pt idx="3484">
                  <c:v>1.073515551366636</c:v>
                </c:pt>
                <c:pt idx="3485">
                  <c:v>2.686320754716982</c:v>
                </c:pt>
                <c:pt idx="3486">
                  <c:v>1.67008797653959</c:v>
                </c:pt>
                <c:pt idx="3487">
                  <c:v>1.785266457680251</c:v>
                </c:pt>
                <c:pt idx="3488">
                  <c:v>1.069483568075118</c:v>
                </c:pt>
                <c:pt idx="3489">
                  <c:v>3.117808219178078</c:v>
                </c:pt>
                <c:pt idx="3490">
                  <c:v>2.201160541586074</c:v>
                </c:pt>
                <c:pt idx="3491">
                  <c:v>2.059782608695652</c:v>
                </c:pt>
                <c:pt idx="3492">
                  <c:v>1.827974276527331</c:v>
                </c:pt>
                <c:pt idx="3493">
                  <c:v>1.691964285714285</c:v>
                </c:pt>
                <c:pt idx="3494">
                  <c:v>2.048648648648648</c:v>
                </c:pt>
                <c:pt idx="3495">
                  <c:v>1.679468242245199</c:v>
                </c:pt>
                <c:pt idx="3496">
                  <c:v>1.358422939068101</c:v>
                </c:pt>
                <c:pt idx="3497">
                  <c:v>2.046846846846846</c:v>
                </c:pt>
                <c:pt idx="3498">
                  <c:v>1.486910994764398</c:v>
                </c:pt>
                <c:pt idx="3499">
                  <c:v>1.621428571428572</c:v>
                </c:pt>
                <c:pt idx="3500">
                  <c:v>1.660322108345535</c:v>
                </c:pt>
                <c:pt idx="3501">
                  <c:v>1.798092209856916</c:v>
                </c:pt>
                <c:pt idx="3502">
                  <c:v>1.17080745341615</c:v>
                </c:pt>
                <c:pt idx="3503">
                  <c:v>1.825525040387722</c:v>
                </c:pt>
                <c:pt idx="3504">
                  <c:v>1.681547619047619</c:v>
                </c:pt>
                <c:pt idx="3505">
                  <c:v>1.327849588719153</c:v>
                </c:pt>
                <c:pt idx="3506">
                  <c:v>1.449293966623877</c:v>
                </c:pt>
                <c:pt idx="3507">
                  <c:v>1.772370486656201</c:v>
                </c:pt>
                <c:pt idx="3508">
                  <c:v>1.682563338301044</c:v>
                </c:pt>
                <c:pt idx="3509">
                  <c:v>2.025134649910234</c:v>
                </c:pt>
                <c:pt idx="3510">
                  <c:v>1.499999999999999</c:v>
                </c:pt>
                <c:pt idx="3511">
                  <c:v>1.966841186736475</c:v>
                </c:pt>
                <c:pt idx="3512">
                  <c:v>2.532584269662922</c:v>
                </c:pt>
                <c:pt idx="3513">
                  <c:v>2.770935960591134</c:v>
                </c:pt>
                <c:pt idx="3514">
                  <c:v>2.47797356828194</c:v>
                </c:pt>
                <c:pt idx="3515">
                  <c:v>1.328217237308146</c:v>
                </c:pt>
                <c:pt idx="3516">
                  <c:v>2.120754716981133</c:v>
                </c:pt>
                <c:pt idx="3517">
                  <c:v>1.892255892255892</c:v>
                </c:pt>
                <c:pt idx="3518">
                  <c:v>1.391573729863692</c:v>
                </c:pt>
                <c:pt idx="3519">
                  <c:v>1.357920193470374</c:v>
                </c:pt>
                <c:pt idx="3520">
                  <c:v>2.047445255474453</c:v>
                </c:pt>
                <c:pt idx="3521">
                  <c:v>1.780952380952381</c:v>
                </c:pt>
                <c:pt idx="3522">
                  <c:v>1.821428571428572</c:v>
                </c:pt>
                <c:pt idx="3523">
                  <c:v>1.423857868020305</c:v>
                </c:pt>
                <c:pt idx="3524">
                  <c:v>1.588652482269504</c:v>
                </c:pt>
                <c:pt idx="3525">
                  <c:v>1.224043715846995</c:v>
                </c:pt>
                <c:pt idx="3526">
                  <c:v>1.41109709962169</c:v>
                </c:pt>
                <c:pt idx="3527">
                  <c:v>2.729268292682928</c:v>
                </c:pt>
                <c:pt idx="3528">
                  <c:v>2.297741273100617</c:v>
                </c:pt>
                <c:pt idx="3529">
                  <c:v>1.42911877394636</c:v>
                </c:pt>
                <c:pt idx="3530">
                  <c:v>1.952879581151833</c:v>
                </c:pt>
                <c:pt idx="3531">
                  <c:v>2.055147058823529</c:v>
                </c:pt>
                <c:pt idx="3532">
                  <c:v>1.103754940711462</c:v>
                </c:pt>
                <c:pt idx="3533">
                  <c:v>2.119544592030361</c:v>
                </c:pt>
                <c:pt idx="3534">
                  <c:v>1.961335676625659</c:v>
                </c:pt>
                <c:pt idx="3535">
                  <c:v>1.847682119205298</c:v>
                </c:pt>
                <c:pt idx="3536">
                  <c:v>1.448051948051948</c:v>
                </c:pt>
                <c:pt idx="3537">
                  <c:v>1.620639534883722</c:v>
                </c:pt>
                <c:pt idx="3538">
                  <c:v>1.575671852899575</c:v>
                </c:pt>
                <c:pt idx="3539">
                  <c:v>3.989247311827957</c:v>
                </c:pt>
                <c:pt idx="3540">
                  <c:v>1.603746397694524</c:v>
                </c:pt>
                <c:pt idx="3541">
                  <c:v>1.53168044077135</c:v>
                </c:pt>
                <c:pt idx="3542">
                  <c:v>1.744113029827316</c:v>
                </c:pt>
                <c:pt idx="3543">
                  <c:v>1.766295707472178</c:v>
                </c:pt>
                <c:pt idx="3544">
                  <c:v>1.52400548696845</c:v>
                </c:pt>
                <c:pt idx="3545">
                  <c:v>1.201081081081081</c:v>
                </c:pt>
                <c:pt idx="3546">
                  <c:v>1.265375854214122</c:v>
                </c:pt>
                <c:pt idx="3547">
                  <c:v>1.604046242774567</c:v>
                </c:pt>
                <c:pt idx="3548">
                  <c:v>2.392241379310342</c:v>
                </c:pt>
                <c:pt idx="3549">
                  <c:v>1.423076923076923</c:v>
                </c:pt>
                <c:pt idx="3550">
                  <c:v>3.974910394265232</c:v>
                </c:pt>
                <c:pt idx="3551">
                  <c:v>2.023722627737227</c:v>
                </c:pt>
                <c:pt idx="3552">
                  <c:v>1.282080924855492</c:v>
                </c:pt>
                <c:pt idx="3553">
                  <c:v>1.425997425997426</c:v>
                </c:pt>
                <c:pt idx="3554">
                  <c:v>2.0945179584121</c:v>
                </c:pt>
                <c:pt idx="3555">
                  <c:v>1.261958997722095</c:v>
                </c:pt>
                <c:pt idx="3556">
                  <c:v>1.336956521739131</c:v>
                </c:pt>
                <c:pt idx="3557">
                  <c:v>2.498871331828442</c:v>
                </c:pt>
                <c:pt idx="3558">
                  <c:v>2.521640091116173</c:v>
                </c:pt>
                <c:pt idx="3559">
                  <c:v>1.302352941176471</c:v>
                </c:pt>
                <c:pt idx="3560">
                  <c:v>2.3014553014553</c:v>
                </c:pt>
                <c:pt idx="3561">
                  <c:v>1.998194945848375</c:v>
                </c:pt>
                <c:pt idx="3562">
                  <c:v>1.565770862800566</c:v>
                </c:pt>
                <c:pt idx="3563">
                  <c:v>2.157894736842106</c:v>
                </c:pt>
                <c:pt idx="3564">
                  <c:v>3.787671232876714</c:v>
                </c:pt>
                <c:pt idx="3565">
                  <c:v>2.232323232323233</c:v>
                </c:pt>
                <c:pt idx="3566">
                  <c:v>1.489878542510121</c:v>
                </c:pt>
                <c:pt idx="3567">
                  <c:v>1.548387096774194</c:v>
                </c:pt>
                <c:pt idx="3568">
                  <c:v>1.763578274760384</c:v>
                </c:pt>
                <c:pt idx="3569">
                  <c:v>3.247058823529412</c:v>
                </c:pt>
                <c:pt idx="3570">
                  <c:v>1.228285077951003</c:v>
                </c:pt>
                <c:pt idx="3571">
                  <c:v>2.506818181818177</c:v>
                </c:pt>
                <c:pt idx="3572">
                  <c:v>1.294947121034078</c:v>
                </c:pt>
                <c:pt idx="3573">
                  <c:v>1.436766623207301</c:v>
                </c:pt>
                <c:pt idx="3574">
                  <c:v>1.272517321016167</c:v>
                </c:pt>
                <c:pt idx="3575">
                  <c:v>3.061111111111112</c:v>
                </c:pt>
                <c:pt idx="3576">
                  <c:v>1.083579154375615</c:v>
                </c:pt>
                <c:pt idx="3577">
                  <c:v>1.245475113122171</c:v>
                </c:pt>
                <c:pt idx="3578">
                  <c:v>1.371108343711084</c:v>
                </c:pt>
                <c:pt idx="3579">
                  <c:v>1.033834586466166</c:v>
                </c:pt>
                <c:pt idx="3580">
                  <c:v>2.820512820512821</c:v>
                </c:pt>
                <c:pt idx="3581">
                  <c:v>2.296450939457197</c:v>
                </c:pt>
                <c:pt idx="3582">
                  <c:v>2.050373134328358</c:v>
                </c:pt>
                <c:pt idx="3583">
                  <c:v>1.291764705882352</c:v>
                </c:pt>
                <c:pt idx="3584">
                  <c:v>2.196</c:v>
                </c:pt>
                <c:pt idx="3585">
                  <c:v>2.169960474308301</c:v>
                </c:pt>
                <c:pt idx="3586">
                  <c:v>1.957219251336898</c:v>
                </c:pt>
                <c:pt idx="3587">
                  <c:v>1.302491103202847</c:v>
                </c:pt>
                <c:pt idx="3588">
                  <c:v>1.891379310344828</c:v>
                </c:pt>
                <c:pt idx="3589">
                  <c:v>1.263824884792626</c:v>
                </c:pt>
                <c:pt idx="3590">
                  <c:v>1.832775919732442</c:v>
                </c:pt>
                <c:pt idx="3591">
                  <c:v>2.283333333333335</c:v>
                </c:pt>
                <c:pt idx="3592">
                  <c:v>1.356435643564356</c:v>
                </c:pt>
                <c:pt idx="3593">
                  <c:v>2.31223628691983</c:v>
                </c:pt>
                <c:pt idx="3594">
                  <c:v>2.259793814432991</c:v>
                </c:pt>
                <c:pt idx="3595">
                  <c:v>1.289411764705882</c:v>
                </c:pt>
                <c:pt idx="3596">
                  <c:v>1.185064935064934</c:v>
                </c:pt>
                <c:pt idx="3597">
                  <c:v>1.740858505564388</c:v>
                </c:pt>
                <c:pt idx="3598">
                  <c:v>2.232653061224489</c:v>
                </c:pt>
                <c:pt idx="3599">
                  <c:v>1.811258278145696</c:v>
                </c:pt>
                <c:pt idx="3600">
                  <c:v>2.103846153846154</c:v>
                </c:pt>
                <c:pt idx="3601">
                  <c:v>1.771474878444084</c:v>
                </c:pt>
                <c:pt idx="3602">
                  <c:v>1.570402298850575</c:v>
                </c:pt>
                <c:pt idx="3603">
                  <c:v>2.281837160751566</c:v>
                </c:pt>
                <c:pt idx="3604">
                  <c:v>1.614475627769571</c:v>
                </c:pt>
                <c:pt idx="3605">
                  <c:v>2.23061224489796</c:v>
                </c:pt>
                <c:pt idx="3606">
                  <c:v>1.934513274336284</c:v>
                </c:pt>
                <c:pt idx="3607">
                  <c:v>1.290436835891382</c:v>
                </c:pt>
                <c:pt idx="3608">
                  <c:v>1.894280762564991</c:v>
                </c:pt>
                <c:pt idx="3609">
                  <c:v>2.363636363636364</c:v>
                </c:pt>
                <c:pt idx="3610">
                  <c:v>1.456608811748999</c:v>
                </c:pt>
                <c:pt idx="3611">
                  <c:v>1.391581632653061</c:v>
                </c:pt>
                <c:pt idx="3612">
                  <c:v>3.482428115015974</c:v>
                </c:pt>
                <c:pt idx="3613">
                  <c:v>3.202941176470588</c:v>
                </c:pt>
                <c:pt idx="3614">
                  <c:v>1.697347893915757</c:v>
                </c:pt>
                <c:pt idx="3615">
                  <c:v>1.368553459119497</c:v>
                </c:pt>
                <c:pt idx="3616">
                  <c:v>1.160085378868731</c:v>
                </c:pt>
                <c:pt idx="3617">
                  <c:v>1.714511041009463</c:v>
                </c:pt>
                <c:pt idx="3618">
                  <c:v>1.654490106544901</c:v>
                </c:pt>
                <c:pt idx="3619">
                  <c:v>1.441644562334218</c:v>
                </c:pt>
                <c:pt idx="3620">
                  <c:v>1.51888111888112</c:v>
                </c:pt>
                <c:pt idx="3621">
                  <c:v>2.315565031982943</c:v>
                </c:pt>
                <c:pt idx="3622">
                  <c:v>1.245412844036698</c:v>
                </c:pt>
                <c:pt idx="3623">
                  <c:v>2.445945945945946</c:v>
                </c:pt>
                <c:pt idx="3624">
                  <c:v>1.371681415929203</c:v>
                </c:pt>
                <c:pt idx="3625">
                  <c:v>1.376903553299492</c:v>
                </c:pt>
                <c:pt idx="3626">
                  <c:v>1.37738246505718</c:v>
                </c:pt>
                <c:pt idx="3627">
                  <c:v>2.0</c:v>
                </c:pt>
                <c:pt idx="3628">
                  <c:v>1.497237569060774</c:v>
                </c:pt>
                <c:pt idx="3629">
                  <c:v>1.614008941877794</c:v>
                </c:pt>
                <c:pt idx="3630">
                  <c:v>1.67387944358578</c:v>
                </c:pt>
                <c:pt idx="3631">
                  <c:v>2.344155844155844</c:v>
                </c:pt>
                <c:pt idx="3632">
                  <c:v>1.418086500655308</c:v>
                </c:pt>
                <c:pt idx="3633">
                  <c:v>3.013927576601672</c:v>
                </c:pt>
                <c:pt idx="3634">
                  <c:v>1.367888748419722</c:v>
                </c:pt>
                <c:pt idx="3635">
                  <c:v>1.289630512514898</c:v>
                </c:pt>
                <c:pt idx="3636">
                  <c:v>1.951263537906137</c:v>
                </c:pt>
                <c:pt idx="3637">
                  <c:v>2.243243243243243</c:v>
                </c:pt>
                <c:pt idx="3638">
                  <c:v>2.2201646090535</c:v>
                </c:pt>
                <c:pt idx="3639">
                  <c:v>1.17557251908397</c:v>
                </c:pt>
                <c:pt idx="3640">
                  <c:v>1.368020304568528</c:v>
                </c:pt>
                <c:pt idx="3641">
                  <c:v>1.524752475247525</c:v>
                </c:pt>
                <c:pt idx="3642">
                  <c:v>1.300724637681159</c:v>
                </c:pt>
                <c:pt idx="3643">
                  <c:v>1.563134978229318</c:v>
                </c:pt>
                <c:pt idx="3644">
                  <c:v>1.614692653673163</c:v>
                </c:pt>
                <c:pt idx="3645">
                  <c:v>1.089068825910931</c:v>
                </c:pt>
                <c:pt idx="3646">
                  <c:v>1.615615615615616</c:v>
                </c:pt>
                <c:pt idx="3647">
                  <c:v>1.280952380952381</c:v>
                </c:pt>
                <c:pt idx="3648">
                  <c:v>1.74512987012987</c:v>
                </c:pt>
                <c:pt idx="3649">
                  <c:v>2.037950664136623</c:v>
                </c:pt>
                <c:pt idx="3650">
                  <c:v>1.221843003412969</c:v>
                </c:pt>
                <c:pt idx="3651">
                  <c:v>2.55106888361045</c:v>
                </c:pt>
                <c:pt idx="3652">
                  <c:v>1.712918660287082</c:v>
                </c:pt>
                <c:pt idx="3653">
                  <c:v>1.357774968394437</c:v>
                </c:pt>
                <c:pt idx="3654">
                  <c:v>1.702060221870048</c:v>
                </c:pt>
                <c:pt idx="3655">
                  <c:v>1.579411764705882</c:v>
                </c:pt>
                <c:pt idx="3656">
                  <c:v>1.325925925925926</c:v>
                </c:pt>
                <c:pt idx="3657">
                  <c:v>2.379157427937915</c:v>
                </c:pt>
                <c:pt idx="3658">
                  <c:v>1.329615861214374</c:v>
                </c:pt>
                <c:pt idx="3659">
                  <c:v>2.20576131687243</c:v>
                </c:pt>
                <c:pt idx="3660">
                  <c:v>1.160346695557963</c:v>
                </c:pt>
                <c:pt idx="3661">
                  <c:v>2.098039215686275</c:v>
                </c:pt>
                <c:pt idx="3662">
                  <c:v>2.68170426065163</c:v>
                </c:pt>
                <c:pt idx="3663">
                  <c:v>2.446224256292907</c:v>
                </c:pt>
                <c:pt idx="3664">
                  <c:v>1.122899159663866</c:v>
                </c:pt>
                <c:pt idx="3665">
                  <c:v>1.367007672634271</c:v>
                </c:pt>
                <c:pt idx="3666">
                  <c:v>1.768211920529802</c:v>
                </c:pt>
                <c:pt idx="3667">
                  <c:v>1.658385093167702</c:v>
                </c:pt>
                <c:pt idx="3668">
                  <c:v>2.038240917782027</c:v>
                </c:pt>
                <c:pt idx="3669">
                  <c:v>1.693163751987281</c:v>
                </c:pt>
                <c:pt idx="3670">
                  <c:v>2.221294363256785</c:v>
                </c:pt>
                <c:pt idx="3671">
                  <c:v>2.078125</c:v>
                </c:pt>
                <c:pt idx="3672">
                  <c:v>1.707865168539326</c:v>
                </c:pt>
                <c:pt idx="3673">
                  <c:v>1.572485207100591</c:v>
                </c:pt>
                <c:pt idx="3674">
                  <c:v>1.145474137931034</c:v>
                </c:pt>
                <c:pt idx="3675">
                  <c:v>1.93624772313297</c:v>
                </c:pt>
                <c:pt idx="3676">
                  <c:v>1.79864636209814</c:v>
                </c:pt>
                <c:pt idx="3677">
                  <c:v>1.903225806451613</c:v>
                </c:pt>
                <c:pt idx="3678">
                  <c:v>2.00756143667297</c:v>
                </c:pt>
                <c:pt idx="3679">
                  <c:v>4.366255144032921</c:v>
                </c:pt>
                <c:pt idx="3680">
                  <c:v>1.413333333333333</c:v>
                </c:pt>
                <c:pt idx="3681">
                  <c:v>1.343472750316857</c:v>
                </c:pt>
                <c:pt idx="3682">
                  <c:v>1.657276995305164</c:v>
                </c:pt>
                <c:pt idx="3683">
                  <c:v>1.304562268803946</c:v>
                </c:pt>
                <c:pt idx="3684">
                  <c:v>1.095238095238095</c:v>
                </c:pt>
                <c:pt idx="3685">
                  <c:v>1.196832579185521</c:v>
                </c:pt>
                <c:pt idx="3686">
                  <c:v>1.403183023872679</c:v>
                </c:pt>
                <c:pt idx="3687">
                  <c:v>1.914855072463768</c:v>
                </c:pt>
                <c:pt idx="3688">
                  <c:v>1.030214424951268</c:v>
                </c:pt>
                <c:pt idx="3689">
                  <c:v>2.021032504780115</c:v>
                </c:pt>
                <c:pt idx="3690">
                  <c:v>1.851138353765324</c:v>
                </c:pt>
                <c:pt idx="3691">
                  <c:v>2.054474708171207</c:v>
                </c:pt>
                <c:pt idx="3692">
                  <c:v>1.555228276877761</c:v>
                </c:pt>
                <c:pt idx="3693">
                  <c:v>1.311801242236024</c:v>
                </c:pt>
                <c:pt idx="3694">
                  <c:v>2.468384074941453</c:v>
                </c:pt>
                <c:pt idx="3695">
                  <c:v>2.668354430379747</c:v>
                </c:pt>
                <c:pt idx="3696">
                  <c:v>1.774410774410775</c:v>
                </c:pt>
                <c:pt idx="3697">
                  <c:v>1.36</c:v>
                </c:pt>
                <c:pt idx="3698">
                  <c:v>2.060665362035225</c:v>
                </c:pt>
                <c:pt idx="3699">
                  <c:v>1.478932584269663</c:v>
                </c:pt>
                <c:pt idx="3700">
                  <c:v>1.421052631578947</c:v>
                </c:pt>
                <c:pt idx="3701">
                  <c:v>3.460526315789475</c:v>
                </c:pt>
                <c:pt idx="3702">
                  <c:v>1.529839883551674</c:v>
                </c:pt>
                <c:pt idx="3703">
                  <c:v>1.215277777777778</c:v>
                </c:pt>
                <c:pt idx="3704">
                  <c:v>1.732673267326733</c:v>
                </c:pt>
                <c:pt idx="3705">
                  <c:v>1.747088186356074</c:v>
                </c:pt>
                <c:pt idx="3706">
                  <c:v>1.520289855072463</c:v>
                </c:pt>
                <c:pt idx="3707">
                  <c:v>2.596534653465347</c:v>
                </c:pt>
                <c:pt idx="3708">
                  <c:v>1.271515151515151</c:v>
                </c:pt>
                <c:pt idx="3709">
                  <c:v>1.690322580645162</c:v>
                </c:pt>
                <c:pt idx="3710">
                  <c:v>1.718032786885246</c:v>
                </c:pt>
                <c:pt idx="3711">
                  <c:v>3.182370820668693</c:v>
                </c:pt>
                <c:pt idx="3712">
                  <c:v>1.862989323843416</c:v>
                </c:pt>
                <c:pt idx="3713">
                  <c:v>1.307116104868914</c:v>
                </c:pt>
                <c:pt idx="3714">
                  <c:v>1.861209964412812</c:v>
                </c:pt>
                <c:pt idx="3715">
                  <c:v>1.203917050691244</c:v>
                </c:pt>
                <c:pt idx="3716">
                  <c:v>1.523323615160349</c:v>
                </c:pt>
                <c:pt idx="3717">
                  <c:v>2.039062499999996</c:v>
                </c:pt>
                <c:pt idx="3718">
                  <c:v>2.417633410672854</c:v>
                </c:pt>
                <c:pt idx="3719">
                  <c:v>2.20762711864407</c:v>
                </c:pt>
                <c:pt idx="3720">
                  <c:v>1.280442804428045</c:v>
                </c:pt>
                <c:pt idx="3721">
                  <c:v>1.732113144758736</c:v>
                </c:pt>
                <c:pt idx="3722">
                  <c:v>1.455944055944055</c:v>
                </c:pt>
                <c:pt idx="3723">
                  <c:v>3.37987012987012</c:v>
                </c:pt>
                <c:pt idx="3724">
                  <c:v>2.177824267782428</c:v>
                </c:pt>
                <c:pt idx="3725">
                  <c:v>2.648854961832061</c:v>
                </c:pt>
                <c:pt idx="3726">
                  <c:v>1.998080614203455</c:v>
                </c:pt>
                <c:pt idx="3727">
                  <c:v>1.136612021857924</c:v>
                </c:pt>
                <c:pt idx="3728">
                  <c:v>2.15767634854772</c:v>
                </c:pt>
                <c:pt idx="3729">
                  <c:v>1.824561403508772</c:v>
                </c:pt>
                <c:pt idx="3730">
                  <c:v>1.70327868852459</c:v>
                </c:pt>
                <c:pt idx="3731">
                  <c:v>2.164583333333334</c:v>
                </c:pt>
                <c:pt idx="3732">
                  <c:v>2.029296875</c:v>
                </c:pt>
                <c:pt idx="3733">
                  <c:v>1.717355371900826</c:v>
                </c:pt>
                <c:pt idx="3734">
                  <c:v>1.59846153846154</c:v>
                </c:pt>
                <c:pt idx="3735">
                  <c:v>1.737458193979933</c:v>
                </c:pt>
                <c:pt idx="3736">
                  <c:v>1.755067567567568</c:v>
                </c:pt>
                <c:pt idx="3737">
                  <c:v>1.80836236933798</c:v>
                </c:pt>
                <c:pt idx="3738">
                  <c:v>2.419580419580419</c:v>
                </c:pt>
                <c:pt idx="3739">
                  <c:v>1.123376623376624</c:v>
                </c:pt>
                <c:pt idx="3740">
                  <c:v>2.544117647058825</c:v>
                </c:pt>
                <c:pt idx="3741">
                  <c:v>1.965909090909089</c:v>
                </c:pt>
                <c:pt idx="3742">
                  <c:v>1.145695364238411</c:v>
                </c:pt>
                <c:pt idx="3743">
                  <c:v>1.491379310344827</c:v>
                </c:pt>
                <c:pt idx="3744">
                  <c:v>1.711221122112211</c:v>
                </c:pt>
                <c:pt idx="3745">
                  <c:v>1.85996409335727</c:v>
                </c:pt>
                <c:pt idx="3746">
                  <c:v>1.324808184143223</c:v>
                </c:pt>
                <c:pt idx="3747">
                  <c:v>1.232419547079857</c:v>
                </c:pt>
                <c:pt idx="3748">
                  <c:v>1.764505119453926</c:v>
                </c:pt>
                <c:pt idx="3749">
                  <c:v>1.377333333333333</c:v>
                </c:pt>
                <c:pt idx="3750">
                  <c:v>1.51466275659824</c:v>
                </c:pt>
                <c:pt idx="3751">
                  <c:v>1.577099236641221</c:v>
                </c:pt>
                <c:pt idx="3752">
                  <c:v>1.098936170212766</c:v>
                </c:pt>
                <c:pt idx="3753">
                  <c:v>1.8348134991119</c:v>
                </c:pt>
                <c:pt idx="3754">
                  <c:v>2.372413793103438</c:v>
                </c:pt>
                <c:pt idx="3755">
                  <c:v>1.797909407665505</c:v>
                </c:pt>
                <c:pt idx="3756">
                  <c:v>1.522895125553914</c:v>
                </c:pt>
                <c:pt idx="3757">
                  <c:v>2.49636803874092</c:v>
                </c:pt>
                <c:pt idx="3758">
                  <c:v>1.228843861740167</c:v>
                </c:pt>
                <c:pt idx="3759">
                  <c:v>1.483453237410071</c:v>
                </c:pt>
                <c:pt idx="3760">
                  <c:v>1.872727272727273</c:v>
                </c:pt>
                <c:pt idx="3761">
                  <c:v>1.23798076923077</c:v>
                </c:pt>
                <c:pt idx="3762">
                  <c:v>1.34640522875817</c:v>
                </c:pt>
                <c:pt idx="3763">
                  <c:v>1.23798076923077</c:v>
                </c:pt>
                <c:pt idx="3764">
                  <c:v>1.625592417061611</c:v>
                </c:pt>
                <c:pt idx="3765">
                  <c:v>1.754266211604095</c:v>
                </c:pt>
                <c:pt idx="3766">
                  <c:v>2.602531645569621</c:v>
                </c:pt>
                <c:pt idx="3767">
                  <c:v>1.13716814159292</c:v>
                </c:pt>
                <c:pt idx="3768">
                  <c:v>3.645390070921988</c:v>
                </c:pt>
                <c:pt idx="3769">
                  <c:v>2.388372093023253</c:v>
                </c:pt>
                <c:pt idx="3770">
                  <c:v>1.65112540192926</c:v>
                </c:pt>
                <c:pt idx="3771">
                  <c:v>1.851985559566787</c:v>
                </c:pt>
                <c:pt idx="3772">
                  <c:v>2.230434782608696</c:v>
                </c:pt>
                <c:pt idx="3773">
                  <c:v>1.390243902439024</c:v>
                </c:pt>
                <c:pt idx="3774">
                  <c:v>1.498538011695906</c:v>
                </c:pt>
                <c:pt idx="3775">
                  <c:v>1.523031203566121</c:v>
                </c:pt>
                <c:pt idx="3776">
                  <c:v>1.2018779342723</c:v>
                </c:pt>
                <c:pt idx="3777">
                  <c:v>1.168949771689498</c:v>
                </c:pt>
                <c:pt idx="3778">
                  <c:v>1.747440273037543</c:v>
                </c:pt>
                <c:pt idx="3779">
                  <c:v>2.64341085271318</c:v>
                </c:pt>
                <c:pt idx="3780">
                  <c:v>1.871794871794872</c:v>
                </c:pt>
                <c:pt idx="3781">
                  <c:v>1.264851485148515</c:v>
                </c:pt>
                <c:pt idx="3782">
                  <c:v>1.954110898661568</c:v>
                </c:pt>
                <c:pt idx="3783">
                  <c:v>2.167728237791934</c:v>
                </c:pt>
                <c:pt idx="3784">
                  <c:v>1.592823712948518</c:v>
                </c:pt>
                <c:pt idx="3785">
                  <c:v>2.939481268011528</c:v>
                </c:pt>
                <c:pt idx="3786">
                  <c:v>1.139664804469274</c:v>
                </c:pt>
                <c:pt idx="3787">
                  <c:v>1.114754098360656</c:v>
                </c:pt>
                <c:pt idx="3788">
                  <c:v>1.311855670103093</c:v>
                </c:pt>
                <c:pt idx="3789">
                  <c:v>2.435406698564593</c:v>
                </c:pt>
                <c:pt idx="3790">
                  <c:v>1.976699029126214</c:v>
                </c:pt>
                <c:pt idx="3791">
                  <c:v>2.265033407572384</c:v>
                </c:pt>
                <c:pt idx="3792">
                  <c:v>1.44871794871795</c:v>
                </c:pt>
                <c:pt idx="3793">
                  <c:v>1.358288770053476</c:v>
                </c:pt>
                <c:pt idx="3794">
                  <c:v>1.082002129925453</c:v>
                </c:pt>
                <c:pt idx="3795">
                  <c:v>4.556053811659193</c:v>
                </c:pt>
                <c:pt idx="3796">
                  <c:v>3.874045801526717</c:v>
                </c:pt>
                <c:pt idx="3797">
                  <c:v>2.286036036036036</c:v>
                </c:pt>
                <c:pt idx="3798">
                  <c:v>1.680463576158941</c:v>
                </c:pt>
                <c:pt idx="3799">
                  <c:v>2.451690821256038</c:v>
                </c:pt>
                <c:pt idx="3800">
                  <c:v>2.913793103448274</c:v>
                </c:pt>
                <c:pt idx="3801">
                  <c:v>1.766550522648085</c:v>
                </c:pt>
                <c:pt idx="3802">
                  <c:v>1.48316251830161</c:v>
                </c:pt>
                <c:pt idx="3803">
                  <c:v>2.339491916859119</c:v>
                </c:pt>
                <c:pt idx="3804">
                  <c:v>2.075819672131147</c:v>
                </c:pt>
                <c:pt idx="3805">
                  <c:v>1.272613065326633</c:v>
                </c:pt>
                <c:pt idx="3806">
                  <c:v>1.734589041095891</c:v>
                </c:pt>
                <c:pt idx="3807">
                  <c:v>1.740103270223752</c:v>
                </c:pt>
                <c:pt idx="3808">
                  <c:v>1.903954802259886</c:v>
                </c:pt>
                <c:pt idx="3809">
                  <c:v>1.035860655737704</c:v>
                </c:pt>
                <c:pt idx="3810">
                  <c:v>1.498516320474777</c:v>
                </c:pt>
                <c:pt idx="3811">
                  <c:v>1.558641975308642</c:v>
                </c:pt>
                <c:pt idx="3812">
                  <c:v>2.944606413994159</c:v>
                </c:pt>
                <c:pt idx="3813">
                  <c:v>1.700336700336701</c:v>
                </c:pt>
                <c:pt idx="3814">
                  <c:v>1.934865900383142</c:v>
                </c:pt>
                <c:pt idx="3815">
                  <c:v>1.455988455988455</c:v>
                </c:pt>
                <c:pt idx="3816">
                  <c:v>1.713073005093378</c:v>
                </c:pt>
                <c:pt idx="3817">
                  <c:v>1.18867924528302</c:v>
                </c:pt>
                <c:pt idx="3818">
                  <c:v>1.699831365935919</c:v>
                </c:pt>
                <c:pt idx="3819">
                  <c:v>1.282442748091603</c:v>
                </c:pt>
                <c:pt idx="3820">
                  <c:v>1.532724505327244</c:v>
                </c:pt>
                <c:pt idx="3821">
                  <c:v>2.144989339019189</c:v>
                </c:pt>
                <c:pt idx="3822">
                  <c:v>1.806104129263914</c:v>
                </c:pt>
                <c:pt idx="3823">
                  <c:v>1.49331352154532</c:v>
                </c:pt>
                <c:pt idx="3824">
                  <c:v>1.114190687361418</c:v>
                </c:pt>
                <c:pt idx="3825">
                  <c:v>1.651315789473684</c:v>
                </c:pt>
                <c:pt idx="3826">
                  <c:v>2.720867208672088</c:v>
                </c:pt>
                <c:pt idx="3827">
                  <c:v>1.537519142419601</c:v>
                </c:pt>
                <c:pt idx="3828">
                  <c:v>1.167441860465116</c:v>
                </c:pt>
                <c:pt idx="3829">
                  <c:v>1.729310344827586</c:v>
                </c:pt>
                <c:pt idx="3830">
                  <c:v>2.786111111111112</c:v>
                </c:pt>
                <c:pt idx="3831">
                  <c:v>2.368794326241136</c:v>
                </c:pt>
                <c:pt idx="3832">
                  <c:v>1.72289156626506</c:v>
                </c:pt>
                <c:pt idx="3833">
                  <c:v>1.334666666666666</c:v>
                </c:pt>
                <c:pt idx="3834">
                  <c:v>1.468428781204111</c:v>
                </c:pt>
                <c:pt idx="3835">
                  <c:v>1.464128843338214</c:v>
                </c:pt>
                <c:pt idx="3836">
                  <c:v>3.533568904593638</c:v>
                </c:pt>
                <c:pt idx="3837">
                  <c:v>1.851851851851852</c:v>
                </c:pt>
                <c:pt idx="3838">
                  <c:v>1.36986301369863</c:v>
                </c:pt>
                <c:pt idx="3839">
                  <c:v>1.533742331288344</c:v>
                </c:pt>
                <c:pt idx="3840">
                  <c:v>1.493273542600896</c:v>
                </c:pt>
                <c:pt idx="3841">
                  <c:v>1.309305373525557</c:v>
                </c:pt>
                <c:pt idx="3842">
                  <c:v>1.423076923076923</c:v>
                </c:pt>
                <c:pt idx="3843">
                  <c:v>1.496251874062968</c:v>
                </c:pt>
                <c:pt idx="3844">
                  <c:v>1.144495412844037</c:v>
                </c:pt>
                <c:pt idx="3845">
                  <c:v>2.047227926078029</c:v>
                </c:pt>
                <c:pt idx="3846">
                  <c:v>1.201204819277108</c:v>
                </c:pt>
                <c:pt idx="3847">
                  <c:v>1.4533527696793</c:v>
                </c:pt>
                <c:pt idx="3848">
                  <c:v>1.794594594594594</c:v>
                </c:pt>
                <c:pt idx="3849">
                  <c:v>2.496240601503749</c:v>
                </c:pt>
                <c:pt idx="3850">
                  <c:v>1.1395881006865</c:v>
                </c:pt>
                <c:pt idx="3851">
                  <c:v>2.521518987341772</c:v>
                </c:pt>
                <c:pt idx="3852">
                  <c:v>3.698884758364313</c:v>
                </c:pt>
                <c:pt idx="3853">
                  <c:v>1.902485659655832</c:v>
                </c:pt>
                <c:pt idx="3854">
                  <c:v>1.066452304394426</c:v>
                </c:pt>
                <c:pt idx="3855">
                  <c:v>2.240990990990992</c:v>
                </c:pt>
                <c:pt idx="3856">
                  <c:v>1.370523415977962</c:v>
                </c:pt>
                <c:pt idx="3857">
                  <c:v>1.644628099173554</c:v>
                </c:pt>
                <c:pt idx="3858">
                  <c:v>1.663879598662207</c:v>
                </c:pt>
                <c:pt idx="3859">
                  <c:v>2.34433962264151</c:v>
                </c:pt>
                <c:pt idx="3860">
                  <c:v>1.42816091954023</c:v>
                </c:pt>
                <c:pt idx="3861">
                  <c:v>1.545878693623639</c:v>
                </c:pt>
                <c:pt idx="3862">
                  <c:v>1.596463022508038</c:v>
                </c:pt>
                <c:pt idx="3863">
                  <c:v>4.683962264150939</c:v>
                </c:pt>
                <c:pt idx="3864">
                  <c:v>2.895043731778422</c:v>
                </c:pt>
                <c:pt idx="3865">
                  <c:v>2.201773835920178</c:v>
                </c:pt>
                <c:pt idx="3866">
                  <c:v>1.384937238493724</c:v>
                </c:pt>
                <c:pt idx="3867">
                  <c:v>1.402542372881356</c:v>
                </c:pt>
                <c:pt idx="3868">
                  <c:v>1.540372670807453</c:v>
                </c:pt>
                <c:pt idx="3869">
                  <c:v>1.423242467718795</c:v>
                </c:pt>
                <c:pt idx="3870">
                  <c:v>1.593247588424437</c:v>
                </c:pt>
                <c:pt idx="3871">
                  <c:v>1.337381916329285</c:v>
                </c:pt>
                <c:pt idx="3872">
                  <c:v>1.64451827242525</c:v>
                </c:pt>
                <c:pt idx="3873">
                  <c:v>1.5</c:v>
                </c:pt>
                <c:pt idx="3874">
                  <c:v>1.299212598425197</c:v>
                </c:pt>
                <c:pt idx="3875">
                  <c:v>1.261146496815287</c:v>
                </c:pt>
                <c:pt idx="3876">
                  <c:v>2.0</c:v>
                </c:pt>
                <c:pt idx="3877">
                  <c:v>1.871455576559547</c:v>
                </c:pt>
                <c:pt idx="3878">
                  <c:v>2.616402116402116</c:v>
                </c:pt>
                <c:pt idx="3879">
                  <c:v>1.962301587301587</c:v>
                </c:pt>
                <c:pt idx="3880">
                  <c:v>1.736379613356767</c:v>
                </c:pt>
                <c:pt idx="3881">
                  <c:v>1.433962264150943</c:v>
                </c:pt>
                <c:pt idx="3882">
                  <c:v>1.611745513866232</c:v>
                </c:pt>
                <c:pt idx="3883">
                  <c:v>2.398058252427185</c:v>
                </c:pt>
                <c:pt idx="3884">
                  <c:v>1.09171270718232</c:v>
                </c:pt>
                <c:pt idx="3885">
                  <c:v>1.162544169611308</c:v>
                </c:pt>
                <c:pt idx="3886">
                  <c:v>1.131880733944954</c:v>
                </c:pt>
                <c:pt idx="3887">
                  <c:v>1.356258596973866</c:v>
                </c:pt>
                <c:pt idx="3888">
                  <c:v>3.38831615120275</c:v>
                </c:pt>
                <c:pt idx="3889">
                  <c:v>1.940944881889764</c:v>
                </c:pt>
                <c:pt idx="3890">
                  <c:v>1.356258596973866</c:v>
                </c:pt>
                <c:pt idx="3891">
                  <c:v>1.254777070063694</c:v>
                </c:pt>
                <c:pt idx="3892">
                  <c:v>1.740282685512368</c:v>
                </c:pt>
                <c:pt idx="3893">
                  <c:v>2.091295116772823</c:v>
                </c:pt>
                <c:pt idx="3894">
                  <c:v>1.48343373493976</c:v>
                </c:pt>
                <c:pt idx="3895">
                  <c:v>1.263157894736842</c:v>
                </c:pt>
                <c:pt idx="3896">
                  <c:v>1.535101404056162</c:v>
                </c:pt>
                <c:pt idx="3897">
                  <c:v>1.120728929384966</c:v>
                </c:pt>
                <c:pt idx="3898">
                  <c:v>2.146288209606987</c:v>
                </c:pt>
                <c:pt idx="3899">
                  <c:v>2.0020366598778</c:v>
                </c:pt>
                <c:pt idx="3900">
                  <c:v>2.184444444444444</c:v>
                </c:pt>
                <c:pt idx="3901">
                  <c:v>1.931237721021612</c:v>
                </c:pt>
                <c:pt idx="3902">
                  <c:v>1.327027027027027</c:v>
                </c:pt>
                <c:pt idx="3903">
                  <c:v>1.892100192678228</c:v>
                </c:pt>
                <c:pt idx="3904">
                  <c:v>2.050104384133612</c:v>
                </c:pt>
                <c:pt idx="3905">
                  <c:v>2.262672811059908</c:v>
                </c:pt>
                <c:pt idx="3906">
                  <c:v>1.133949191685912</c:v>
                </c:pt>
                <c:pt idx="3907">
                  <c:v>1.421739130434782</c:v>
                </c:pt>
                <c:pt idx="3908">
                  <c:v>1.163701067615658</c:v>
                </c:pt>
                <c:pt idx="3909">
                  <c:v>1.764388489208634</c:v>
                </c:pt>
                <c:pt idx="3910">
                  <c:v>2.28139534883721</c:v>
                </c:pt>
                <c:pt idx="3911">
                  <c:v>1.600326264274062</c:v>
                </c:pt>
                <c:pt idx="3912">
                  <c:v>2.350119904076739</c:v>
                </c:pt>
                <c:pt idx="3913">
                  <c:v>2.641509433962263</c:v>
                </c:pt>
                <c:pt idx="3914">
                  <c:v>1.475903614457831</c:v>
                </c:pt>
                <c:pt idx="3915">
                  <c:v>2.080679405520168</c:v>
                </c:pt>
                <c:pt idx="3916">
                  <c:v>2.006147540983607</c:v>
                </c:pt>
                <c:pt idx="3917">
                  <c:v>1.41534008683068</c:v>
                </c:pt>
                <c:pt idx="3918">
                  <c:v>1.509259259259259</c:v>
                </c:pt>
                <c:pt idx="3919">
                  <c:v>1.084350721420644</c:v>
                </c:pt>
                <c:pt idx="3920">
                  <c:v>1.696180555555556</c:v>
                </c:pt>
                <c:pt idx="3921">
                  <c:v>1.878846153846154</c:v>
                </c:pt>
                <c:pt idx="3922">
                  <c:v>2.30188679245283</c:v>
                </c:pt>
                <c:pt idx="3923">
                  <c:v>2.0418410041841</c:v>
                </c:pt>
                <c:pt idx="3924">
                  <c:v>3.665413533834586</c:v>
                </c:pt>
                <c:pt idx="3925">
                  <c:v>2.164444444444444</c:v>
                </c:pt>
                <c:pt idx="3926">
                  <c:v>1.341597796143251</c:v>
                </c:pt>
                <c:pt idx="3927">
                  <c:v>1.403458213256483</c:v>
                </c:pt>
                <c:pt idx="3928">
                  <c:v>1.95774647887324</c:v>
                </c:pt>
                <c:pt idx="3929">
                  <c:v>1.255483870967742</c:v>
                </c:pt>
                <c:pt idx="3930">
                  <c:v>1.220828105395232</c:v>
                </c:pt>
                <c:pt idx="3931">
                  <c:v>1.5568</c:v>
                </c:pt>
                <c:pt idx="3932">
                  <c:v>2.94848484848485</c:v>
                </c:pt>
                <c:pt idx="3933">
                  <c:v>4.305309734513277</c:v>
                </c:pt>
                <c:pt idx="3934">
                  <c:v>1.465361445783132</c:v>
                </c:pt>
                <c:pt idx="3935">
                  <c:v>1.764065335753176</c:v>
                </c:pt>
                <c:pt idx="3936">
                  <c:v>1.525902668759812</c:v>
                </c:pt>
                <c:pt idx="3937">
                  <c:v>2.179372197309417</c:v>
                </c:pt>
                <c:pt idx="3938">
                  <c:v>2.134065934065933</c:v>
                </c:pt>
                <c:pt idx="3939">
                  <c:v>1.411337209302326</c:v>
                </c:pt>
                <c:pt idx="3940">
                  <c:v>2.16258351893096</c:v>
                </c:pt>
                <c:pt idx="3941">
                  <c:v>2.194570135746606</c:v>
                </c:pt>
                <c:pt idx="3942">
                  <c:v>1.362359550561798</c:v>
                </c:pt>
                <c:pt idx="3943">
                  <c:v>1.350974930362117</c:v>
                </c:pt>
                <c:pt idx="3944">
                  <c:v>1.082681564245811</c:v>
                </c:pt>
                <c:pt idx="3945">
                  <c:v>1.7</c:v>
                </c:pt>
                <c:pt idx="3946">
                  <c:v>1.390243902439024</c:v>
                </c:pt>
                <c:pt idx="3947">
                  <c:v>2.42857142857143</c:v>
                </c:pt>
                <c:pt idx="3948">
                  <c:v>1.683478260869565</c:v>
                </c:pt>
                <c:pt idx="3949">
                  <c:v>1.211514392991238</c:v>
                </c:pt>
                <c:pt idx="3950">
                  <c:v>1.255512321660182</c:v>
                </c:pt>
                <c:pt idx="3951">
                  <c:v>2.081720430107527</c:v>
                </c:pt>
                <c:pt idx="3952">
                  <c:v>1.355742296918768</c:v>
                </c:pt>
                <c:pt idx="3953">
                  <c:v>1.865125240847784</c:v>
                </c:pt>
                <c:pt idx="3954">
                  <c:v>1.257142857142857</c:v>
                </c:pt>
                <c:pt idx="3955">
                  <c:v>1.449101796407185</c:v>
                </c:pt>
                <c:pt idx="3956">
                  <c:v>1.126891734575087</c:v>
                </c:pt>
                <c:pt idx="3957">
                  <c:v>1.568881685575364</c:v>
                </c:pt>
                <c:pt idx="3958">
                  <c:v>1.219419924337957</c:v>
                </c:pt>
                <c:pt idx="3959">
                  <c:v>1.348675034867504</c:v>
                </c:pt>
                <c:pt idx="3960">
                  <c:v>1.700704225352112</c:v>
                </c:pt>
                <c:pt idx="3961">
                  <c:v>2.906626506024096</c:v>
                </c:pt>
                <c:pt idx="3962">
                  <c:v>2.040169133192389</c:v>
                </c:pt>
                <c:pt idx="3963">
                  <c:v>1.642248722316866</c:v>
                </c:pt>
                <c:pt idx="3964">
                  <c:v>1.449624060150375</c:v>
                </c:pt>
                <c:pt idx="3965">
                  <c:v>1.334257975034674</c:v>
                </c:pt>
                <c:pt idx="3966">
                  <c:v>1.969262295081967</c:v>
                </c:pt>
                <c:pt idx="3967">
                  <c:v>1.073743016759777</c:v>
                </c:pt>
                <c:pt idx="3968">
                  <c:v>2.199084668192221</c:v>
                </c:pt>
                <c:pt idx="3969">
                  <c:v>1.336578581363005</c:v>
                </c:pt>
                <c:pt idx="3970">
                  <c:v>1.156626506024096</c:v>
                </c:pt>
                <c:pt idx="3971">
                  <c:v>3.333333333333333</c:v>
                </c:pt>
                <c:pt idx="3972">
                  <c:v>1.759633027522935</c:v>
                </c:pt>
                <c:pt idx="3973">
                  <c:v>1.242227979274612</c:v>
                </c:pt>
                <c:pt idx="3974">
                  <c:v>1.25886990801577</c:v>
                </c:pt>
                <c:pt idx="3975">
                  <c:v>2.28400954653938</c:v>
                </c:pt>
                <c:pt idx="3976">
                  <c:v>1.869140625</c:v>
                </c:pt>
                <c:pt idx="3977">
                  <c:v>1.718132854578097</c:v>
                </c:pt>
                <c:pt idx="3978">
                  <c:v>1.415680473372781</c:v>
                </c:pt>
                <c:pt idx="3979">
                  <c:v>2.56989247311827</c:v>
                </c:pt>
                <c:pt idx="3980">
                  <c:v>1.097588978185993</c:v>
                </c:pt>
                <c:pt idx="3981">
                  <c:v>1.239948119325551</c:v>
                </c:pt>
                <c:pt idx="3982">
                  <c:v>1.146282973621104</c:v>
                </c:pt>
                <c:pt idx="3983">
                  <c:v>2.150900900900901</c:v>
                </c:pt>
                <c:pt idx="3984">
                  <c:v>1.687279151943463</c:v>
                </c:pt>
                <c:pt idx="3985">
                  <c:v>1.407079646017698</c:v>
                </c:pt>
                <c:pt idx="3986">
                  <c:v>1.580431177446103</c:v>
                </c:pt>
                <c:pt idx="3987">
                  <c:v>1.035908596300326</c:v>
                </c:pt>
                <c:pt idx="3988">
                  <c:v>1.361945636623748</c:v>
                </c:pt>
                <c:pt idx="3989">
                  <c:v>1.727767695099818</c:v>
                </c:pt>
                <c:pt idx="3990">
                  <c:v>1.644214162348878</c:v>
                </c:pt>
                <c:pt idx="3991">
                  <c:v>1.272727272727272</c:v>
                </c:pt>
                <c:pt idx="3992">
                  <c:v>1.590301003344481</c:v>
                </c:pt>
                <c:pt idx="3993">
                  <c:v>1.864705882352941</c:v>
                </c:pt>
                <c:pt idx="3994">
                  <c:v>2.426020408163263</c:v>
                </c:pt>
                <c:pt idx="3995">
                  <c:v>1.707360861759426</c:v>
                </c:pt>
                <c:pt idx="3996">
                  <c:v>1.276510067114094</c:v>
                </c:pt>
                <c:pt idx="3997">
                  <c:v>1.9937106918239</c:v>
                </c:pt>
                <c:pt idx="3998">
                  <c:v>1.907630522088354</c:v>
                </c:pt>
                <c:pt idx="3999">
                  <c:v>1.672535211267606</c:v>
                </c:pt>
                <c:pt idx="4000">
                  <c:v>1.464506172839506</c:v>
                </c:pt>
                <c:pt idx="4001">
                  <c:v>1.499210110584518</c:v>
                </c:pt>
                <c:pt idx="4002">
                  <c:v>1.924949290060852</c:v>
                </c:pt>
                <c:pt idx="4003">
                  <c:v>1.346099290780141</c:v>
                </c:pt>
                <c:pt idx="4004">
                  <c:v>1.722323049001815</c:v>
                </c:pt>
                <c:pt idx="4005">
                  <c:v>1.792060491493384</c:v>
                </c:pt>
                <c:pt idx="4006">
                  <c:v>1.805714285714285</c:v>
                </c:pt>
                <c:pt idx="4007">
                  <c:v>3.0</c:v>
                </c:pt>
                <c:pt idx="4008">
                  <c:v>1.278002699055331</c:v>
                </c:pt>
                <c:pt idx="4009">
                  <c:v>1.753703703703704</c:v>
                </c:pt>
                <c:pt idx="4010">
                  <c:v>2.123318385650224</c:v>
                </c:pt>
                <c:pt idx="4011">
                  <c:v>2.335802469135792</c:v>
                </c:pt>
                <c:pt idx="4012">
                  <c:v>1.357245337159254</c:v>
                </c:pt>
                <c:pt idx="4013">
                  <c:v>2.677053824362606</c:v>
                </c:pt>
                <c:pt idx="4014">
                  <c:v>1.458333333333333</c:v>
                </c:pt>
                <c:pt idx="4015">
                  <c:v>1.693548387096774</c:v>
                </c:pt>
                <c:pt idx="4016">
                  <c:v>1.871287128712872</c:v>
                </c:pt>
                <c:pt idx="4017">
                  <c:v>2.12837837837838</c:v>
                </c:pt>
                <c:pt idx="4018">
                  <c:v>2.09070796460177</c:v>
                </c:pt>
                <c:pt idx="4019">
                  <c:v>1.70886075949367</c:v>
                </c:pt>
                <c:pt idx="4020">
                  <c:v>1.30524861878453</c:v>
                </c:pt>
                <c:pt idx="4021">
                  <c:v>1.386196769456682</c:v>
                </c:pt>
                <c:pt idx="4022">
                  <c:v>1.725776965265082</c:v>
                </c:pt>
                <c:pt idx="4023">
                  <c:v>3.189189189189188</c:v>
                </c:pt>
                <c:pt idx="4024">
                  <c:v>1.430955993930197</c:v>
                </c:pt>
                <c:pt idx="4025">
                  <c:v>2.126410835214447</c:v>
                </c:pt>
                <c:pt idx="4026">
                  <c:v>1.105633802816901</c:v>
                </c:pt>
                <c:pt idx="4027">
                  <c:v>1.722120658135283</c:v>
                </c:pt>
                <c:pt idx="4028">
                  <c:v>1.816602316602316</c:v>
                </c:pt>
                <c:pt idx="4029">
                  <c:v>1.40868263473054</c:v>
                </c:pt>
                <c:pt idx="4030">
                  <c:v>1.806142034548944</c:v>
                </c:pt>
                <c:pt idx="4031">
                  <c:v>2.391857506361323</c:v>
                </c:pt>
                <c:pt idx="4032">
                  <c:v>2.141230068337131</c:v>
                </c:pt>
                <c:pt idx="4033">
                  <c:v>1.8359375</c:v>
                </c:pt>
                <c:pt idx="4034">
                  <c:v>1.81624758220503</c:v>
                </c:pt>
                <c:pt idx="4035">
                  <c:v>1.16936488169365</c:v>
                </c:pt>
                <c:pt idx="4036">
                  <c:v>1.952182952182952</c:v>
                </c:pt>
                <c:pt idx="4037">
                  <c:v>3.978813559322034</c:v>
                </c:pt>
                <c:pt idx="4038">
                  <c:v>2.129251700680273</c:v>
                </c:pt>
                <c:pt idx="4039">
                  <c:v>1.660176991150442</c:v>
                </c:pt>
                <c:pt idx="4040">
                  <c:v>1.131642512077295</c:v>
                </c:pt>
                <c:pt idx="4041">
                  <c:v>1.430534351145037</c:v>
                </c:pt>
                <c:pt idx="4042">
                  <c:v>2.93730407523511</c:v>
                </c:pt>
                <c:pt idx="4043">
                  <c:v>1.945945945945946</c:v>
                </c:pt>
                <c:pt idx="4044">
                  <c:v>1.828125</c:v>
                </c:pt>
                <c:pt idx="4045">
                  <c:v>2.05263157894737</c:v>
                </c:pt>
                <c:pt idx="4046">
                  <c:v>1.25201072386059</c:v>
                </c:pt>
                <c:pt idx="4047">
                  <c:v>2.838905775075988</c:v>
                </c:pt>
                <c:pt idx="4048">
                  <c:v>1.345821325648415</c:v>
                </c:pt>
                <c:pt idx="4049">
                  <c:v>1.176544766708702</c:v>
                </c:pt>
                <c:pt idx="4050">
                  <c:v>2.200471698113208</c:v>
                </c:pt>
                <c:pt idx="4051">
                  <c:v>2.7987987987988</c:v>
                </c:pt>
                <c:pt idx="4052">
                  <c:v>1.511363636363636</c:v>
                </c:pt>
                <c:pt idx="4053">
                  <c:v>1.955882352941176</c:v>
                </c:pt>
                <c:pt idx="4054">
                  <c:v>1.631578947368421</c:v>
                </c:pt>
                <c:pt idx="4055">
                  <c:v>1.728624535315985</c:v>
                </c:pt>
                <c:pt idx="4056">
                  <c:v>2.196217494089832</c:v>
                </c:pt>
                <c:pt idx="4057">
                  <c:v>1.612847222222222</c:v>
                </c:pt>
                <c:pt idx="4058">
                  <c:v>1.248655913978495</c:v>
                </c:pt>
                <c:pt idx="4059">
                  <c:v>1.84325396825397</c:v>
                </c:pt>
                <c:pt idx="4060">
                  <c:v>2.181176470588235</c:v>
                </c:pt>
                <c:pt idx="4061">
                  <c:v>1.13341493268054</c:v>
                </c:pt>
                <c:pt idx="4062">
                  <c:v>1.543333333333333</c:v>
                </c:pt>
                <c:pt idx="4063">
                  <c:v>1.488745980707395</c:v>
                </c:pt>
                <c:pt idx="4064">
                  <c:v>2.786144578313254</c:v>
                </c:pt>
                <c:pt idx="4065">
                  <c:v>1.62280701754386</c:v>
                </c:pt>
                <c:pt idx="4066">
                  <c:v>1.597582037996546</c:v>
                </c:pt>
                <c:pt idx="4067">
                  <c:v>1.187660668380462</c:v>
                </c:pt>
                <c:pt idx="4068">
                  <c:v>1.425038639876352</c:v>
                </c:pt>
                <c:pt idx="4069">
                  <c:v>1.1525</c:v>
                </c:pt>
                <c:pt idx="4070">
                  <c:v>1.783365570599613</c:v>
                </c:pt>
                <c:pt idx="4071">
                  <c:v>2.407310704960836</c:v>
                </c:pt>
                <c:pt idx="4072">
                  <c:v>2.268472906403941</c:v>
                </c:pt>
                <c:pt idx="4073">
                  <c:v>1.656474820143885</c:v>
                </c:pt>
                <c:pt idx="4074">
                  <c:v>2.274074074074074</c:v>
                </c:pt>
                <c:pt idx="4075">
                  <c:v>1.697416974169742</c:v>
                </c:pt>
                <c:pt idx="4076">
                  <c:v>4.162895927601799</c:v>
                </c:pt>
                <c:pt idx="4077">
                  <c:v>1.35693215339233</c:v>
                </c:pt>
                <c:pt idx="4078">
                  <c:v>2.254901960784315</c:v>
                </c:pt>
                <c:pt idx="4079">
                  <c:v>1.724202626641652</c:v>
                </c:pt>
                <c:pt idx="4080">
                  <c:v>2.069819819819819</c:v>
                </c:pt>
                <c:pt idx="4081">
                  <c:v>1.689338235294117</c:v>
                </c:pt>
                <c:pt idx="4082">
                  <c:v>2.510928961748634</c:v>
                </c:pt>
                <c:pt idx="4083">
                  <c:v>1.860323886639676</c:v>
                </c:pt>
                <c:pt idx="4084">
                  <c:v>1.316618911174786</c:v>
                </c:pt>
                <c:pt idx="4085">
                  <c:v>1.322302158273382</c:v>
                </c:pt>
                <c:pt idx="4086">
                  <c:v>1.775628626692456</c:v>
                </c:pt>
                <c:pt idx="4087">
                  <c:v>1.08896797153025</c:v>
                </c:pt>
                <c:pt idx="4088">
                  <c:v>1.268326417704011</c:v>
                </c:pt>
                <c:pt idx="4089">
                  <c:v>1.848790322580645</c:v>
                </c:pt>
                <c:pt idx="4090">
                  <c:v>1.572898799313894</c:v>
                </c:pt>
                <c:pt idx="4091">
                  <c:v>1.45324881141046</c:v>
                </c:pt>
                <c:pt idx="4092">
                  <c:v>1.013274336283186</c:v>
                </c:pt>
                <c:pt idx="4093">
                  <c:v>2.223300970873787</c:v>
                </c:pt>
                <c:pt idx="4094">
                  <c:v>2.013186813186813</c:v>
                </c:pt>
                <c:pt idx="4095">
                  <c:v>2.544444444444445</c:v>
                </c:pt>
                <c:pt idx="4096">
                  <c:v>1.749521988527724</c:v>
                </c:pt>
                <c:pt idx="4097">
                  <c:v>1.710280373831776</c:v>
                </c:pt>
                <c:pt idx="4098">
                  <c:v>1.246594005449591</c:v>
                </c:pt>
                <c:pt idx="4099">
                  <c:v>1.215139442231075</c:v>
                </c:pt>
                <c:pt idx="4100">
                  <c:v>1.578583765112263</c:v>
                </c:pt>
                <c:pt idx="4101">
                  <c:v>1.750957854406131</c:v>
                </c:pt>
                <c:pt idx="4102">
                  <c:v>2.68529411764706</c:v>
                </c:pt>
                <c:pt idx="4103">
                  <c:v>1.537037037037037</c:v>
                </c:pt>
                <c:pt idx="4104">
                  <c:v>1.650994575045208</c:v>
                </c:pt>
                <c:pt idx="4105">
                  <c:v>1.223860589812332</c:v>
                </c:pt>
                <c:pt idx="4106">
                  <c:v>1.474959612277867</c:v>
                </c:pt>
                <c:pt idx="4107">
                  <c:v>1.591623036649215</c:v>
                </c:pt>
                <c:pt idx="4108">
                  <c:v>1.842424242424242</c:v>
                </c:pt>
                <c:pt idx="4109">
                  <c:v>1.74378585086042</c:v>
                </c:pt>
                <c:pt idx="4110">
                  <c:v>2.024444444444444</c:v>
                </c:pt>
                <c:pt idx="4111">
                  <c:v>1.386605783866058</c:v>
                </c:pt>
                <c:pt idx="4112">
                  <c:v>1.281293952180028</c:v>
                </c:pt>
                <c:pt idx="4113">
                  <c:v>1.54406779661017</c:v>
                </c:pt>
                <c:pt idx="4114">
                  <c:v>2.585227272727274</c:v>
                </c:pt>
                <c:pt idx="4115">
                  <c:v>1.334310850439883</c:v>
                </c:pt>
                <c:pt idx="4116">
                  <c:v>2.044943820224719</c:v>
                </c:pt>
                <c:pt idx="4117">
                  <c:v>1.68022181146026</c:v>
                </c:pt>
                <c:pt idx="4118">
                  <c:v>2.324808184143212</c:v>
                </c:pt>
                <c:pt idx="4119">
                  <c:v>1.413685847589424</c:v>
                </c:pt>
                <c:pt idx="4120">
                  <c:v>1.05458768873403</c:v>
                </c:pt>
                <c:pt idx="4121">
                  <c:v>1.149367088607595</c:v>
                </c:pt>
                <c:pt idx="4122">
                  <c:v>1.52861952861953</c:v>
                </c:pt>
                <c:pt idx="4123">
                  <c:v>3.074576271186442</c:v>
                </c:pt>
                <c:pt idx="4124">
                  <c:v>2.652046783625722</c:v>
                </c:pt>
                <c:pt idx="4125">
                  <c:v>1.530405405405405</c:v>
                </c:pt>
                <c:pt idx="4126">
                  <c:v>1.088942307692308</c:v>
                </c:pt>
                <c:pt idx="4127">
                  <c:v>1.444976076555024</c:v>
                </c:pt>
                <c:pt idx="4128">
                  <c:v>1.221024258760107</c:v>
                </c:pt>
                <c:pt idx="4129">
                  <c:v>1.854508196721312</c:v>
                </c:pt>
                <c:pt idx="4130">
                  <c:v>1.127023661270237</c:v>
                </c:pt>
                <c:pt idx="4131">
                  <c:v>2.16507177033493</c:v>
                </c:pt>
                <c:pt idx="4132">
                  <c:v>1.747104247104246</c:v>
                </c:pt>
                <c:pt idx="4133">
                  <c:v>1.889352818371608</c:v>
                </c:pt>
                <c:pt idx="4134">
                  <c:v>1.672828096118299</c:v>
                </c:pt>
                <c:pt idx="4135">
                  <c:v>1.858316221765914</c:v>
                </c:pt>
                <c:pt idx="4136">
                  <c:v>1.157490396927016</c:v>
                </c:pt>
                <c:pt idx="4137">
                  <c:v>1.062279670975323</c:v>
                </c:pt>
                <c:pt idx="4138">
                  <c:v>2.3359173126615</c:v>
                </c:pt>
                <c:pt idx="4139">
                  <c:v>2.06392694063927</c:v>
                </c:pt>
                <c:pt idx="4140">
                  <c:v>2.162679425837321</c:v>
                </c:pt>
                <c:pt idx="4141">
                  <c:v>1.139974779319042</c:v>
                </c:pt>
                <c:pt idx="4142">
                  <c:v>1.285917496443812</c:v>
                </c:pt>
                <c:pt idx="4143">
                  <c:v>1.169689119170984</c:v>
                </c:pt>
                <c:pt idx="4144">
                  <c:v>1.647810218978102</c:v>
                </c:pt>
                <c:pt idx="4145">
                  <c:v>1.861855670103093</c:v>
                </c:pt>
                <c:pt idx="4146">
                  <c:v>2.315384615384615</c:v>
                </c:pt>
                <c:pt idx="4147">
                  <c:v>2.213759213759214</c:v>
                </c:pt>
                <c:pt idx="4148">
                  <c:v>1.325478645066274</c:v>
                </c:pt>
                <c:pt idx="4149">
                  <c:v>2.255639097744361</c:v>
                </c:pt>
                <c:pt idx="4150">
                  <c:v>2.393617021276596</c:v>
                </c:pt>
                <c:pt idx="4151">
                  <c:v>1.395348837209302</c:v>
                </c:pt>
                <c:pt idx="4152">
                  <c:v>2.506963788300837</c:v>
                </c:pt>
                <c:pt idx="4153">
                  <c:v>1.273371104815864</c:v>
                </c:pt>
                <c:pt idx="4154">
                  <c:v>2.163855421686747</c:v>
                </c:pt>
                <c:pt idx="4155">
                  <c:v>1.516891891891892</c:v>
                </c:pt>
                <c:pt idx="4156">
                  <c:v>1.914712153518124</c:v>
                </c:pt>
                <c:pt idx="4157">
                  <c:v>1.914712153518124</c:v>
                </c:pt>
                <c:pt idx="4158">
                  <c:v>1.149807938540333</c:v>
                </c:pt>
                <c:pt idx="4159">
                  <c:v>1.48019801980198</c:v>
                </c:pt>
                <c:pt idx="4160">
                  <c:v>2.884244372990355</c:v>
                </c:pt>
                <c:pt idx="4161">
                  <c:v>2.015730337078652</c:v>
                </c:pt>
                <c:pt idx="4162">
                  <c:v>1.812121212121212</c:v>
                </c:pt>
                <c:pt idx="4163">
                  <c:v>1.772727272727272</c:v>
                </c:pt>
                <c:pt idx="4164">
                  <c:v>1.160413971539457</c:v>
                </c:pt>
                <c:pt idx="4165">
                  <c:v>1.307580174927114</c:v>
                </c:pt>
                <c:pt idx="4166">
                  <c:v>1.498327759197324</c:v>
                </c:pt>
                <c:pt idx="4167">
                  <c:v>1.700189753320683</c:v>
                </c:pt>
                <c:pt idx="4168">
                  <c:v>3.18149466192171</c:v>
                </c:pt>
                <c:pt idx="4169">
                  <c:v>1.407874015748031</c:v>
                </c:pt>
                <c:pt idx="4170">
                  <c:v>1.866388308977036</c:v>
                </c:pt>
                <c:pt idx="4171">
                  <c:v>1.809716599190283</c:v>
                </c:pt>
                <c:pt idx="4172">
                  <c:v>1.32492581602374</c:v>
                </c:pt>
                <c:pt idx="4173">
                  <c:v>1.519591141396934</c:v>
                </c:pt>
                <c:pt idx="4174">
                  <c:v>2.14423076923077</c:v>
                </c:pt>
                <c:pt idx="4175">
                  <c:v>1.313696612665683</c:v>
                </c:pt>
                <c:pt idx="4176">
                  <c:v>1.573192239858907</c:v>
                </c:pt>
                <c:pt idx="4177">
                  <c:v>1.090464547677262</c:v>
                </c:pt>
                <c:pt idx="4178">
                  <c:v>1.122320302648171</c:v>
                </c:pt>
                <c:pt idx="4179">
                  <c:v>1.827515400410678</c:v>
                </c:pt>
                <c:pt idx="4180">
                  <c:v>1.722868217054263</c:v>
                </c:pt>
                <c:pt idx="4181">
                  <c:v>1.71290944123314</c:v>
                </c:pt>
                <c:pt idx="4182">
                  <c:v>1.426966292134822</c:v>
                </c:pt>
                <c:pt idx="4183">
                  <c:v>1.616363636363636</c:v>
                </c:pt>
                <c:pt idx="4184">
                  <c:v>2.114285714285714</c:v>
                </c:pt>
                <c:pt idx="4185">
                  <c:v>2.529914529914531</c:v>
                </c:pt>
                <c:pt idx="4186">
                  <c:v>1.539930555555556</c:v>
                </c:pt>
                <c:pt idx="4187">
                  <c:v>1.71042471042471</c:v>
                </c:pt>
                <c:pt idx="4188">
                  <c:v>1.156657963446476</c:v>
                </c:pt>
                <c:pt idx="4189">
                  <c:v>1.504244482173175</c:v>
                </c:pt>
                <c:pt idx="4190">
                  <c:v>1.198917456021651</c:v>
                </c:pt>
                <c:pt idx="4191">
                  <c:v>1.13607188703466</c:v>
                </c:pt>
                <c:pt idx="4192">
                  <c:v>1.586021505376344</c:v>
                </c:pt>
                <c:pt idx="4193">
                  <c:v>1.450819672131147</c:v>
                </c:pt>
                <c:pt idx="4194">
                  <c:v>1.236363636363636</c:v>
                </c:pt>
                <c:pt idx="4195">
                  <c:v>1.385579937304075</c:v>
                </c:pt>
                <c:pt idx="4196">
                  <c:v>1.719844357976653</c:v>
                </c:pt>
                <c:pt idx="4197">
                  <c:v>1.301914580265095</c:v>
                </c:pt>
                <c:pt idx="4198">
                  <c:v>2.839228295819935</c:v>
                </c:pt>
                <c:pt idx="4199">
                  <c:v>1.211248285322359</c:v>
                </c:pt>
                <c:pt idx="4200">
                  <c:v>1.289473684210526</c:v>
                </c:pt>
                <c:pt idx="4201">
                  <c:v>1.751491053677932</c:v>
                </c:pt>
                <c:pt idx="4202">
                  <c:v>1.398412698412698</c:v>
                </c:pt>
                <c:pt idx="4203">
                  <c:v>1.61651376146789</c:v>
                </c:pt>
                <c:pt idx="4204">
                  <c:v>1.208504801097394</c:v>
                </c:pt>
                <c:pt idx="4205">
                  <c:v>1.781376518218624</c:v>
                </c:pt>
                <c:pt idx="4206">
                  <c:v>1.565836298932383</c:v>
                </c:pt>
                <c:pt idx="4207">
                  <c:v>1.132561132561132</c:v>
                </c:pt>
                <c:pt idx="4208">
                  <c:v>1.30654761904762</c:v>
                </c:pt>
                <c:pt idx="4209">
                  <c:v>1.908695652173912</c:v>
                </c:pt>
                <c:pt idx="4210">
                  <c:v>2.027713625866052</c:v>
                </c:pt>
                <c:pt idx="4211">
                  <c:v>1.740079365079365</c:v>
                </c:pt>
                <c:pt idx="4212">
                  <c:v>1.437704918032787</c:v>
                </c:pt>
                <c:pt idx="4213">
                  <c:v>2.168316831683168</c:v>
                </c:pt>
                <c:pt idx="4214">
                  <c:v>1.951002227171492</c:v>
                </c:pt>
                <c:pt idx="4215">
                  <c:v>2.510028653295127</c:v>
                </c:pt>
                <c:pt idx="4216">
                  <c:v>1.535087719298246</c:v>
                </c:pt>
                <c:pt idx="4217">
                  <c:v>2.573529411764705</c:v>
                </c:pt>
                <c:pt idx="4218">
                  <c:v>1.461538461538462</c:v>
                </c:pt>
                <c:pt idx="4219">
                  <c:v>1.414239482200647</c:v>
                </c:pt>
                <c:pt idx="4220">
                  <c:v>1.955257270693512</c:v>
                </c:pt>
                <c:pt idx="4221">
                  <c:v>1.05307599517491</c:v>
                </c:pt>
                <c:pt idx="4222">
                  <c:v>2.831168831168821</c:v>
                </c:pt>
                <c:pt idx="4223">
                  <c:v>1.256484149855908</c:v>
                </c:pt>
                <c:pt idx="4224">
                  <c:v>1.758064516129032</c:v>
                </c:pt>
                <c:pt idx="4225">
                  <c:v>1.194787379972566</c:v>
                </c:pt>
                <c:pt idx="4226">
                  <c:v>2.193954659949622</c:v>
                </c:pt>
                <c:pt idx="4227">
                  <c:v>1.542553191489362</c:v>
                </c:pt>
                <c:pt idx="4228">
                  <c:v>1.33846153846154</c:v>
                </c:pt>
                <c:pt idx="4229">
                  <c:v>1.520979020979021</c:v>
                </c:pt>
                <c:pt idx="4230">
                  <c:v>1.157123834886818</c:v>
                </c:pt>
                <c:pt idx="4231">
                  <c:v>1.922566371681416</c:v>
                </c:pt>
                <c:pt idx="4232">
                  <c:v>1.495697074010327</c:v>
                </c:pt>
                <c:pt idx="4233">
                  <c:v>1.312688821752266</c:v>
                </c:pt>
                <c:pt idx="4234">
                  <c:v>1.802904564315353</c:v>
                </c:pt>
                <c:pt idx="4235">
                  <c:v>1.838983050847458</c:v>
                </c:pt>
                <c:pt idx="4236">
                  <c:v>2.37158469945355</c:v>
                </c:pt>
                <c:pt idx="4237">
                  <c:v>1.613382899628253</c:v>
                </c:pt>
                <c:pt idx="4238">
                  <c:v>2.011600928074242</c:v>
                </c:pt>
                <c:pt idx="4239">
                  <c:v>1.471986417657045</c:v>
                </c:pt>
                <c:pt idx="4240">
                  <c:v>1.166890982503365</c:v>
                </c:pt>
                <c:pt idx="4241">
                  <c:v>1.419672131147541</c:v>
                </c:pt>
                <c:pt idx="4242">
                  <c:v>1.27540500736377</c:v>
                </c:pt>
                <c:pt idx="4243">
                  <c:v>1.368088467614534</c:v>
                </c:pt>
                <c:pt idx="4244">
                  <c:v>1.375796178343949</c:v>
                </c:pt>
                <c:pt idx="4245">
                  <c:v>1.246753246753247</c:v>
                </c:pt>
                <c:pt idx="4246">
                  <c:v>1.315068493150684</c:v>
                </c:pt>
                <c:pt idx="4247">
                  <c:v>1.352664576802508</c:v>
                </c:pt>
                <c:pt idx="4248">
                  <c:v>1.905077262693156</c:v>
                </c:pt>
                <c:pt idx="4249">
                  <c:v>1.700197238658777</c:v>
                </c:pt>
                <c:pt idx="4250">
                  <c:v>1.784679089026915</c:v>
                </c:pt>
                <c:pt idx="4251">
                  <c:v>2.52046783625731</c:v>
                </c:pt>
                <c:pt idx="4252">
                  <c:v>2.302139037433155</c:v>
                </c:pt>
                <c:pt idx="4253">
                  <c:v>2.0354609929078</c:v>
                </c:pt>
                <c:pt idx="4254">
                  <c:v>1.801255230125523</c:v>
                </c:pt>
                <c:pt idx="4255">
                  <c:v>1.921875</c:v>
                </c:pt>
                <c:pt idx="4256">
                  <c:v>1.268436578171091</c:v>
                </c:pt>
                <c:pt idx="4257">
                  <c:v>1.740890688259109</c:v>
                </c:pt>
                <c:pt idx="4258">
                  <c:v>1.196378830083566</c:v>
                </c:pt>
                <c:pt idx="4259">
                  <c:v>2.059952038369304</c:v>
                </c:pt>
                <c:pt idx="4260">
                  <c:v>1.608614232209738</c:v>
                </c:pt>
                <c:pt idx="4261">
                  <c:v>1.47594501718213</c:v>
                </c:pt>
                <c:pt idx="4262">
                  <c:v>2.139650872817956</c:v>
                </c:pt>
                <c:pt idx="4263">
                  <c:v>1.621928166351607</c:v>
                </c:pt>
                <c:pt idx="4264">
                  <c:v>2.092682926829259</c:v>
                </c:pt>
                <c:pt idx="4265">
                  <c:v>1.490434782608695</c:v>
                </c:pt>
                <c:pt idx="4266">
                  <c:v>1.29260935143288</c:v>
                </c:pt>
                <c:pt idx="4267">
                  <c:v>1.30640243902439</c:v>
                </c:pt>
                <c:pt idx="4268">
                  <c:v>1.592936802973978</c:v>
                </c:pt>
                <c:pt idx="4269">
                  <c:v>1.233093525179856</c:v>
                </c:pt>
                <c:pt idx="4270">
                  <c:v>2.965397923875434</c:v>
                </c:pt>
                <c:pt idx="4271">
                  <c:v>2.586102719033232</c:v>
                </c:pt>
                <c:pt idx="4272">
                  <c:v>2.033254156769597</c:v>
                </c:pt>
                <c:pt idx="4273">
                  <c:v>1.862745098039215</c:v>
                </c:pt>
                <c:pt idx="4274">
                  <c:v>1.919101123595506</c:v>
                </c:pt>
                <c:pt idx="4275">
                  <c:v>1.276532137518684</c:v>
                </c:pt>
                <c:pt idx="4276">
                  <c:v>1.338557993730408</c:v>
                </c:pt>
                <c:pt idx="4277">
                  <c:v>1.428810720268007</c:v>
                </c:pt>
                <c:pt idx="4278">
                  <c:v>1.248901903367496</c:v>
                </c:pt>
                <c:pt idx="4279">
                  <c:v>1.529622980251346</c:v>
                </c:pt>
                <c:pt idx="4280">
                  <c:v>2.085784313725491</c:v>
                </c:pt>
                <c:pt idx="4281">
                  <c:v>1.42785234899329</c:v>
                </c:pt>
                <c:pt idx="4282">
                  <c:v>2.667711598746082</c:v>
                </c:pt>
                <c:pt idx="4283">
                  <c:v>1.408940397350992</c:v>
                </c:pt>
                <c:pt idx="4284">
                  <c:v>1.587686567164178</c:v>
                </c:pt>
                <c:pt idx="4285">
                  <c:v>1.35782747603834</c:v>
                </c:pt>
                <c:pt idx="4286">
                  <c:v>1.63147792706334</c:v>
                </c:pt>
                <c:pt idx="4287">
                  <c:v>1.806382978723405</c:v>
                </c:pt>
                <c:pt idx="4288">
                  <c:v>1.199152542372882</c:v>
                </c:pt>
                <c:pt idx="4289">
                  <c:v>2.541916167664671</c:v>
                </c:pt>
                <c:pt idx="4290">
                  <c:v>1.31832298136646</c:v>
                </c:pt>
                <c:pt idx="4291">
                  <c:v>2.085995085995086</c:v>
                </c:pt>
                <c:pt idx="4292">
                  <c:v>2.326027397260274</c:v>
                </c:pt>
                <c:pt idx="4293">
                  <c:v>1.907865168539326</c:v>
                </c:pt>
                <c:pt idx="4294">
                  <c:v>1.149051490514905</c:v>
                </c:pt>
                <c:pt idx="4295">
                  <c:v>1.666011787819253</c:v>
                </c:pt>
                <c:pt idx="4296">
                  <c:v>1.672583826429981</c:v>
                </c:pt>
                <c:pt idx="4297">
                  <c:v>2.415954415954416</c:v>
                </c:pt>
                <c:pt idx="4298">
                  <c:v>2.188630490956073</c:v>
                </c:pt>
                <c:pt idx="4299">
                  <c:v>1.191279887482419</c:v>
                </c:pt>
                <c:pt idx="4300">
                  <c:v>2.782894736842106</c:v>
                </c:pt>
                <c:pt idx="4301">
                  <c:v>1.272590361445783</c:v>
                </c:pt>
                <c:pt idx="4302">
                  <c:v>2.02153110047847</c:v>
                </c:pt>
                <c:pt idx="4303">
                  <c:v>1.16551724137931</c:v>
                </c:pt>
                <c:pt idx="4304">
                  <c:v>1.73511293634497</c:v>
                </c:pt>
                <c:pt idx="4305">
                  <c:v>2.262734584450403</c:v>
                </c:pt>
                <c:pt idx="4306">
                  <c:v>2.014319809069212</c:v>
                </c:pt>
                <c:pt idx="4307">
                  <c:v>2.357541899441341</c:v>
                </c:pt>
                <c:pt idx="4308">
                  <c:v>1.091849935316947</c:v>
                </c:pt>
                <c:pt idx="4309">
                  <c:v>1.368506493506493</c:v>
                </c:pt>
                <c:pt idx="4310">
                  <c:v>1.690763052208835</c:v>
                </c:pt>
                <c:pt idx="4311">
                  <c:v>1.981176470588236</c:v>
                </c:pt>
                <c:pt idx="4312">
                  <c:v>1.7991452991453</c:v>
                </c:pt>
                <c:pt idx="4313">
                  <c:v>1.601904761904762</c:v>
                </c:pt>
                <c:pt idx="4314">
                  <c:v>3.285156250000001</c:v>
                </c:pt>
                <c:pt idx="4315">
                  <c:v>1.425423728813559</c:v>
                </c:pt>
                <c:pt idx="4316">
                  <c:v>1.583804143126176</c:v>
                </c:pt>
                <c:pt idx="4317">
                  <c:v>2.266846361185984</c:v>
                </c:pt>
                <c:pt idx="4318">
                  <c:v>1.663366336633663</c:v>
                </c:pt>
                <c:pt idx="4319">
                  <c:v>1.219158200290276</c:v>
                </c:pt>
                <c:pt idx="4320">
                  <c:v>1.521739130434782</c:v>
                </c:pt>
                <c:pt idx="4321">
                  <c:v>2.031476997578692</c:v>
                </c:pt>
                <c:pt idx="4322">
                  <c:v>1.317111459968603</c:v>
                </c:pt>
                <c:pt idx="4323">
                  <c:v>1.691532258064516</c:v>
                </c:pt>
                <c:pt idx="4324">
                  <c:v>1.241124260355029</c:v>
                </c:pt>
                <c:pt idx="4325">
                  <c:v>2.4574780058651</c:v>
                </c:pt>
                <c:pt idx="4326">
                  <c:v>1.378289473684211</c:v>
                </c:pt>
                <c:pt idx="4327">
                  <c:v>2.082089552238806</c:v>
                </c:pt>
                <c:pt idx="4328">
                  <c:v>1.725773195876288</c:v>
                </c:pt>
                <c:pt idx="4329">
                  <c:v>1.868303571428572</c:v>
                </c:pt>
                <c:pt idx="4330">
                  <c:v>2.299450549450549</c:v>
                </c:pt>
                <c:pt idx="4331">
                  <c:v>1.31191222570533</c:v>
                </c:pt>
                <c:pt idx="4332">
                  <c:v>1.448096885813148</c:v>
                </c:pt>
                <c:pt idx="4333">
                  <c:v>1.9</c:v>
                </c:pt>
                <c:pt idx="4334">
                  <c:v>3.028985507246378</c:v>
                </c:pt>
                <c:pt idx="4335">
                  <c:v>1.170868347338936</c:v>
                </c:pt>
                <c:pt idx="4336">
                  <c:v>1.725206611570248</c:v>
                </c:pt>
                <c:pt idx="4337">
                  <c:v>1.593511450381679</c:v>
                </c:pt>
                <c:pt idx="4338">
                  <c:v>1.876126126126126</c:v>
                </c:pt>
                <c:pt idx="4339">
                  <c:v>2.407514450867053</c:v>
                </c:pt>
                <c:pt idx="4340">
                  <c:v>1.656063618290258</c:v>
                </c:pt>
                <c:pt idx="4341">
                  <c:v>1.586666666666666</c:v>
                </c:pt>
                <c:pt idx="4342">
                  <c:v>1.4006734006734</c:v>
                </c:pt>
                <c:pt idx="4343">
                  <c:v>1.641025641025641</c:v>
                </c:pt>
                <c:pt idx="4344">
                  <c:v>2.75496688741722</c:v>
                </c:pt>
                <c:pt idx="4345">
                  <c:v>1.882086167800454</c:v>
                </c:pt>
                <c:pt idx="4346">
                  <c:v>2.794612794612794</c:v>
                </c:pt>
                <c:pt idx="4347">
                  <c:v>1.537037037037037</c:v>
                </c:pt>
                <c:pt idx="4348">
                  <c:v>1.848552338530067</c:v>
                </c:pt>
                <c:pt idx="4349">
                  <c:v>2.423976608187135</c:v>
                </c:pt>
                <c:pt idx="4350">
                  <c:v>1.372516556291391</c:v>
                </c:pt>
                <c:pt idx="4351">
                  <c:v>1.29733959311424</c:v>
                </c:pt>
                <c:pt idx="4352">
                  <c:v>1.848214285714286</c:v>
                </c:pt>
                <c:pt idx="4353">
                  <c:v>1.54868913857678</c:v>
                </c:pt>
                <c:pt idx="4354">
                  <c:v>2.336158192090393</c:v>
                </c:pt>
                <c:pt idx="4355">
                  <c:v>1.663983903420523</c:v>
                </c:pt>
                <c:pt idx="4356">
                  <c:v>2.521341463414634</c:v>
                </c:pt>
                <c:pt idx="4357">
                  <c:v>1.543925233644859</c:v>
                </c:pt>
                <c:pt idx="4358">
                  <c:v>2.128865979381443</c:v>
                </c:pt>
                <c:pt idx="4359">
                  <c:v>1.957345971563981</c:v>
                </c:pt>
                <c:pt idx="4360">
                  <c:v>1.243975903614458</c:v>
                </c:pt>
                <c:pt idx="4361">
                  <c:v>2.0</c:v>
                </c:pt>
                <c:pt idx="4362">
                  <c:v>1.259146341463414</c:v>
                </c:pt>
                <c:pt idx="4363">
                  <c:v>1.16831683168317</c:v>
                </c:pt>
                <c:pt idx="4364">
                  <c:v>2.36</c:v>
                </c:pt>
                <c:pt idx="4365">
                  <c:v>2.112531969309463</c:v>
                </c:pt>
                <c:pt idx="4366">
                  <c:v>1.973684210526315</c:v>
                </c:pt>
                <c:pt idx="4367">
                  <c:v>1.666666666666666</c:v>
                </c:pt>
                <c:pt idx="4368">
                  <c:v>2.282548476454293</c:v>
                </c:pt>
                <c:pt idx="4369">
                  <c:v>1.413379073756432</c:v>
                </c:pt>
                <c:pt idx="4370">
                  <c:v>1.33117932148627</c:v>
                </c:pt>
                <c:pt idx="4371">
                  <c:v>1.99273607748184</c:v>
                </c:pt>
                <c:pt idx="4372">
                  <c:v>2.358166189111746</c:v>
                </c:pt>
                <c:pt idx="4373">
                  <c:v>1.642714570858284</c:v>
                </c:pt>
                <c:pt idx="4374">
                  <c:v>1.090066225165563</c:v>
                </c:pt>
                <c:pt idx="4375">
                  <c:v>1.841163310961968</c:v>
                </c:pt>
                <c:pt idx="4376">
                  <c:v>1.822616407982261</c:v>
                </c:pt>
                <c:pt idx="4377">
                  <c:v>1.748936170212766</c:v>
                </c:pt>
                <c:pt idx="4378">
                  <c:v>2.703947368421054</c:v>
                </c:pt>
                <c:pt idx="4379">
                  <c:v>2.568749999999999</c:v>
                </c:pt>
                <c:pt idx="4380">
                  <c:v>1.227204783258594</c:v>
                </c:pt>
                <c:pt idx="4381">
                  <c:v>1.370617696160268</c:v>
                </c:pt>
                <c:pt idx="4382">
                  <c:v>1.47661870503597</c:v>
                </c:pt>
                <c:pt idx="4383">
                  <c:v>2.319209039548012</c:v>
                </c:pt>
                <c:pt idx="4384">
                  <c:v>1.767241379310344</c:v>
                </c:pt>
                <c:pt idx="4385">
                  <c:v>1.129476584022038</c:v>
                </c:pt>
                <c:pt idx="4386">
                  <c:v>1.782608695652174</c:v>
                </c:pt>
                <c:pt idx="4387">
                  <c:v>1.17816091954023</c:v>
                </c:pt>
                <c:pt idx="4388">
                  <c:v>1.936170212765957</c:v>
                </c:pt>
                <c:pt idx="4389">
                  <c:v>1.511070110701107</c:v>
                </c:pt>
                <c:pt idx="4390">
                  <c:v>1.641282565130261</c:v>
                </c:pt>
                <c:pt idx="4391">
                  <c:v>1.297939778129952</c:v>
                </c:pt>
                <c:pt idx="4392">
                  <c:v>1.494525547445255</c:v>
                </c:pt>
                <c:pt idx="4393">
                  <c:v>3.06741573033708</c:v>
                </c:pt>
                <c:pt idx="4394">
                  <c:v>1.966346153846154</c:v>
                </c:pt>
                <c:pt idx="4395">
                  <c:v>1.30670926517572</c:v>
                </c:pt>
                <c:pt idx="4396">
                  <c:v>1.354892205638474</c:v>
                </c:pt>
                <c:pt idx="4397">
                  <c:v>2.017283950617283</c:v>
                </c:pt>
                <c:pt idx="4398">
                  <c:v>1.643863179074446</c:v>
                </c:pt>
                <c:pt idx="4399">
                  <c:v>1.58027079303675</c:v>
                </c:pt>
                <c:pt idx="4400">
                  <c:v>1.742004264392324</c:v>
                </c:pt>
                <c:pt idx="4401">
                  <c:v>1.795154185022026</c:v>
                </c:pt>
                <c:pt idx="4402">
                  <c:v>1.931116389548694</c:v>
                </c:pt>
                <c:pt idx="4403">
                  <c:v>1.22072072072072</c:v>
                </c:pt>
                <c:pt idx="4404">
                  <c:v>2.156498673740053</c:v>
                </c:pt>
                <c:pt idx="4405">
                  <c:v>1.276729559748428</c:v>
                </c:pt>
                <c:pt idx="4406">
                  <c:v>2.050505050505051</c:v>
                </c:pt>
                <c:pt idx="4407">
                  <c:v>1.769063180827886</c:v>
                </c:pt>
                <c:pt idx="4408">
                  <c:v>1.12</c:v>
                </c:pt>
                <c:pt idx="4409">
                  <c:v>1.199409158050221</c:v>
                </c:pt>
                <c:pt idx="4410">
                  <c:v>2.889679715302491</c:v>
                </c:pt>
                <c:pt idx="4411">
                  <c:v>1.705263157894737</c:v>
                </c:pt>
                <c:pt idx="4412">
                  <c:v>1.561776061776062</c:v>
                </c:pt>
                <c:pt idx="4413">
                  <c:v>1.424295774647887</c:v>
                </c:pt>
                <c:pt idx="4414">
                  <c:v>1.762527233115468</c:v>
                </c:pt>
                <c:pt idx="4415">
                  <c:v>1.371186440677966</c:v>
                </c:pt>
                <c:pt idx="4416">
                  <c:v>1.284578696343402</c:v>
                </c:pt>
                <c:pt idx="4417">
                  <c:v>1.760348583877996</c:v>
                </c:pt>
                <c:pt idx="4418">
                  <c:v>1.415061295971977</c:v>
                </c:pt>
                <c:pt idx="4419">
                  <c:v>1.305331179321486</c:v>
                </c:pt>
                <c:pt idx="4420">
                  <c:v>1.391379310344828</c:v>
                </c:pt>
                <c:pt idx="4421">
                  <c:v>1.446236559139785</c:v>
                </c:pt>
                <c:pt idx="4422">
                  <c:v>1.488929889298892</c:v>
                </c:pt>
                <c:pt idx="4423">
                  <c:v>2.325648414985581</c:v>
                </c:pt>
                <c:pt idx="4424">
                  <c:v>1.454873646209386</c:v>
                </c:pt>
                <c:pt idx="4425">
                  <c:v>1.319148936170213</c:v>
                </c:pt>
                <c:pt idx="4426">
                  <c:v>1.995049504950495</c:v>
                </c:pt>
                <c:pt idx="4427">
                  <c:v>1.439285714285714</c:v>
                </c:pt>
                <c:pt idx="4428">
                  <c:v>2.027707808564233</c:v>
                </c:pt>
                <c:pt idx="4429">
                  <c:v>2.381656804733718</c:v>
                </c:pt>
                <c:pt idx="4430">
                  <c:v>1.026785714285715</c:v>
                </c:pt>
                <c:pt idx="4431">
                  <c:v>1.151645207439198</c:v>
                </c:pt>
                <c:pt idx="4432">
                  <c:v>1.38382099827883</c:v>
                </c:pt>
                <c:pt idx="4433">
                  <c:v>1.15873015873016</c:v>
                </c:pt>
                <c:pt idx="4434">
                  <c:v>2.667774086378738</c:v>
                </c:pt>
                <c:pt idx="4435">
                  <c:v>1.713675213675214</c:v>
                </c:pt>
                <c:pt idx="4436">
                  <c:v>1.458181818181818</c:v>
                </c:pt>
                <c:pt idx="4437">
                  <c:v>1.319078947368421</c:v>
                </c:pt>
                <c:pt idx="4438">
                  <c:v>1.189910979228487</c:v>
                </c:pt>
                <c:pt idx="4439">
                  <c:v>2.355882352941176</c:v>
                </c:pt>
                <c:pt idx="4440">
                  <c:v>1.390625</c:v>
                </c:pt>
                <c:pt idx="4441">
                  <c:v>1.514177693761815</c:v>
                </c:pt>
                <c:pt idx="4442">
                  <c:v>1.768211920529802</c:v>
                </c:pt>
                <c:pt idx="4443">
                  <c:v>1.020408163265306</c:v>
                </c:pt>
                <c:pt idx="4444">
                  <c:v>1.15606936416185</c:v>
                </c:pt>
                <c:pt idx="4445">
                  <c:v>1.509433962264151</c:v>
                </c:pt>
                <c:pt idx="4446">
                  <c:v>1.415929203539821</c:v>
                </c:pt>
                <c:pt idx="4447">
                  <c:v>1.386481802426344</c:v>
                </c:pt>
                <c:pt idx="4448">
                  <c:v>1.265822784810126</c:v>
                </c:pt>
                <c:pt idx="4449">
                  <c:v>2.343108504398827</c:v>
                </c:pt>
                <c:pt idx="4450">
                  <c:v>1.756043956043956</c:v>
                </c:pt>
                <c:pt idx="4451">
                  <c:v>1.42170818505338</c:v>
                </c:pt>
                <c:pt idx="4452">
                  <c:v>1.25431711145997</c:v>
                </c:pt>
                <c:pt idx="4453">
                  <c:v>1.303425774877651</c:v>
                </c:pt>
                <c:pt idx="4454">
                  <c:v>1.902380952380952</c:v>
                </c:pt>
                <c:pt idx="4455">
                  <c:v>1.407407407407407</c:v>
                </c:pt>
                <c:pt idx="4456">
                  <c:v>2.229050279329609</c:v>
                </c:pt>
                <c:pt idx="4457">
                  <c:v>1.299674267100976</c:v>
                </c:pt>
                <c:pt idx="4458">
                  <c:v>1.879716981132075</c:v>
                </c:pt>
                <c:pt idx="4459">
                  <c:v>1.603621730382293</c:v>
                </c:pt>
                <c:pt idx="4460">
                  <c:v>2.452307692307693</c:v>
                </c:pt>
                <c:pt idx="4461">
                  <c:v>1.899761336515513</c:v>
                </c:pt>
                <c:pt idx="4462">
                  <c:v>1.97029702970297</c:v>
                </c:pt>
                <c:pt idx="4463">
                  <c:v>1.595190380761523</c:v>
                </c:pt>
                <c:pt idx="4464">
                  <c:v>1.668763102725367</c:v>
                </c:pt>
                <c:pt idx="4465">
                  <c:v>1.570019723865878</c:v>
                </c:pt>
                <c:pt idx="4466">
                  <c:v>1.294308943089431</c:v>
                </c:pt>
                <c:pt idx="4467">
                  <c:v>2.572815533980576</c:v>
                </c:pt>
                <c:pt idx="4468">
                  <c:v>1.816933638443936</c:v>
                </c:pt>
                <c:pt idx="4469">
                  <c:v>1.683651804670913</c:v>
                </c:pt>
                <c:pt idx="4470">
                  <c:v>1.447080291970803</c:v>
                </c:pt>
                <c:pt idx="4471">
                  <c:v>1.653444676409185</c:v>
                </c:pt>
                <c:pt idx="4472">
                  <c:v>1.273311897106109</c:v>
                </c:pt>
                <c:pt idx="4473">
                  <c:v>1.547945205479451</c:v>
                </c:pt>
                <c:pt idx="4474">
                  <c:v>1.569444444444444</c:v>
                </c:pt>
                <c:pt idx="4475">
                  <c:v>1.080711354309165</c:v>
                </c:pt>
                <c:pt idx="4476">
                  <c:v>1.70995670995671</c:v>
                </c:pt>
                <c:pt idx="4477">
                  <c:v>2.64765100671141</c:v>
                </c:pt>
                <c:pt idx="4478">
                  <c:v>1.337288135593221</c:v>
                </c:pt>
                <c:pt idx="4479">
                  <c:v>1.362694300518134</c:v>
                </c:pt>
                <c:pt idx="4480">
                  <c:v>1.020698576972834</c:v>
                </c:pt>
                <c:pt idx="4481">
                  <c:v>1.662447257383966</c:v>
                </c:pt>
                <c:pt idx="4482">
                  <c:v>1.240944881889764</c:v>
                </c:pt>
                <c:pt idx="4483">
                  <c:v>1.216383307573416</c:v>
                </c:pt>
                <c:pt idx="4484">
                  <c:v>1.701298701298701</c:v>
                </c:pt>
                <c:pt idx="4485">
                  <c:v>2.201680672268908</c:v>
                </c:pt>
                <c:pt idx="4486">
                  <c:v>1.455555555555555</c:v>
                </c:pt>
                <c:pt idx="4487">
                  <c:v>2.367469879518072</c:v>
                </c:pt>
                <c:pt idx="4488">
                  <c:v>1.58148893360161</c:v>
                </c:pt>
                <c:pt idx="4489">
                  <c:v>1.943069306930693</c:v>
                </c:pt>
                <c:pt idx="4490">
                  <c:v>1.554455445544554</c:v>
                </c:pt>
                <c:pt idx="4491">
                  <c:v>2.198879551820728</c:v>
                </c:pt>
                <c:pt idx="4492">
                  <c:v>1.834112149532711</c:v>
                </c:pt>
                <c:pt idx="4493">
                  <c:v>1.736725663716814</c:v>
                </c:pt>
                <c:pt idx="4494">
                  <c:v>1.441176470588235</c:v>
                </c:pt>
                <c:pt idx="4495">
                  <c:v>1.657505285412262</c:v>
                </c:pt>
                <c:pt idx="4496">
                  <c:v>1.091922005571031</c:v>
                </c:pt>
                <c:pt idx="4497">
                  <c:v>1.9575</c:v>
                </c:pt>
                <c:pt idx="4498">
                  <c:v>1.728476821192053</c:v>
                </c:pt>
                <c:pt idx="4499">
                  <c:v>1.421052631578947</c:v>
                </c:pt>
                <c:pt idx="4500">
                  <c:v>1.728476821192053</c:v>
                </c:pt>
                <c:pt idx="4501">
                  <c:v>1.106082036775107</c:v>
                </c:pt>
                <c:pt idx="4502">
                  <c:v>1.848699763593381</c:v>
                </c:pt>
                <c:pt idx="4503">
                  <c:v>1.552683896620278</c:v>
                </c:pt>
                <c:pt idx="4504">
                  <c:v>1.203389830508474</c:v>
                </c:pt>
                <c:pt idx="4505">
                  <c:v>1.348877374784111</c:v>
                </c:pt>
                <c:pt idx="4506">
                  <c:v>1.638655462184874</c:v>
                </c:pt>
                <c:pt idx="4507">
                  <c:v>1.449814126394052</c:v>
                </c:pt>
                <c:pt idx="4508">
                  <c:v>1.469811320754717</c:v>
                </c:pt>
                <c:pt idx="4509">
                  <c:v>1.32258064516129</c:v>
                </c:pt>
                <c:pt idx="4510">
                  <c:v>1.987244897959183</c:v>
                </c:pt>
                <c:pt idx="4511">
                  <c:v>1.411978221415608</c:v>
                </c:pt>
                <c:pt idx="4512">
                  <c:v>1.364912280701755</c:v>
                </c:pt>
                <c:pt idx="4513">
                  <c:v>2.242074927953891</c:v>
                </c:pt>
                <c:pt idx="4514">
                  <c:v>3.45777777777778</c:v>
                </c:pt>
                <c:pt idx="4515">
                  <c:v>1.184451219512195</c:v>
                </c:pt>
                <c:pt idx="4516">
                  <c:v>1.685466377440347</c:v>
                </c:pt>
                <c:pt idx="4517">
                  <c:v>1.639240506329114</c:v>
                </c:pt>
                <c:pt idx="4518">
                  <c:v>1.690631808278867</c:v>
                </c:pt>
                <c:pt idx="4519">
                  <c:v>2.402476780185759</c:v>
                </c:pt>
                <c:pt idx="4520">
                  <c:v>1.396396396396396</c:v>
                </c:pt>
                <c:pt idx="4521">
                  <c:v>1.789838337182447</c:v>
                </c:pt>
                <c:pt idx="4522">
                  <c:v>1.935</c:v>
                </c:pt>
                <c:pt idx="4523">
                  <c:v>1.310169491525424</c:v>
                </c:pt>
                <c:pt idx="4524">
                  <c:v>2.862962962962963</c:v>
                </c:pt>
                <c:pt idx="4525">
                  <c:v>1.35676625659051</c:v>
                </c:pt>
                <c:pt idx="4526">
                  <c:v>2.435331230283912</c:v>
                </c:pt>
                <c:pt idx="4527">
                  <c:v>1.576687116564418</c:v>
                </c:pt>
                <c:pt idx="4528">
                  <c:v>2.083783783783784</c:v>
                </c:pt>
                <c:pt idx="4529">
                  <c:v>1.961832061068703</c:v>
                </c:pt>
                <c:pt idx="4530">
                  <c:v>1.384201077199282</c:v>
                </c:pt>
                <c:pt idx="4531">
                  <c:v>1.744343891402716</c:v>
                </c:pt>
                <c:pt idx="4532">
                  <c:v>1.311224489795918</c:v>
                </c:pt>
                <c:pt idx="4533">
                  <c:v>1.64882226980728</c:v>
                </c:pt>
                <c:pt idx="4534">
                  <c:v>1.327586206896552</c:v>
                </c:pt>
                <c:pt idx="4535">
                  <c:v>1.475095785440613</c:v>
                </c:pt>
                <c:pt idx="4536">
                  <c:v>1.307823129251701</c:v>
                </c:pt>
                <c:pt idx="4537">
                  <c:v>1.361061946902655</c:v>
                </c:pt>
                <c:pt idx="4538">
                  <c:v>4.129032258064506</c:v>
                </c:pt>
                <c:pt idx="4539">
                  <c:v>1.627118644067797</c:v>
                </c:pt>
                <c:pt idx="4540">
                  <c:v>1.586776859504132</c:v>
                </c:pt>
                <c:pt idx="4541">
                  <c:v>1.428305400372439</c:v>
                </c:pt>
                <c:pt idx="4542">
                  <c:v>2.50653594771242</c:v>
                </c:pt>
                <c:pt idx="4543">
                  <c:v>1.280467445742905</c:v>
                </c:pt>
                <c:pt idx="4544">
                  <c:v>2.029100529100529</c:v>
                </c:pt>
                <c:pt idx="4545">
                  <c:v>2.531353135313522</c:v>
                </c:pt>
                <c:pt idx="4546">
                  <c:v>2.050802139037433</c:v>
                </c:pt>
                <c:pt idx="4547">
                  <c:v>2.139664804469274</c:v>
                </c:pt>
                <c:pt idx="4548">
                  <c:v>2.69718309859155</c:v>
                </c:pt>
                <c:pt idx="4549">
                  <c:v>1.690949227373068</c:v>
                </c:pt>
                <c:pt idx="4550">
                  <c:v>1.499021526418787</c:v>
                </c:pt>
                <c:pt idx="4551">
                  <c:v>2.3003003003003</c:v>
                </c:pt>
                <c:pt idx="4552">
                  <c:v>1.30716723549488</c:v>
                </c:pt>
                <c:pt idx="4553">
                  <c:v>1.619450317124736</c:v>
                </c:pt>
                <c:pt idx="4554">
                  <c:v>1.363636363636363</c:v>
                </c:pt>
                <c:pt idx="4555">
                  <c:v>1.180555555555556</c:v>
                </c:pt>
                <c:pt idx="4556">
                  <c:v>1.514851485148515</c:v>
                </c:pt>
                <c:pt idx="4557">
                  <c:v>1.518886679920477</c:v>
                </c:pt>
                <c:pt idx="4558">
                  <c:v>1.512871287128712</c:v>
                </c:pt>
                <c:pt idx="4559">
                  <c:v>2.604095563139933</c:v>
                </c:pt>
                <c:pt idx="4560">
                  <c:v>1.49607843137255</c:v>
                </c:pt>
                <c:pt idx="4561">
                  <c:v>1.803782505910165</c:v>
                </c:pt>
                <c:pt idx="4562">
                  <c:v>2.92337164750958</c:v>
                </c:pt>
                <c:pt idx="4563">
                  <c:v>1.43421052631579</c:v>
                </c:pt>
                <c:pt idx="4564">
                  <c:v>1.73409090909091</c:v>
                </c:pt>
                <c:pt idx="4565">
                  <c:v>2.992156862745098</c:v>
                </c:pt>
                <c:pt idx="4566">
                  <c:v>1.420856610800745</c:v>
                </c:pt>
                <c:pt idx="4567">
                  <c:v>1.485380116959064</c:v>
                </c:pt>
                <c:pt idx="4568">
                  <c:v>1.205696202531645</c:v>
                </c:pt>
                <c:pt idx="4569">
                  <c:v>1.489236790606653</c:v>
                </c:pt>
                <c:pt idx="4570">
                  <c:v>1.180124223602484</c:v>
                </c:pt>
                <c:pt idx="4571">
                  <c:v>1.696428571428572</c:v>
                </c:pt>
                <c:pt idx="4572">
                  <c:v>1.634408602150537</c:v>
                </c:pt>
                <c:pt idx="4573">
                  <c:v>1.420560747663551</c:v>
                </c:pt>
                <c:pt idx="4574">
                  <c:v>1.295726495726495</c:v>
                </c:pt>
                <c:pt idx="4575">
                  <c:v>1.330404217926186</c:v>
                </c:pt>
                <c:pt idx="4576">
                  <c:v>1.490157480314961</c:v>
                </c:pt>
                <c:pt idx="4577">
                  <c:v>1.56404958677686</c:v>
                </c:pt>
                <c:pt idx="4578">
                  <c:v>2.557432432432433</c:v>
                </c:pt>
                <c:pt idx="4579">
                  <c:v>2.223529411764706</c:v>
                </c:pt>
                <c:pt idx="4580">
                  <c:v>1.111764705882352</c:v>
                </c:pt>
                <c:pt idx="4581">
                  <c:v>1.392265193370166</c:v>
                </c:pt>
                <c:pt idx="4582">
                  <c:v>1.58490566037736</c:v>
                </c:pt>
                <c:pt idx="4583">
                  <c:v>1.531440162271806</c:v>
                </c:pt>
                <c:pt idx="4584">
                  <c:v>3.154811715481172</c:v>
                </c:pt>
                <c:pt idx="4585">
                  <c:v>1.442528735632183</c:v>
                </c:pt>
                <c:pt idx="4586">
                  <c:v>1.485207100591716</c:v>
                </c:pt>
                <c:pt idx="4587">
                  <c:v>1.453667953667953</c:v>
                </c:pt>
                <c:pt idx="4588">
                  <c:v>1.894206549118388</c:v>
                </c:pt>
                <c:pt idx="4589">
                  <c:v>1.426944971537002</c:v>
                </c:pt>
                <c:pt idx="4590">
                  <c:v>1.454545454545455</c:v>
                </c:pt>
                <c:pt idx="4591">
                  <c:v>2.077562326869804</c:v>
                </c:pt>
                <c:pt idx="4592">
                  <c:v>1.549586776859504</c:v>
                </c:pt>
                <c:pt idx="4593">
                  <c:v>1.383763837638376</c:v>
                </c:pt>
                <c:pt idx="4594">
                  <c:v>2.155172413793097</c:v>
                </c:pt>
                <c:pt idx="4595">
                  <c:v>2.040871934604905</c:v>
                </c:pt>
                <c:pt idx="4596">
                  <c:v>3.314159292035398</c:v>
                </c:pt>
                <c:pt idx="4597">
                  <c:v>2.290519877675841</c:v>
                </c:pt>
                <c:pt idx="4598">
                  <c:v>1.560416666666667</c:v>
                </c:pt>
                <c:pt idx="4599">
                  <c:v>2.089385474860335</c:v>
                </c:pt>
                <c:pt idx="4600">
                  <c:v>1.688487584650114</c:v>
                </c:pt>
                <c:pt idx="4601">
                  <c:v>1.395522388059701</c:v>
                </c:pt>
                <c:pt idx="4602">
                  <c:v>3.065573770491804</c:v>
                </c:pt>
                <c:pt idx="4603">
                  <c:v>1.49003984063745</c:v>
                </c:pt>
                <c:pt idx="4604">
                  <c:v>3.040650406504064</c:v>
                </c:pt>
                <c:pt idx="4605">
                  <c:v>1.296875</c:v>
                </c:pt>
                <c:pt idx="4606">
                  <c:v>1.406779661016949</c:v>
                </c:pt>
                <c:pt idx="4607">
                  <c:v>2.137535816618912</c:v>
                </c:pt>
                <c:pt idx="4608">
                  <c:v>1.994652406417112</c:v>
                </c:pt>
                <c:pt idx="4609">
                  <c:v>2.174927113702624</c:v>
                </c:pt>
                <c:pt idx="4610">
                  <c:v>1.526639344262295</c:v>
                </c:pt>
                <c:pt idx="4611">
                  <c:v>1.133942161339422</c:v>
                </c:pt>
                <c:pt idx="4612">
                  <c:v>1.4559686888454</c:v>
                </c:pt>
                <c:pt idx="4613">
                  <c:v>1.3006993006993</c:v>
                </c:pt>
                <c:pt idx="4614">
                  <c:v>1.450292397660818</c:v>
                </c:pt>
                <c:pt idx="4615">
                  <c:v>1.96825396825397</c:v>
                </c:pt>
                <c:pt idx="4616">
                  <c:v>1.893129770992366</c:v>
                </c:pt>
                <c:pt idx="4617">
                  <c:v>1.726218097447796</c:v>
                </c:pt>
                <c:pt idx="4618">
                  <c:v>1.41793893129771</c:v>
                </c:pt>
                <c:pt idx="4619">
                  <c:v>2.672661870503597</c:v>
                </c:pt>
                <c:pt idx="4620">
                  <c:v>1.673423423423423</c:v>
                </c:pt>
                <c:pt idx="4621">
                  <c:v>2.092957746478873</c:v>
                </c:pt>
                <c:pt idx="4622">
                  <c:v>1.445525291828793</c:v>
                </c:pt>
                <c:pt idx="4623">
                  <c:v>1.647450110864745</c:v>
                </c:pt>
                <c:pt idx="4624">
                  <c:v>1.652561247216035</c:v>
                </c:pt>
                <c:pt idx="4625">
                  <c:v>1.21276595744681</c:v>
                </c:pt>
                <c:pt idx="4626">
                  <c:v>1.275387263339071</c:v>
                </c:pt>
                <c:pt idx="4627">
                  <c:v>1.816176470588236</c:v>
                </c:pt>
                <c:pt idx="4628">
                  <c:v>1.727272727272727</c:v>
                </c:pt>
                <c:pt idx="4629">
                  <c:v>2.54295532646048</c:v>
                </c:pt>
                <c:pt idx="4630">
                  <c:v>1.385767790262171</c:v>
                </c:pt>
                <c:pt idx="4631">
                  <c:v>2.864341085271318</c:v>
                </c:pt>
                <c:pt idx="4632">
                  <c:v>1.263247863247864</c:v>
                </c:pt>
                <c:pt idx="4633">
                  <c:v>1.863636363636363</c:v>
                </c:pt>
                <c:pt idx="4634">
                  <c:v>1.261538461538461</c:v>
                </c:pt>
                <c:pt idx="4635">
                  <c:v>1.441406249999999</c:v>
                </c:pt>
                <c:pt idx="4636">
                  <c:v>2.222891566265061</c:v>
                </c:pt>
                <c:pt idx="4637">
                  <c:v>1.25938566552901</c:v>
                </c:pt>
                <c:pt idx="4638">
                  <c:v>2.332278481012656</c:v>
                </c:pt>
                <c:pt idx="4639">
                  <c:v>1.323159784560143</c:v>
                </c:pt>
                <c:pt idx="4640">
                  <c:v>1.140866873065015</c:v>
                </c:pt>
                <c:pt idx="4641">
                  <c:v>1.565957446808511</c:v>
                </c:pt>
                <c:pt idx="4642">
                  <c:v>2.736059479553894</c:v>
                </c:pt>
                <c:pt idx="4643">
                  <c:v>1.651685393258427</c:v>
                </c:pt>
                <c:pt idx="4644">
                  <c:v>1.300884955752212</c:v>
                </c:pt>
                <c:pt idx="4645">
                  <c:v>1.57387580299786</c:v>
                </c:pt>
                <c:pt idx="4646">
                  <c:v>1.419729206963249</c:v>
                </c:pt>
                <c:pt idx="4647">
                  <c:v>1.994565217391304</c:v>
                </c:pt>
                <c:pt idx="4648">
                  <c:v>2.244648318042813</c:v>
                </c:pt>
                <c:pt idx="4649">
                  <c:v>1.814356435643565</c:v>
                </c:pt>
                <c:pt idx="4650">
                  <c:v>2.262345679012346</c:v>
                </c:pt>
                <c:pt idx="4651">
                  <c:v>1.347426470588235</c:v>
                </c:pt>
                <c:pt idx="4652">
                  <c:v>1.80295566502463</c:v>
                </c:pt>
                <c:pt idx="4653">
                  <c:v>1.086181277860327</c:v>
                </c:pt>
                <c:pt idx="4654">
                  <c:v>1.047277936962751</c:v>
                </c:pt>
                <c:pt idx="4655">
                  <c:v>1.403071017274463</c:v>
                </c:pt>
                <c:pt idx="4656">
                  <c:v>3.071428571428571</c:v>
                </c:pt>
                <c:pt idx="4657">
                  <c:v>1.73396674584323</c:v>
                </c:pt>
                <c:pt idx="4658">
                  <c:v>1.59041394335512</c:v>
                </c:pt>
                <c:pt idx="4659">
                  <c:v>2.088825214899713</c:v>
                </c:pt>
                <c:pt idx="4660">
                  <c:v>1.653061224489796</c:v>
                </c:pt>
                <c:pt idx="4661">
                  <c:v>1.59170305676856</c:v>
                </c:pt>
                <c:pt idx="4662">
                  <c:v>1.845569620253164</c:v>
                </c:pt>
                <c:pt idx="4663">
                  <c:v>1.323049001814882</c:v>
                </c:pt>
                <c:pt idx="4664">
                  <c:v>1.864450127877238</c:v>
                </c:pt>
                <c:pt idx="4665">
                  <c:v>1.739856801909308</c:v>
                </c:pt>
                <c:pt idx="4666">
                  <c:v>1.946524064171123</c:v>
                </c:pt>
                <c:pt idx="4667">
                  <c:v>1.704918032786885</c:v>
                </c:pt>
                <c:pt idx="4668">
                  <c:v>1.26388888888889</c:v>
                </c:pt>
                <c:pt idx="4669">
                  <c:v>1.708920187793427</c:v>
                </c:pt>
                <c:pt idx="4670">
                  <c:v>1.2573402417962</c:v>
                </c:pt>
                <c:pt idx="4671">
                  <c:v>1.946524064171123</c:v>
                </c:pt>
                <c:pt idx="4672">
                  <c:v>1.737470167064439</c:v>
                </c:pt>
                <c:pt idx="4673">
                  <c:v>1.594298245614034</c:v>
                </c:pt>
                <c:pt idx="4674">
                  <c:v>1.351301115241636</c:v>
                </c:pt>
                <c:pt idx="4675">
                  <c:v>1.221848739495798</c:v>
                </c:pt>
                <c:pt idx="4676">
                  <c:v>1.588621444201313</c:v>
                </c:pt>
                <c:pt idx="4677">
                  <c:v>1.547974413646056</c:v>
                </c:pt>
                <c:pt idx="4678">
                  <c:v>1.431952662721893</c:v>
                </c:pt>
                <c:pt idx="4679">
                  <c:v>1.724465558194774</c:v>
                </c:pt>
                <c:pt idx="4680">
                  <c:v>2.095375722543354</c:v>
                </c:pt>
                <c:pt idx="4681">
                  <c:v>3.207964601769913</c:v>
                </c:pt>
                <c:pt idx="4682">
                  <c:v>2.316293929712458</c:v>
                </c:pt>
                <c:pt idx="4683">
                  <c:v>1.625560538116592</c:v>
                </c:pt>
                <c:pt idx="4684">
                  <c:v>1.82367758186398</c:v>
                </c:pt>
                <c:pt idx="4685">
                  <c:v>1.77450980392157</c:v>
                </c:pt>
                <c:pt idx="4686">
                  <c:v>2.016713091922006</c:v>
                </c:pt>
                <c:pt idx="4687">
                  <c:v>1.456740442655936</c:v>
                </c:pt>
                <c:pt idx="4688">
                  <c:v>1.071111111111111</c:v>
                </c:pt>
                <c:pt idx="4689">
                  <c:v>2.224615384615384</c:v>
                </c:pt>
                <c:pt idx="4690">
                  <c:v>1.94878706199461</c:v>
                </c:pt>
                <c:pt idx="4691">
                  <c:v>1.725536992840095</c:v>
                </c:pt>
                <c:pt idx="4692">
                  <c:v>1.382409177820268</c:v>
                </c:pt>
                <c:pt idx="4693">
                  <c:v>1.827848101265822</c:v>
                </c:pt>
                <c:pt idx="4694">
                  <c:v>2.201219512195122</c:v>
                </c:pt>
                <c:pt idx="4695">
                  <c:v>1.407407407407407</c:v>
                </c:pt>
                <c:pt idx="4696">
                  <c:v>1.52</c:v>
                </c:pt>
                <c:pt idx="4697">
                  <c:v>1.507306889352818</c:v>
                </c:pt>
                <c:pt idx="4698">
                  <c:v>1.449799196787147</c:v>
                </c:pt>
                <c:pt idx="4699">
                  <c:v>1.78908188585608</c:v>
                </c:pt>
                <c:pt idx="4700">
                  <c:v>2.340909090909091</c:v>
                </c:pt>
                <c:pt idx="4701">
                  <c:v>1.692488262910798</c:v>
                </c:pt>
                <c:pt idx="4702">
                  <c:v>1.425742574257426</c:v>
                </c:pt>
                <c:pt idx="4703">
                  <c:v>1.506276150627615</c:v>
                </c:pt>
                <c:pt idx="4704">
                  <c:v>1.617977528089888</c:v>
                </c:pt>
                <c:pt idx="4705">
                  <c:v>1.568627450980392</c:v>
                </c:pt>
                <c:pt idx="4706">
                  <c:v>1.412573673870334</c:v>
                </c:pt>
                <c:pt idx="4707">
                  <c:v>2.05730659025788</c:v>
                </c:pt>
                <c:pt idx="4708">
                  <c:v>1.62076749435666</c:v>
                </c:pt>
                <c:pt idx="4709">
                  <c:v>1.441767068273092</c:v>
                </c:pt>
                <c:pt idx="4710">
                  <c:v>1.864935064935065</c:v>
                </c:pt>
                <c:pt idx="4711">
                  <c:v>1.46530612244898</c:v>
                </c:pt>
                <c:pt idx="4712">
                  <c:v>1.736077481840194</c:v>
                </c:pt>
                <c:pt idx="4713">
                  <c:v>1.763546798029556</c:v>
                </c:pt>
                <c:pt idx="4714">
                  <c:v>1.2831541218638</c:v>
                </c:pt>
                <c:pt idx="4715">
                  <c:v>2.280254777070064</c:v>
                </c:pt>
                <c:pt idx="4716">
                  <c:v>1.281362007168458</c:v>
                </c:pt>
                <c:pt idx="4717">
                  <c:v>1.299999999999999</c:v>
                </c:pt>
                <c:pt idx="4718">
                  <c:v>1.515923566878981</c:v>
                </c:pt>
                <c:pt idx="4719">
                  <c:v>1.451219512195121</c:v>
                </c:pt>
                <c:pt idx="4720">
                  <c:v>1.914209115281501</c:v>
                </c:pt>
                <c:pt idx="4721">
                  <c:v>3.32093023255814</c:v>
                </c:pt>
                <c:pt idx="4722">
                  <c:v>1.280071813285458</c:v>
                </c:pt>
                <c:pt idx="4723">
                  <c:v>1.266429840142095</c:v>
                </c:pt>
                <c:pt idx="4724">
                  <c:v>1.379110251450677</c:v>
                </c:pt>
                <c:pt idx="4725">
                  <c:v>1.44331983805668</c:v>
                </c:pt>
                <c:pt idx="4726">
                  <c:v>1.570484581497798</c:v>
                </c:pt>
                <c:pt idx="4727">
                  <c:v>1.518123667377398</c:v>
                </c:pt>
                <c:pt idx="4728">
                  <c:v>1.863874345549738</c:v>
                </c:pt>
                <c:pt idx="4729">
                  <c:v>1.225473321858864</c:v>
                </c:pt>
                <c:pt idx="4730">
                  <c:v>1.913978494623656</c:v>
                </c:pt>
                <c:pt idx="4731">
                  <c:v>2.2111801242236</c:v>
                </c:pt>
                <c:pt idx="4732">
                  <c:v>1.630733944954128</c:v>
                </c:pt>
                <c:pt idx="4733">
                  <c:v>1.599099099099099</c:v>
                </c:pt>
                <c:pt idx="4734">
                  <c:v>1.169686985172982</c:v>
                </c:pt>
                <c:pt idx="4735">
                  <c:v>1.779448621553885</c:v>
                </c:pt>
                <c:pt idx="4736">
                  <c:v>1.723300970873786</c:v>
                </c:pt>
                <c:pt idx="4737">
                  <c:v>1.379377431906616</c:v>
                </c:pt>
                <c:pt idx="4738">
                  <c:v>1.92663043478261</c:v>
                </c:pt>
                <c:pt idx="4739">
                  <c:v>1.56858407079646</c:v>
                </c:pt>
                <c:pt idx="4740">
                  <c:v>1.164203612479474</c:v>
                </c:pt>
                <c:pt idx="4741">
                  <c:v>1.079147640791476</c:v>
                </c:pt>
                <c:pt idx="4742">
                  <c:v>1.726829268292682</c:v>
                </c:pt>
                <c:pt idx="4743">
                  <c:v>1.134615384615385</c:v>
                </c:pt>
                <c:pt idx="4744">
                  <c:v>2.02865329512894</c:v>
                </c:pt>
                <c:pt idx="4745">
                  <c:v>1.720194647201946</c:v>
                </c:pt>
                <c:pt idx="4746">
                  <c:v>1.314126394052044</c:v>
                </c:pt>
                <c:pt idx="4747">
                  <c:v>1.942307692307692</c:v>
                </c:pt>
                <c:pt idx="4748">
                  <c:v>1.113385826771654</c:v>
                </c:pt>
                <c:pt idx="4749">
                  <c:v>1.892761394101877</c:v>
                </c:pt>
                <c:pt idx="4750">
                  <c:v>1.198979591836735</c:v>
                </c:pt>
                <c:pt idx="4751">
                  <c:v>2.378378378378378</c:v>
                </c:pt>
                <c:pt idx="4752">
                  <c:v>2.532374100719424</c:v>
                </c:pt>
                <c:pt idx="4753">
                  <c:v>2.064516129032258</c:v>
                </c:pt>
                <c:pt idx="4754">
                  <c:v>1.985875706214689</c:v>
                </c:pt>
                <c:pt idx="4755">
                  <c:v>1.521645021645022</c:v>
                </c:pt>
                <c:pt idx="4756">
                  <c:v>1.708029197080292</c:v>
                </c:pt>
                <c:pt idx="4757">
                  <c:v>1.591836734693878</c:v>
                </c:pt>
                <c:pt idx="4758">
                  <c:v>2.525179856115108</c:v>
                </c:pt>
                <c:pt idx="4759">
                  <c:v>2.12084592145015</c:v>
                </c:pt>
                <c:pt idx="4760">
                  <c:v>1.302411873840445</c:v>
                </c:pt>
                <c:pt idx="4761">
                  <c:v>1.491489361702128</c:v>
                </c:pt>
                <c:pt idx="4762">
                  <c:v>1.583710407239818</c:v>
                </c:pt>
                <c:pt idx="4763">
                  <c:v>1.605504587155963</c:v>
                </c:pt>
                <c:pt idx="4764">
                  <c:v>1.467505241090146</c:v>
                </c:pt>
                <c:pt idx="4765">
                  <c:v>2.020231213872833</c:v>
                </c:pt>
                <c:pt idx="4766">
                  <c:v>1.743142144638404</c:v>
                </c:pt>
                <c:pt idx="4767">
                  <c:v>1.234982332155477</c:v>
                </c:pt>
                <c:pt idx="4768">
                  <c:v>1.90983606557377</c:v>
                </c:pt>
                <c:pt idx="4769">
                  <c:v>1.309568480300187</c:v>
                </c:pt>
                <c:pt idx="4770">
                  <c:v>1.213913043478261</c:v>
                </c:pt>
                <c:pt idx="4771">
                  <c:v>1.7735368956743</c:v>
                </c:pt>
                <c:pt idx="4772">
                  <c:v>2.002873563218391</c:v>
                </c:pt>
                <c:pt idx="4773">
                  <c:v>2.480427046263346</c:v>
                </c:pt>
                <c:pt idx="4774">
                  <c:v>3.416666666666666</c:v>
                </c:pt>
                <c:pt idx="4775">
                  <c:v>1.490364025695931</c:v>
                </c:pt>
                <c:pt idx="4776">
                  <c:v>1.553571428571428</c:v>
                </c:pt>
                <c:pt idx="4777">
                  <c:v>1.357421875</c:v>
                </c:pt>
                <c:pt idx="4778">
                  <c:v>1.623831775700934</c:v>
                </c:pt>
                <c:pt idx="4779">
                  <c:v>1.268248175182482</c:v>
                </c:pt>
                <c:pt idx="4780">
                  <c:v>1.502164502164502</c:v>
                </c:pt>
                <c:pt idx="4781">
                  <c:v>1.891008174386921</c:v>
                </c:pt>
                <c:pt idx="4782">
                  <c:v>1.239285714285714</c:v>
                </c:pt>
                <c:pt idx="4783">
                  <c:v>1.81201044386423</c:v>
                </c:pt>
                <c:pt idx="4784">
                  <c:v>1.89344262295082</c:v>
                </c:pt>
                <c:pt idx="4785">
                  <c:v>1.657894736842105</c:v>
                </c:pt>
                <c:pt idx="4786">
                  <c:v>1.36220472440945</c:v>
                </c:pt>
                <c:pt idx="4787">
                  <c:v>1.569160997732425</c:v>
                </c:pt>
                <c:pt idx="4788">
                  <c:v>1.537777777777778</c:v>
                </c:pt>
                <c:pt idx="4789">
                  <c:v>1.850267379679144</c:v>
                </c:pt>
                <c:pt idx="4790">
                  <c:v>1.681265206812652</c:v>
                </c:pt>
                <c:pt idx="4791">
                  <c:v>1.256363636363636</c:v>
                </c:pt>
                <c:pt idx="4792">
                  <c:v>1.199652777777778</c:v>
                </c:pt>
                <c:pt idx="4793">
                  <c:v>1.326923076923077</c:v>
                </c:pt>
                <c:pt idx="4794">
                  <c:v>1.849865951742627</c:v>
                </c:pt>
                <c:pt idx="4795">
                  <c:v>1.864864864864865</c:v>
                </c:pt>
                <c:pt idx="4796">
                  <c:v>3.150684931506848</c:v>
                </c:pt>
                <c:pt idx="4797">
                  <c:v>1.778350515463918</c:v>
                </c:pt>
                <c:pt idx="4798">
                  <c:v>2.613636363636364</c:v>
                </c:pt>
                <c:pt idx="4799">
                  <c:v>1.699507389162562</c:v>
                </c:pt>
                <c:pt idx="4800">
                  <c:v>1.612149532710281</c:v>
                </c:pt>
                <c:pt idx="4801">
                  <c:v>1.827586206896552</c:v>
                </c:pt>
                <c:pt idx="4802">
                  <c:v>1.842245989304813</c:v>
                </c:pt>
                <c:pt idx="4803">
                  <c:v>1.034534534534534</c:v>
                </c:pt>
                <c:pt idx="4804">
                  <c:v>1.701234567901235</c:v>
                </c:pt>
                <c:pt idx="4805">
                  <c:v>1.56590909090909</c:v>
                </c:pt>
                <c:pt idx="4806">
                  <c:v>1.307400379506641</c:v>
                </c:pt>
                <c:pt idx="4807">
                  <c:v>1.367063492063491</c:v>
                </c:pt>
                <c:pt idx="4808">
                  <c:v>1.67396593673966</c:v>
                </c:pt>
                <c:pt idx="4809">
                  <c:v>1.070093457943925</c:v>
                </c:pt>
                <c:pt idx="4810">
                  <c:v>1.817460317460317</c:v>
                </c:pt>
                <c:pt idx="4811">
                  <c:v>1.402040816326531</c:v>
                </c:pt>
                <c:pt idx="4812">
                  <c:v>2.249180327868853</c:v>
                </c:pt>
                <c:pt idx="4813">
                  <c:v>1.227191413237924</c:v>
                </c:pt>
                <c:pt idx="4814">
                  <c:v>1.076923076923077</c:v>
                </c:pt>
                <c:pt idx="4815">
                  <c:v>1.607981220657277</c:v>
                </c:pt>
                <c:pt idx="4816">
                  <c:v>1.913407821229051</c:v>
                </c:pt>
                <c:pt idx="4817">
                  <c:v>1.945868945868946</c:v>
                </c:pt>
                <c:pt idx="4818">
                  <c:v>1.54176072234763</c:v>
                </c:pt>
                <c:pt idx="4819">
                  <c:v>1.679802955665025</c:v>
                </c:pt>
                <c:pt idx="4820">
                  <c:v>1.582366589327146</c:v>
                </c:pt>
                <c:pt idx="4821">
                  <c:v>1.823529411764706</c:v>
                </c:pt>
                <c:pt idx="4822">
                  <c:v>1.204946996466431</c:v>
                </c:pt>
                <c:pt idx="4823">
                  <c:v>2.288590604026847</c:v>
                </c:pt>
                <c:pt idx="4824">
                  <c:v>1.014903129657228</c:v>
                </c:pt>
                <c:pt idx="4825">
                  <c:v>1.439746300211416</c:v>
                </c:pt>
                <c:pt idx="4826">
                  <c:v>1.18673647469459</c:v>
                </c:pt>
                <c:pt idx="4827">
                  <c:v>1.236363636363636</c:v>
                </c:pt>
                <c:pt idx="4828">
                  <c:v>2.28956228956229</c:v>
                </c:pt>
                <c:pt idx="4829">
                  <c:v>1.548974943052392</c:v>
                </c:pt>
                <c:pt idx="4830">
                  <c:v>1.268656716417911</c:v>
                </c:pt>
                <c:pt idx="4831">
                  <c:v>1.245421245421245</c:v>
                </c:pt>
                <c:pt idx="4832">
                  <c:v>1.135451505016723</c:v>
                </c:pt>
                <c:pt idx="4833">
                  <c:v>1.019548872180451</c:v>
                </c:pt>
                <c:pt idx="4834">
                  <c:v>1.386503067484663</c:v>
                </c:pt>
                <c:pt idx="4835">
                  <c:v>1.397938144329897</c:v>
                </c:pt>
                <c:pt idx="4836">
                  <c:v>2.358885017421603</c:v>
                </c:pt>
                <c:pt idx="4837">
                  <c:v>1.538636363636364</c:v>
                </c:pt>
                <c:pt idx="4838">
                  <c:v>1.422268907563025</c:v>
                </c:pt>
                <c:pt idx="4839">
                  <c:v>2.109034267912774</c:v>
                </c:pt>
                <c:pt idx="4840">
                  <c:v>1.122719734660034</c:v>
                </c:pt>
                <c:pt idx="4841">
                  <c:v>1.185639229422067</c:v>
                </c:pt>
                <c:pt idx="4842">
                  <c:v>1.696741854636592</c:v>
                </c:pt>
                <c:pt idx="4843">
                  <c:v>2.36013986013986</c:v>
                </c:pt>
                <c:pt idx="4844">
                  <c:v>1.771653543307087</c:v>
                </c:pt>
                <c:pt idx="4845">
                  <c:v>1.962209302325582</c:v>
                </c:pt>
                <c:pt idx="4846">
                  <c:v>1.386036960985627</c:v>
                </c:pt>
                <c:pt idx="4847">
                  <c:v>1.421052631578948</c:v>
                </c:pt>
                <c:pt idx="4848">
                  <c:v>1.880222841225627</c:v>
                </c:pt>
                <c:pt idx="4849">
                  <c:v>1.150170648464164</c:v>
                </c:pt>
                <c:pt idx="4850">
                  <c:v>1.764397905759162</c:v>
                </c:pt>
                <c:pt idx="4851">
                  <c:v>2.021021021021021</c:v>
                </c:pt>
                <c:pt idx="4852">
                  <c:v>2.199346405228757</c:v>
                </c:pt>
                <c:pt idx="4853">
                  <c:v>1.317025440313112</c:v>
                </c:pt>
                <c:pt idx="4854">
                  <c:v>1.28735632183908</c:v>
                </c:pt>
                <c:pt idx="4855">
                  <c:v>1.377049180327869</c:v>
                </c:pt>
                <c:pt idx="4856">
                  <c:v>1.33399602385686</c:v>
                </c:pt>
                <c:pt idx="4857">
                  <c:v>2.561068702290077</c:v>
                </c:pt>
                <c:pt idx="4858">
                  <c:v>1.724935732647815</c:v>
                </c:pt>
                <c:pt idx="4859">
                  <c:v>1.564102564102565</c:v>
                </c:pt>
                <c:pt idx="4860">
                  <c:v>2.196721311475411</c:v>
                </c:pt>
                <c:pt idx="4861">
                  <c:v>2.322916666666667</c:v>
                </c:pt>
                <c:pt idx="4862">
                  <c:v>1.779255319148936</c:v>
                </c:pt>
                <c:pt idx="4863">
                  <c:v>1.274285714285715</c:v>
                </c:pt>
                <c:pt idx="4864">
                  <c:v>1.198924731182796</c:v>
                </c:pt>
                <c:pt idx="4865">
                  <c:v>2.039634146341464</c:v>
                </c:pt>
                <c:pt idx="4866">
                  <c:v>1.639705882352941</c:v>
                </c:pt>
                <c:pt idx="4867">
                  <c:v>1.596658711217184</c:v>
                </c:pt>
                <c:pt idx="4868">
                  <c:v>1.066985645933014</c:v>
                </c:pt>
                <c:pt idx="4869">
                  <c:v>1.601918465227818</c:v>
                </c:pt>
                <c:pt idx="4870">
                  <c:v>1.590476190476191</c:v>
                </c:pt>
                <c:pt idx="4871">
                  <c:v>1.346774193548387</c:v>
                </c:pt>
                <c:pt idx="4872">
                  <c:v>1.953216374269006</c:v>
                </c:pt>
                <c:pt idx="4873">
                  <c:v>2.256756756756758</c:v>
                </c:pt>
                <c:pt idx="4874">
                  <c:v>1.290135396518375</c:v>
                </c:pt>
                <c:pt idx="4875">
                  <c:v>1.323412698412698</c:v>
                </c:pt>
                <c:pt idx="4876">
                  <c:v>3.171428571428572</c:v>
                </c:pt>
                <c:pt idx="4877">
                  <c:v>1.350912778904665</c:v>
                </c:pt>
                <c:pt idx="4878">
                  <c:v>1.441558441558441</c:v>
                </c:pt>
                <c:pt idx="4879">
                  <c:v>2.16612377850163</c:v>
                </c:pt>
                <c:pt idx="4880">
                  <c:v>1.78763440860215</c:v>
                </c:pt>
                <c:pt idx="4881">
                  <c:v>1.654228855721393</c:v>
                </c:pt>
                <c:pt idx="4882">
                  <c:v>1.43103448275862</c:v>
                </c:pt>
                <c:pt idx="4883">
                  <c:v>1.312252964426878</c:v>
                </c:pt>
                <c:pt idx="4884">
                  <c:v>1.39203354297694</c:v>
                </c:pt>
                <c:pt idx="4885">
                  <c:v>1.36701030927835</c:v>
                </c:pt>
                <c:pt idx="4886">
                  <c:v>1.353061224489796</c:v>
                </c:pt>
                <c:pt idx="4887">
                  <c:v>1.378378378378378</c:v>
                </c:pt>
                <c:pt idx="4888">
                  <c:v>1.467849223946785</c:v>
                </c:pt>
                <c:pt idx="4889">
                  <c:v>1.59277108433735</c:v>
                </c:pt>
                <c:pt idx="4890">
                  <c:v>1.757978723404256</c:v>
                </c:pt>
                <c:pt idx="4891">
                  <c:v>1.283495145631068</c:v>
                </c:pt>
                <c:pt idx="4892">
                  <c:v>2.542307692307693</c:v>
                </c:pt>
                <c:pt idx="4893">
                  <c:v>1.544392523364486</c:v>
                </c:pt>
                <c:pt idx="4894">
                  <c:v>1.319361277445109</c:v>
                </c:pt>
                <c:pt idx="4895">
                  <c:v>1.91279069767441</c:v>
                </c:pt>
                <c:pt idx="4896">
                  <c:v>3.089201877934273</c:v>
                </c:pt>
                <c:pt idx="4897">
                  <c:v>1.144347826086957</c:v>
                </c:pt>
                <c:pt idx="4898">
                  <c:v>1.537383177570093</c:v>
                </c:pt>
                <c:pt idx="4899">
                  <c:v>1.308764940239044</c:v>
                </c:pt>
                <c:pt idx="4900">
                  <c:v>1.804945054945055</c:v>
                </c:pt>
                <c:pt idx="4901">
                  <c:v>2.099041533546325</c:v>
                </c:pt>
                <c:pt idx="4902">
                  <c:v>1.064935064935065</c:v>
                </c:pt>
                <c:pt idx="4903">
                  <c:v>1.159010600706714</c:v>
                </c:pt>
                <c:pt idx="4904">
                  <c:v>1.375262054507338</c:v>
                </c:pt>
                <c:pt idx="4905">
                  <c:v>1.217068645640073</c:v>
                </c:pt>
                <c:pt idx="4906">
                  <c:v>2.416974169741697</c:v>
                </c:pt>
                <c:pt idx="4907">
                  <c:v>1.579710144927537</c:v>
                </c:pt>
                <c:pt idx="4908">
                  <c:v>1.801652892561984</c:v>
                </c:pt>
                <c:pt idx="4909">
                  <c:v>2.492366412213737</c:v>
                </c:pt>
                <c:pt idx="4910">
                  <c:v>1.034920634920635</c:v>
                </c:pt>
                <c:pt idx="4911">
                  <c:v>1.811111111111111</c:v>
                </c:pt>
                <c:pt idx="4912">
                  <c:v>1.338809034907598</c:v>
                </c:pt>
                <c:pt idx="4913">
                  <c:v>1.54265402843602</c:v>
                </c:pt>
                <c:pt idx="4914">
                  <c:v>1.619402985074627</c:v>
                </c:pt>
                <c:pt idx="4915">
                  <c:v>1.708661417322834</c:v>
                </c:pt>
                <c:pt idx="4916">
                  <c:v>1.923076923076923</c:v>
                </c:pt>
                <c:pt idx="4917">
                  <c:v>1.194852941176471</c:v>
                </c:pt>
                <c:pt idx="4918">
                  <c:v>1.17967332123412</c:v>
                </c:pt>
                <c:pt idx="4919">
                  <c:v>1.394849785407725</c:v>
                </c:pt>
                <c:pt idx="4920">
                  <c:v>1.337448559670782</c:v>
                </c:pt>
                <c:pt idx="4921">
                  <c:v>1.171171171171172</c:v>
                </c:pt>
                <c:pt idx="4922">
                  <c:v>1.329243353783231</c:v>
                </c:pt>
                <c:pt idx="4923">
                  <c:v>1.975683890577508</c:v>
                </c:pt>
                <c:pt idx="4924">
                  <c:v>1.383795309168444</c:v>
                </c:pt>
                <c:pt idx="4925">
                  <c:v>1.410869565217391</c:v>
                </c:pt>
                <c:pt idx="4926">
                  <c:v>1.306451612903226</c:v>
                </c:pt>
                <c:pt idx="4927">
                  <c:v>3.634831460674158</c:v>
                </c:pt>
                <c:pt idx="4928">
                  <c:v>2.142384105960265</c:v>
                </c:pt>
                <c:pt idx="4929">
                  <c:v>1.802228412256267</c:v>
                </c:pt>
                <c:pt idx="4930">
                  <c:v>2.021874999999999</c:v>
                </c:pt>
                <c:pt idx="4931">
                  <c:v>1.325819672131147</c:v>
                </c:pt>
                <c:pt idx="4932">
                  <c:v>1.141342756183746</c:v>
                </c:pt>
                <c:pt idx="4933">
                  <c:v>1.67357512953368</c:v>
                </c:pt>
                <c:pt idx="4934">
                  <c:v>1.48960739030023</c:v>
                </c:pt>
                <c:pt idx="4935">
                  <c:v>1.177007299270073</c:v>
                </c:pt>
                <c:pt idx="4936">
                  <c:v>1.600496277915632</c:v>
                </c:pt>
                <c:pt idx="4937">
                  <c:v>1.207865168539326</c:v>
                </c:pt>
                <c:pt idx="4938">
                  <c:v>1.236084452975048</c:v>
                </c:pt>
                <c:pt idx="4939">
                  <c:v>1.548076923076924</c:v>
                </c:pt>
                <c:pt idx="4940">
                  <c:v>1.347280334728034</c:v>
                </c:pt>
                <c:pt idx="4941">
                  <c:v>1.595533498759305</c:v>
                </c:pt>
                <c:pt idx="4942">
                  <c:v>1.461363636363636</c:v>
                </c:pt>
                <c:pt idx="4943">
                  <c:v>2.022012578616353</c:v>
                </c:pt>
                <c:pt idx="4944">
                  <c:v>1.550724637681159</c:v>
                </c:pt>
                <c:pt idx="4945">
                  <c:v>1.993788819875777</c:v>
                </c:pt>
                <c:pt idx="4946">
                  <c:v>2.23693379790941</c:v>
                </c:pt>
                <c:pt idx="4947">
                  <c:v>1.87719298245614</c:v>
                </c:pt>
                <c:pt idx="4948">
                  <c:v>1.524940617577196</c:v>
                </c:pt>
                <c:pt idx="4949">
                  <c:v>2.225694444444445</c:v>
                </c:pt>
                <c:pt idx="4950">
                  <c:v>1.732432432432432</c:v>
                </c:pt>
                <c:pt idx="4951">
                  <c:v>2.322463768115942</c:v>
                </c:pt>
                <c:pt idx="4952">
                  <c:v>2.819383259911894</c:v>
                </c:pt>
                <c:pt idx="4953">
                  <c:v>2.006269592476489</c:v>
                </c:pt>
                <c:pt idx="4954">
                  <c:v>1.56234718826406</c:v>
                </c:pt>
                <c:pt idx="4955">
                  <c:v>1.291497975708502</c:v>
                </c:pt>
                <c:pt idx="4956">
                  <c:v>1.716981132075472</c:v>
                </c:pt>
                <c:pt idx="4957">
                  <c:v>1.29735234215886</c:v>
                </c:pt>
                <c:pt idx="4958">
                  <c:v>1.329853862212944</c:v>
                </c:pt>
                <c:pt idx="4959">
                  <c:v>1.515513126491647</c:v>
                </c:pt>
                <c:pt idx="4960">
                  <c:v>1.1651376146789</c:v>
                </c:pt>
                <c:pt idx="4961">
                  <c:v>1.223938223938224</c:v>
                </c:pt>
                <c:pt idx="4962">
                  <c:v>1.240704500978474</c:v>
                </c:pt>
                <c:pt idx="4963">
                  <c:v>1.687999999999999</c:v>
                </c:pt>
                <c:pt idx="4964">
                  <c:v>2.459143968871595</c:v>
                </c:pt>
                <c:pt idx="4965">
                  <c:v>1.230019493177388</c:v>
                </c:pt>
                <c:pt idx="4966">
                  <c:v>1.947530864197531</c:v>
                </c:pt>
                <c:pt idx="4967">
                  <c:v>1.777464788732394</c:v>
                </c:pt>
                <c:pt idx="4968">
                  <c:v>1.460648148148148</c:v>
                </c:pt>
                <c:pt idx="4969">
                  <c:v>1.777464788732394</c:v>
                </c:pt>
                <c:pt idx="4970">
                  <c:v>2.603305785123968</c:v>
                </c:pt>
                <c:pt idx="4971">
                  <c:v>1.769662921348315</c:v>
                </c:pt>
                <c:pt idx="4972">
                  <c:v>1.903323262839877</c:v>
                </c:pt>
                <c:pt idx="4973">
                  <c:v>1.304979253112033</c:v>
                </c:pt>
                <c:pt idx="4974">
                  <c:v>1.248015873015873</c:v>
                </c:pt>
                <c:pt idx="4975">
                  <c:v>1.802292263610316</c:v>
                </c:pt>
                <c:pt idx="4976">
                  <c:v>1.959501557632397</c:v>
                </c:pt>
                <c:pt idx="4977">
                  <c:v>1.391592920353982</c:v>
                </c:pt>
                <c:pt idx="4978">
                  <c:v>1.665782493368701</c:v>
                </c:pt>
                <c:pt idx="4979">
                  <c:v>1.383259911894273</c:v>
                </c:pt>
                <c:pt idx="4980">
                  <c:v>1.392461197339246</c:v>
                </c:pt>
                <c:pt idx="4981">
                  <c:v>3.0</c:v>
                </c:pt>
                <c:pt idx="4982">
                  <c:v>1.8121387283237</c:v>
                </c:pt>
                <c:pt idx="4983">
                  <c:v>1.366013071895425</c:v>
                </c:pt>
                <c:pt idx="4984">
                  <c:v>1.244532803180914</c:v>
                </c:pt>
                <c:pt idx="4985">
                  <c:v>1.213178294573643</c:v>
                </c:pt>
                <c:pt idx="4986">
                  <c:v>1.953125</c:v>
                </c:pt>
                <c:pt idx="4987">
                  <c:v>1.740947075208914</c:v>
                </c:pt>
                <c:pt idx="4988">
                  <c:v>1.521951219512194</c:v>
                </c:pt>
                <c:pt idx="4989">
                  <c:v>1.857142857142857</c:v>
                </c:pt>
                <c:pt idx="4990">
                  <c:v>1.711538461538462</c:v>
                </c:pt>
                <c:pt idx="4991">
                  <c:v>1.551122194513716</c:v>
                </c:pt>
                <c:pt idx="4992">
                  <c:v>1.244</c:v>
                </c:pt>
                <c:pt idx="4993">
                  <c:v>1.890577507598784</c:v>
                </c:pt>
                <c:pt idx="4994">
                  <c:v>2.059602649006622</c:v>
                </c:pt>
                <c:pt idx="4995">
                  <c:v>1.301255230125523</c:v>
                </c:pt>
                <c:pt idx="4996">
                  <c:v>1.385300668151448</c:v>
                </c:pt>
                <c:pt idx="4997">
                  <c:v>1.470449172576832</c:v>
                </c:pt>
                <c:pt idx="4998">
                  <c:v>1.594871794871795</c:v>
                </c:pt>
                <c:pt idx="4999">
                  <c:v>1.361842105263158</c:v>
                </c:pt>
                <c:pt idx="5000">
                  <c:v>2.225806451612904</c:v>
                </c:pt>
                <c:pt idx="5001">
                  <c:v>1.62565445026178</c:v>
                </c:pt>
                <c:pt idx="5002">
                  <c:v>2.784753363228699</c:v>
                </c:pt>
                <c:pt idx="5003">
                  <c:v>2.51012145748988</c:v>
                </c:pt>
                <c:pt idx="5004">
                  <c:v>1.698630136986302</c:v>
                </c:pt>
                <c:pt idx="5005">
                  <c:v>3.069306930693068</c:v>
                </c:pt>
                <c:pt idx="5006">
                  <c:v>1.493975903614458</c:v>
                </c:pt>
                <c:pt idx="5007">
                  <c:v>1.462264150943396</c:v>
                </c:pt>
                <c:pt idx="5008">
                  <c:v>1.48798076923077</c:v>
                </c:pt>
                <c:pt idx="5009">
                  <c:v>2.127147766323025</c:v>
                </c:pt>
                <c:pt idx="5010">
                  <c:v>1.74858757062147</c:v>
                </c:pt>
                <c:pt idx="5011">
                  <c:v>2.292592592592593</c:v>
                </c:pt>
                <c:pt idx="5012">
                  <c:v>2.032894736842105</c:v>
                </c:pt>
                <c:pt idx="5013">
                  <c:v>1.324034334763948</c:v>
                </c:pt>
                <c:pt idx="5014">
                  <c:v>1.928125</c:v>
                </c:pt>
                <c:pt idx="5015">
                  <c:v>2.029605263157895</c:v>
                </c:pt>
                <c:pt idx="5016">
                  <c:v>1.534825870646766</c:v>
                </c:pt>
                <c:pt idx="5017">
                  <c:v>1.288702928870293</c:v>
                </c:pt>
                <c:pt idx="5018">
                  <c:v>1.478365384615385</c:v>
                </c:pt>
                <c:pt idx="5019">
                  <c:v>1.23</c:v>
                </c:pt>
                <c:pt idx="5020">
                  <c:v>1.218253968253968</c:v>
                </c:pt>
                <c:pt idx="5021">
                  <c:v>1.590673575129534</c:v>
                </c:pt>
                <c:pt idx="5022">
                  <c:v>1.44131455399061</c:v>
                </c:pt>
                <c:pt idx="5023">
                  <c:v>1.133086876155268</c:v>
                </c:pt>
                <c:pt idx="5024">
                  <c:v>1.487864077669901</c:v>
                </c:pt>
                <c:pt idx="5025">
                  <c:v>1.332608695652173</c:v>
                </c:pt>
                <c:pt idx="5026">
                  <c:v>1.323974082073433</c:v>
                </c:pt>
                <c:pt idx="5027">
                  <c:v>1.810650887573964</c:v>
                </c:pt>
                <c:pt idx="5028">
                  <c:v>1.353982300884956</c:v>
                </c:pt>
                <c:pt idx="5029">
                  <c:v>2.12891986062718</c:v>
                </c:pt>
                <c:pt idx="5030">
                  <c:v>1.542929292929291</c:v>
                </c:pt>
                <c:pt idx="5031">
                  <c:v>1.465227817745803</c:v>
                </c:pt>
                <c:pt idx="5032">
                  <c:v>1.11090909090909</c:v>
                </c:pt>
                <c:pt idx="5033">
                  <c:v>1.394977168949772</c:v>
                </c:pt>
                <c:pt idx="5034">
                  <c:v>1.207509881422924</c:v>
                </c:pt>
                <c:pt idx="5035">
                  <c:v>1.181818181818182</c:v>
                </c:pt>
                <c:pt idx="5036">
                  <c:v>1.596858638743455</c:v>
                </c:pt>
                <c:pt idx="5037">
                  <c:v>1.22</c:v>
                </c:pt>
                <c:pt idx="5038">
                  <c:v>1.79646017699115</c:v>
                </c:pt>
                <c:pt idx="5039">
                  <c:v>1.79646017699115</c:v>
                </c:pt>
                <c:pt idx="5040">
                  <c:v>1.79646017699115</c:v>
                </c:pt>
                <c:pt idx="5041">
                  <c:v>1.467469879518072</c:v>
                </c:pt>
                <c:pt idx="5042">
                  <c:v>1.336263736263737</c:v>
                </c:pt>
                <c:pt idx="5043">
                  <c:v>1.304721030042918</c:v>
                </c:pt>
                <c:pt idx="5044">
                  <c:v>1.16923076923077</c:v>
                </c:pt>
                <c:pt idx="5045">
                  <c:v>1.433962264150943</c:v>
                </c:pt>
                <c:pt idx="5046">
                  <c:v>1.820359281437126</c:v>
                </c:pt>
                <c:pt idx="5047">
                  <c:v>1.418224299065419</c:v>
                </c:pt>
                <c:pt idx="5048">
                  <c:v>1.140977443609023</c:v>
                </c:pt>
                <c:pt idx="5049">
                  <c:v>1.72159090909091</c:v>
                </c:pt>
                <c:pt idx="5050">
                  <c:v>1.594736842105263</c:v>
                </c:pt>
                <c:pt idx="5051">
                  <c:v>1.222222222222222</c:v>
                </c:pt>
                <c:pt idx="5052">
                  <c:v>1.795252225519288</c:v>
                </c:pt>
                <c:pt idx="5053">
                  <c:v>1.531645569620254</c:v>
                </c:pt>
                <c:pt idx="5054">
                  <c:v>1.630727762803235</c:v>
                </c:pt>
                <c:pt idx="5055">
                  <c:v>2.822429906542056</c:v>
                </c:pt>
                <c:pt idx="5056">
                  <c:v>1.336283185840708</c:v>
                </c:pt>
                <c:pt idx="5057">
                  <c:v>1.001661129568106</c:v>
                </c:pt>
                <c:pt idx="5058">
                  <c:v>1.896226415094339</c:v>
                </c:pt>
                <c:pt idx="5059">
                  <c:v>1.653846153846154</c:v>
                </c:pt>
                <c:pt idx="5060">
                  <c:v>2.037288135593216</c:v>
                </c:pt>
                <c:pt idx="5061">
                  <c:v>1.581578947368421</c:v>
                </c:pt>
                <c:pt idx="5062">
                  <c:v>1.717142857142857</c:v>
                </c:pt>
                <c:pt idx="5063">
                  <c:v>2.079584775086506</c:v>
                </c:pt>
                <c:pt idx="5064">
                  <c:v>1.44471153846154</c:v>
                </c:pt>
                <c:pt idx="5065">
                  <c:v>1.037996545768566</c:v>
                </c:pt>
                <c:pt idx="5066">
                  <c:v>2.023648648648649</c:v>
                </c:pt>
                <c:pt idx="5067">
                  <c:v>1.443373493975903</c:v>
                </c:pt>
                <c:pt idx="5068">
                  <c:v>1.512626262626262</c:v>
                </c:pt>
                <c:pt idx="5069">
                  <c:v>1.54922279792746</c:v>
                </c:pt>
                <c:pt idx="5070">
                  <c:v>1.611859838274932</c:v>
                </c:pt>
                <c:pt idx="5071">
                  <c:v>2.502092050209204</c:v>
                </c:pt>
                <c:pt idx="5072">
                  <c:v>1.29157667386609</c:v>
                </c:pt>
                <c:pt idx="5073">
                  <c:v>1.75366568914956</c:v>
                </c:pt>
                <c:pt idx="5074">
                  <c:v>1.403755868544601</c:v>
                </c:pt>
                <c:pt idx="5075">
                  <c:v>1.323008849557522</c:v>
                </c:pt>
                <c:pt idx="5076">
                  <c:v>1.89240506329114</c:v>
                </c:pt>
                <c:pt idx="5077">
                  <c:v>1.449029126213592</c:v>
                </c:pt>
                <c:pt idx="5078">
                  <c:v>2.384</c:v>
                </c:pt>
                <c:pt idx="5079">
                  <c:v>1.130929791271347</c:v>
                </c:pt>
                <c:pt idx="5080">
                  <c:v>1.549479166666667</c:v>
                </c:pt>
                <c:pt idx="5081">
                  <c:v>1.662011173184358</c:v>
                </c:pt>
                <c:pt idx="5082">
                  <c:v>1.299126637554584</c:v>
                </c:pt>
                <c:pt idx="5083">
                  <c:v>1.229338842975207</c:v>
                </c:pt>
                <c:pt idx="5084">
                  <c:v>1.242677824267783</c:v>
                </c:pt>
                <c:pt idx="5085">
                  <c:v>1.80547112462006</c:v>
                </c:pt>
                <c:pt idx="5086">
                  <c:v>1.227272727272727</c:v>
                </c:pt>
                <c:pt idx="5087">
                  <c:v>1.427884615384615</c:v>
                </c:pt>
                <c:pt idx="5088">
                  <c:v>1.59249329758713</c:v>
                </c:pt>
                <c:pt idx="5089">
                  <c:v>1.127134724857685</c:v>
                </c:pt>
                <c:pt idx="5090">
                  <c:v>1.488721804511278</c:v>
                </c:pt>
                <c:pt idx="5091">
                  <c:v>1.467821782178217</c:v>
                </c:pt>
                <c:pt idx="5092">
                  <c:v>2.545064377682404</c:v>
                </c:pt>
                <c:pt idx="5093">
                  <c:v>1.225206611570248</c:v>
                </c:pt>
                <c:pt idx="5094">
                  <c:v>1.841614906832298</c:v>
                </c:pt>
                <c:pt idx="5095">
                  <c:v>1.116981132075472</c:v>
                </c:pt>
                <c:pt idx="5096">
                  <c:v>1.494949494949494</c:v>
                </c:pt>
                <c:pt idx="5097">
                  <c:v>1.145348837209302</c:v>
                </c:pt>
                <c:pt idx="5098">
                  <c:v>1.605978260869565</c:v>
                </c:pt>
                <c:pt idx="5099">
                  <c:v>2.095744680851064</c:v>
                </c:pt>
                <c:pt idx="5100">
                  <c:v>2.118279569892474</c:v>
                </c:pt>
                <c:pt idx="5101">
                  <c:v>1.59620596205962</c:v>
                </c:pt>
                <c:pt idx="5102">
                  <c:v>1.858044164037855</c:v>
                </c:pt>
                <c:pt idx="5103">
                  <c:v>1.197154471544716</c:v>
                </c:pt>
                <c:pt idx="5104">
                  <c:v>1.132947976878613</c:v>
                </c:pt>
                <c:pt idx="5105">
                  <c:v>1.37062937062937</c:v>
                </c:pt>
                <c:pt idx="5106">
                  <c:v>1.427184466019417</c:v>
                </c:pt>
                <c:pt idx="5107">
                  <c:v>2.91089108910891</c:v>
                </c:pt>
                <c:pt idx="5108">
                  <c:v>1.381176470588236</c:v>
                </c:pt>
                <c:pt idx="5109">
                  <c:v>2.123188405797101</c:v>
                </c:pt>
                <c:pt idx="5110">
                  <c:v>2.65158371040724</c:v>
                </c:pt>
                <c:pt idx="5111">
                  <c:v>1.27114967462039</c:v>
                </c:pt>
                <c:pt idx="5112">
                  <c:v>1.484771573604061</c:v>
                </c:pt>
                <c:pt idx="5113">
                  <c:v>1.643258426966293</c:v>
                </c:pt>
                <c:pt idx="5114">
                  <c:v>2.294117647058824</c:v>
                </c:pt>
                <c:pt idx="5115">
                  <c:v>1.511627906976744</c:v>
                </c:pt>
                <c:pt idx="5116">
                  <c:v>2.093189964157706</c:v>
                </c:pt>
                <c:pt idx="5117">
                  <c:v>1.921052631578948</c:v>
                </c:pt>
                <c:pt idx="5118">
                  <c:v>2.686635944700461</c:v>
                </c:pt>
                <c:pt idx="5119">
                  <c:v>1.248394004282655</c:v>
                </c:pt>
                <c:pt idx="5120">
                  <c:v>1.069724770642201</c:v>
                </c:pt>
                <c:pt idx="5121">
                  <c:v>1.577235772357723</c:v>
                </c:pt>
                <c:pt idx="5122">
                  <c:v>1.734328358208955</c:v>
                </c:pt>
                <c:pt idx="5123">
                  <c:v>1.755287009063444</c:v>
                </c:pt>
                <c:pt idx="5124">
                  <c:v>1.520942408376964</c:v>
                </c:pt>
                <c:pt idx="5125">
                  <c:v>1.669540229885058</c:v>
                </c:pt>
                <c:pt idx="5126">
                  <c:v>1.655270655270655</c:v>
                </c:pt>
                <c:pt idx="5127">
                  <c:v>1.57027027027027</c:v>
                </c:pt>
                <c:pt idx="5128">
                  <c:v>1.299776286353467</c:v>
                </c:pt>
                <c:pt idx="5129">
                  <c:v>2.02439024390244</c:v>
                </c:pt>
                <c:pt idx="5130">
                  <c:v>1.418092909535452</c:v>
                </c:pt>
                <c:pt idx="5131">
                  <c:v>1.563342318059299</c:v>
                </c:pt>
                <c:pt idx="5132">
                  <c:v>1.820754716981132</c:v>
                </c:pt>
                <c:pt idx="5133">
                  <c:v>2.12087912087912</c:v>
                </c:pt>
                <c:pt idx="5134">
                  <c:v>1.176829268292682</c:v>
                </c:pt>
                <c:pt idx="5135">
                  <c:v>1.817610062893082</c:v>
                </c:pt>
                <c:pt idx="5136">
                  <c:v>1.521052631578948</c:v>
                </c:pt>
                <c:pt idx="5137">
                  <c:v>1.29372197309417</c:v>
                </c:pt>
                <c:pt idx="5138">
                  <c:v>1.20964360587002</c:v>
                </c:pt>
                <c:pt idx="5139">
                  <c:v>1.086792452830188</c:v>
                </c:pt>
                <c:pt idx="5140">
                  <c:v>1.608938547486034</c:v>
                </c:pt>
                <c:pt idx="5141">
                  <c:v>2.232558139534874</c:v>
                </c:pt>
                <c:pt idx="5142">
                  <c:v>1.368171021377672</c:v>
                </c:pt>
                <c:pt idx="5143">
                  <c:v>1.131889763779528</c:v>
                </c:pt>
                <c:pt idx="5144">
                  <c:v>1.277777777777778</c:v>
                </c:pt>
                <c:pt idx="5145">
                  <c:v>1.474358974358975</c:v>
                </c:pt>
                <c:pt idx="5146">
                  <c:v>1.103646833013435</c:v>
                </c:pt>
                <c:pt idx="5147">
                  <c:v>1.649425287356322</c:v>
                </c:pt>
                <c:pt idx="5148">
                  <c:v>2.079710144927536</c:v>
                </c:pt>
                <c:pt idx="5149">
                  <c:v>2.344262295081967</c:v>
                </c:pt>
                <c:pt idx="5150">
                  <c:v>1.164969450101833</c:v>
                </c:pt>
                <c:pt idx="5151">
                  <c:v>1.091603053435114</c:v>
                </c:pt>
                <c:pt idx="5152">
                  <c:v>2.51101321585903</c:v>
                </c:pt>
                <c:pt idx="5153">
                  <c:v>2.142857142857143</c:v>
                </c:pt>
                <c:pt idx="5154">
                  <c:v>1.54054054054054</c:v>
                </c:pt>
                <c:pt idx="5155">
                  <c:v>2.050359712230216</c:v>
                </c:pt>
                <c:pt idx="5156">
                  <c:v>1.308045977011494</c:v>
                </c:pt>
                <c:pt idx="5157">
                  <c:v>1.96885813148789</c:v>
                </c:pt>
                <c:pt idx="5158">
                  <c:v>1.371980676328502</c:v>
                </c:pt>
                <c:pt idx="5159">
                  <c:v>1.547683923705722</c:v>
                </c:pt>
                <c:pt idx="5160">
                  <c:v>1.662756598240469</c:v>
                </c:pt>
                <c:pt idx="5161">
                  <c:v>2.05072463768116</c:v>
                </c:pt>
                <c:pt idx="5162">
                  <c:v>1.585434173669467</c:v>
                </c:pt>
                <c:pt idx="5163">
                  <c:v>2.247011952191237</c:v>
                </c:pt>
                <c:pt idx="5164">
                  <c:v>1.420654911838791</c:v>
                </c:pt>
                <c:pt idx="5165">
                  <c:v>1.197452229299363</c:v>
                </c:pt>
                <c:pt idx="5166">
                  <c:v>1.273137697516929</c:v>
                </c:pt>
                <c:pt idx="5167">
                  <c:v>1.10392156862745</c:v>
                </c:pt>
                <c:pt idx="5168">
                  <c:v>1.873333333333333</c:v>
                </c:pt>
                <c:pt idx="5169">
                  <c:v>2.112781954887218</c:v>
                </c:pt>
                <c:pt idx="5170">
                  <c:v>1.65294117647059</c:v>
                </c:pt>
                <c:pt idx="5171">
                  <c:v>1.219088937093276</c:v>
                </c:pt>
                <c:pt idx="5172">
                  <c:v>1.72923076923077</c:v>
                </c:pt>
                <c:pt idx="5173">
                  <c:v>1.040816326530612</c:v>
                </c:pt>
                <c:pt idx="5174">
                  <c:v>1.304651162790698</c:v>
                </c:pt>
                <c:pt idx="5175">
                  <c:v>1.379310344827586</c:v>
                </c:pt>
                <c:pt idx="5176">
                  <c:v>1.183932346723044</c:v>
                </c:pt>
                <c:pt idx="5177">
                  <c:v>1.832786885245902</c:v>
                </c:pt>
                <c:pt idx="5178">
                  <c:v>2.263157894736843</c:v>
                </c:pt>
                <c:pt idx="5179">
                  <c:v>1.422391857506361</c:v>
                </c:pt>
                <c:pt idx="5180">
                  <c:v>1.594285714285715</c:v>
                </c:pt>
                <c:pt idx="5181">
                  <c:v>1.245535714285714</c:v>
                </c:pt>
                <c:pt idx="5182">
                  <c:v>1.310588235294118</c:v>
                </c:pt>
                <c:pt idx="5183">
                  <c:v>1.538674033149171</c:v>
                </c:pt>
                <c:pt idx="5184">
                  <c:v>1.517711171662125</c:v>
                </c:pt>
                <c:pt idx="5185">
                  <c:v>1.12753036437247</c:v>
                </c:pt>
                <c:pt idx="5186">
                  <c:v>2.269387755102044</c:v>
                </c:pt>
                <c:pt idx="5187">
                  <c:v>1.09664694280079</c:v>
                </c:pt>
                <c:pt idx="5188">
                  <c:v>1.819672131147542</c:v>
                </c:pt>
                <c:pt idx="5189">
                  <c:v>1.725856697819314</c:v>
                </c:pt>
                <c:pt idx="5190">
                  <c:v>1.427835051546392</c:v>
                </c:pt>
                <c:pt idx="5191">
                  <c:v>1.531855955678671</c:v>
                </c:pt>
                <c:pt idx="5192">
                  <c:v>1.055343511450382</c:v>
                </c:pt>
                <c:pt idx="5193">
                  <c:v>1.553370786516854</c:v>
                </c:pt>
                <c:pt idx="5194">
                  <c:v>1.063461538461538</c:v>
                </c:pt>
                <c:pt idx="5195">
                  <c:v>1.414322250639386</c:v>
                </c:pt>
                <c:pt idx="5196">
                  <c:v>1.333333333333333</c:v>
                </c:pt>
                <c:pt idx="5197">
                  <c:v>1.780645161290323</c:v>
                </c:pt>
                <c:pt idx="5198">
                  <c:v>1.606413994169096</c:v>
                </c:pt>
                <c:pt idx="5199">
                  <c:v>1.264367816091954</c:v>
                </c:pt>
                <c:pt idx="5200">
                  <c:v>1.694444444444444</c:v>
                </c:pt>
                <c:pt idx="5201">
                  <c:v>1.03780718336484</c:v>
                </c:pt>
                <c:pt idx="5202">
                  <c:v>1.570200573065903</c:v>
                </c:pt>
                <c:pt idx="5203">
                  <c:v>1.41237113402062</c:v>
                </c:pt>
                <c:pt idx="5204">
                  <c:v>1.623145400593472</c:v>
                </c:pt>
                <c:pt idx="5205">
                  <c:v>1.594752186588922</c:v>
                </c:pt>
                <c:pt idx="5206">
                  <c:v>1.371859296482411</c:v>
                </c:pt>
                <c:pt idx="5207">
                  <c:v>1.392857142857143</c:v>
                </c:pt>
                <c:pt idx="5208">
                  <c:v>2.426666666666667</c:v>
                </c:pt>
                <c:pt idx="5209">
                  <c:v>1.567723342939481</c:v>
                </c:pt>
                <c:pt idx="5210">
                  <c:v>1.070866141732284</c:v>
                </c:pt>
                <c:pt idx="5211">
                  <c:v>1.740384615384615</c:v>
                </c:pt>
                <c:pt idx="5212">
                  <c:v>1.665644171779141</c:v>
                </c:pt>
                <c:pt idx="5213">
                  <c:v>1.437665782493368</c:v>
                </c:pt>
                <c:pt idx="5214">
                  <c:v>1.48901098901099</c:v>
                </c:pt>
                <c:pt idx="5215">
                  <c:v>1.571014492753623</c:v>
                </c:pt>
                <c:pt idx="5216">
                  <c:v>2.972527472527473</c:v>
                </c:pt>
                <c:pt idx="5217">
                  <c:v>1.0587084148728</c:v>
                </c:pt>
                <c:pt idx="5218">
                  <c:v>1.581871345029239</c:v>
                </c:pt>
                <c:pt idx="5219">
                  <c:v>1.186813186813187</c:v>
                </c:pt>
                <c:pt idx="5220">
                  <c:v>1.52542372881356</c:v>
                </c:pt>
                <c:pt idx="5221">
                  <c:v>1.981617647058824</c:v>
                </c:pt>
                <c:pt idx="5222">
                  <c:v>1.557803468208093</c:v>
                </c:pt>
                <c:pt idx="5223">
                  <c:v>1.308252427184466</c:v>
                </c:pt>
                <c:pt idx="5224">
                  <c:v>1.41952506596306</c:v>
                </c:pt>
                <c:pt idx="5225">
                  <c:v>2.126482213438734</c:v>
                </c:pt>
                <c:pt idx="5226">
                  <c:v>1.490304709141274</c:v>
                </c:pt>
                <c:pt idx="5227">
                  <c:v>1.376923076923077</c:v>
                </c:pt>
                <c:pt idx="5228">
                  <c:v>1.642201834862386</c:v>
                </c:pt>
                <c:pt idx="5229">
                  <c:v>1.428191489361702</c:v>
                </c:pt>
                <c:pt idx="5230">
                  <c:v>1.240184757505774</c:v>
                </c:pt>
                <c:pt idx="5231">
                  <c:v>1.455284552845528</c:v>
                </c:pt>
                <c:pt idx="5232">
                  <c:v>2.77720207253886</c:v>
                </c:pt>
                <c:pt idx="5233">
                  <c:v>1.356962025316456</c:v>
                </c:pt>
                <c:pt idx="5234">
                  <c:v>1.49025069637883</c:v>
                </c:pt>
                <c:pt idx="5235">
                  <c:v>2.635467980295566</c:v>
                </c:pt>
                <c:pt idx="5236">
                  <c:v>3.08670520231214</c:v>
                </c:pt>
                <c:pt idx="5237">
                  <c:v>1.527220630372492</c:v>
                </c:pt>
                <c:pt idx="5238">
                  <c:v>1.421333333333333</c:v>
                </c:pt>
                <c:pt idx="5239">
                  <c:v>1.558479532163743</c:v>
                </c:pt>
                <c:pt idx="5240">
                  <c:v>2.123505976095618</c:v>
                </c:pt>
                <c:pt idx="5241">
                  <c:v>1.20135746606335</c:v>
                </c:pt>
                <c:pt idx="5242">
                  <c:v>1.483240223463687</c:v>
                </c:pt>
                <c:pt idx="5243">
                  <c:v>2.141129032258064</c:v>
                </c:pt>
                <c:pt idx="5244">
                  <c:v>1.362467866323908</c:v>
                </c:pt>
                <c:pt idx="5245">
                  <c:v>1.444141689373297</c:v>
                </c:pt>
                <c:pt idx="5246">
                  <c:v>1.962962962962963</c:v>
                </c:pt>
                <c:pt idx="5247">
                  <c:v>1.57910447761194</c:v>
                </c:pt>
                <c:pt idx="5248">
                  <c:v>1.58858858858859</c:v>
                </c:pt>
                <c:pt idx="5249">
                  <c:v>1.25952380952381</c:v>
                </c:pt>
                <c:pt idx="5250">
                  <c:v>2.159183673469388</c:v>
                </c:pt>
                <c:pt idx="5251">
                  <c:v>1.706451612903226</c:v>
                </c:pt>
                <c:pt idx="5252">
                  <c:v>1.590361445783132</c:v>
                </c:pt>
                <c:pt idx="5253">
                  <c:v>1.624615384615385</c:v>
                </c:pt>
                <c:pt idx="5254">
                  <c:v>1.227906976744185</c:v>
                </c:pt>
                <c:pt idx="5255">
                  <c:v>1.203196347031963</c:v>
                </c:pt>
                <c:pt idx="5256">
                  <c:v>1.497159090909091</c:v>
                </c:pt>
                <c:pt idx="5257">
                  <c:v>2.04669260700389</c:v>
                </c:pt>
                <c:pt idx="5258">
                  <c:v>1.322418136020151</c:v>
                </c:pt>
                <c:pt idx="5259">
                  <c:v>1.224299065420561</c:v>
                </c:pt>
                <c:pt idx="5260">
                  <c:v>1.169642857142857</c:v>
                </c:pt>
                <c:pt idx="5261">
                  <c:v>1.238770685579196</c:v>
                </c:pt>
                <c:pt idx="5262">
                  <c:v>1.103375527426161</c:v>
                </c:pt>
                <c:pt idx="5263">
                  <c:v>1.291358024691358</c:v>
                </c:pt>
                <c:pt idx="5264">
                  <c:v>1.239904988123516</c:v>
                </c:pt>
                <c:pt idx="5265">
                  <c:v>1.025540275049115</c:v>
                </c:pt>
                <c:pt idx="5266">
                  <c:v>1.19178082191781</c:v>
                </c:pt>
                <c:pt idx="5267">
                  <c:v>1.254807692307692</c:v>
                </c:pt>
                <c:pt idx="5268">
                  <c:v>1.36649214659686</c:v>
                </c:pt>
                <c:pt idx="5269">
                  <c:v>1.74247491638796</c:v>
                </c:pt>
                <c:pt idx="5270">
                  <c:v>2.325892857142857</c:v>
                </c:pt>
                <c:pt idx="5271">
                  <c:v>1.22300469483568</c:v>
                </c:pt>
                <c:pt idx="5272">
                  <c:v>1.256038647342995</c:v>
                </c:pt>
                <c:pt idx="5273">
                  <c:v>1.184510250569476</c:v>
                </c:pt>
                <c:pt idx="5274">
                  <c:v>1.127982646420824</c:v>
                </c:pt>
                <c:pt idx="5275">
                  <c:v>1.15625</c:v>
                </c:pt>
                <c:pt idx="5276">
                  <c:v>1.314720812182741</c:v>
                </c:pt>
                <c:pt idx="5277">
                  <c:v>2.043478260869565</c:v>
                </c:pt>
                <c:pt idx="5278">
                  <c:v>1.731543624161074</c:v>
                </c:pt>
                <c:pt idx="5279">
                  <c:v>2.632653061224488</c:v>
                </c:pt>
                <c:pt idx="5280">
                  <c:v>1.398373983739838</c:v>
                </c:pt>
                <c:pt idx="5281">
                  <c:v>1.900369003690037</c:v>
                </c:pt>
                <c:pt idx="5282">
                  <c:v>1.194895591647332</c:v>
                </c:pt>
                <c:pt idx="5283">
                  <c:v>1.950757575757576</c:v>
                </c:pt>
                <c:pt idx="5284">
                  <c:v>1.195804195804195</c:v>
                </c:pt>
                <c:pt idx="5285">
                  <c:v>1.996108949416343</c:v>
                </c:pt>
                <c:pt idx="5286">
                  <c:v>1.79020979020979</c:v>
                </c:pt>
                <c:pt idx="5287">
                  <c:v>1.543806646525679</c:v>
                </c:pt>
                <c:pt idx="5288">
                  <c:v>1.688741721854305</c:v>
                </c:pt>
                <c:pt idx="5289">
                  <c:v>1.136465324384788</c:v>
                </c:pt>
                <c:pt idx="5290">
                  <c:v>2.48529411764706</c:v>
                </c:pt>
                <c:pt idx="5291">
                  <c:v>1.377717391304348</c:v>
                </c:pt>
                <c:pt idx="5292">
                  <c:v>1.095032397408207</c:v>
                </c:pt>
                <c:pt idx="5293">
                  <c:v>1.187353629976582</c:v>
                </c:pt>
                <c:pt idx="5294">
                  <c:v>1.386301369863014</c:v>
                </c:pt>
                <c:pt idx="5295">
                  <c:v>1.642857142857143</c:v>
                </c:pt>
                <c:pt idx="5296">
                  <c:v>2.238938053097346</c:v>
                </c:pt>
                <c:pt idx="5297">
                  <c:v>1.422535211267605</c:v>
                </c:pt>
                <c:pt idx="5298">
                  <c:v>1.613418530351438</c:v>
                </c:pt>
                <c:pt idx="5299">
                  <c:v>1.39612188365651</c:v>
                </c:pt>
                <c:pt idx="5300">
                  <c:v>3.224358974358974</c:v>
                </c:pt>
                <c:pt idx="5301">
                  <c:v>1.38950276243094</c:v>
                </c:pt>
                <c:pt idx="5302">
                  <c:v>1.479411764705882</c:v>
                </c:pt>
                <c:pt idx="5303">
                  <c:v>1.248756218905472</c:v>
                </c:pt>
                <c:pt idx="5304">
                  <c:v>1.976377952755906</c:v>
                </c:pt>
                <c:pt idx="5305">
                  <c:v>1.472140762463343</c:v>
                </c:pt>
                <c:pt idx="5306">
                  <c:v>1.237037037037036</c:v>
                </c:pt>
                <c:pt idx="5307">
                  <c:v>1.105960264900662</c:v>
                </c:pt>
                <c:pt idx="5308">
                  <c:v>1.325396825396826</c:v>
                </c:pt>
                <c:pt idx="5309">
                  <c:v>1.199040767386092</c:v>
                </c:pt>
                <c:pt idx="5310">
                  <c:v>1.865671641791045</c:v>
                </c:pt>
                <c:pt idx="5311">
                  <c:v>1.59744408945687</c:v>
                </c:pt>
                <c:pt idx="5312">
                  <c:v>1.54968944099379</c:v>
                </c:pt>
                <c:pt idx="5313">
                  <c:v>1.476331360946746</c:v>
                </c:pt>
                <c:pt idx="5314">
                  <c:v>1.334224598930481</c:v>
                </c:pt>
                <c:pt idx="5315">
                  <c:v>1.454810495626822</c:v>
                </c:pt>
                <c:pt idx="5316">
                  <c:v>1.349593495934959</c:v>
                </c:pt>
                <c:pt idx="5317">
                  <c:v>1.464705882352941</c:v>
                </c:pt>
                <c:pt idx="5318">
                  <c:v>1.439306358381502</c:v>
                </c:pt>
                <c:pt idx="5319">
                  <c:v>1.587859424920128</c:v>
                </c:pt>
                <c:pt idx="5320">
                  <c:v>1.875471698113207</c:v>
                </c:pt>
                <c:pt idx="5321">
                  <c:v>1.236318407960199</c:v>
                </c:pt>
                <c:pt idx="5322">
                  <c:v>1.075757575757576</c:v>
                </c:pt>
                <c:pt idx="5323">
                  <c:v>1.9375</c:v>
                </c:pt>
                <c:pt idx="5324">
                  <c:v>1.405099150141643</c:v>
                </c:pt>
                <c:pt idx="5325">
                  <c:v>1.421203438395415</c:v>
                </c:pt>
                <c:pt idx="5326">
                  <c:v>1.249370277078085</c:v>
                </c:pt>
                <c:pt idx="5327">
                  <c:v>1.234413965087282</c:v>
                </c:pt>
                <c:pt idx="5328">
                  <c:v>1.468842729970327</c:v>
                </c:pt>
                <c:pt idx="5329">
                  <c:v>1.151515151515152</c:v>
                </c:pt>
                <c:pt idx="5330">
                  <c:v>1.338753387533875</c:v>
                </c:pt>
                <c:pt idx="5331">
                  <c:v>2.759776536312849</c:v>
                </c:pt>
                <c:pt idx="5332">
                  <c:v>1.208333333333333</c:v>
                </c:pt>
                <c:pt idx="5333">
                  <c:v>1.378151260504202</c:v>
                </c:pt>
                <c:pt idx="5334">
                  <c:v>1.389830508474576</c:v>
                </c:pt>
                <c:pt idx="5335">
                  <c:v>1.13103448275862</c:v>
                </c:pt>
                <c:pt idx="5336">
                  <c:v>1.375350140056023</c:v>
                </c:pt>
                <c:pt idx="5337">
                  <c:v>1.441176470588235</c:v>
                </c:pt>
                <c:pt idx="5338">
                  <c:v>1.528125</c:v>
                </c:pt>
                <c:pt idx="5339">
                  <c:v>1.554140127388535</c:v>
                </c:pt>
                <c:pt idx="5340">
                  <c:v>2.44</c:v>
                </c:pt>
                <c:pt idx="5341">
                  <c:v>2.323809523809523</c:v>
                </c:pt>
                <c:pt idx="5342">
                  <c:v>2.286384976525821</c:v>
                </c:pt>
                <c:pt idx="5343">
                  <c:v>1.662116040955632</c:v>
                </c:pt>
                <c:pt idx="5344">
                  <c:v>1.963709677419353</c:v>
                </c:pt>
                <c:pt idx="5345">
                  <c:v>1.24935732647815</c:v>
                </c:pt>
                <c:pt idx="5346">
                  <c:v>1.191646191646192</c:v>
                </c:pt>
                <c:pt idx="5347">
                  <c:v>1.600660066006601</c:v>
                </c:pt>
                <c:pt idx="5348">
                  <c:v>1.4</c:v>
                </c:pt>
                <c:pt idx="5349">
                  <c:v>1.35774647887324</c:v>
                </c:pt>
                <c:pt idx="5350">
                  <c:v>1.102974828375286</c:v>
                </c:pt>
                <c:pt idx="5351">
                  <c:v>1.462006079027355</c:v>
                </c:pt>
                <c:pt idx="5352">
                  <c:v>1.551612903225807</c:v>
                </c:pt>
                <c:pt idx="5353">
                  <c:v>1.457575757575757</c:v>
                </c:pt>
                <c:pt idx="5354">
                  <c:v>1.25</c:v>
                </c:pt>
                <c:pt idx="5355">
                  <c:v>1.16504854368932</c:v>
                </c:pt>
                <c:pt idx="5356">
                  <c:v>1.780669144981413</c:v>
                </c:pt>
                <c:pt idx="5357">
                  <c:v>1.215736040609136</c:v>
                </c:pt>
                <c:pt idx="5358">
                  <c:v>1.565359477124183</c:v>
                </c:pt>
                <c:pt idx="5359">
                  <c:v>1.97119341563786</c:v>
                </c:pt>
                <c:pt idx="5360">
                  <c:v>1.776951672862453</c:v>
                </c:pt>
                <c:pt idx="5361">
                  <c:v>1.423880597014924</c:v>
                </c:pt>
                <c:pt idx="5362">
                  <c:v>1.133333333333333</c:v>
                </c:pt>
                <c:pt idx="5363">
                  <c:v>1.217391304347825</c:v>
                </c:pt>
                <c:pt idx="5364">
                  <c:v>1.9</c:v>
                </c:pt>
                <c:pt idx="5365">
                  <c:v>1.74264705882353</c:v>
                </c:pt>
                <c:pt idx="5366">
                  <c:v>1.414925373134328</c:v>
                </c:pt>
                <c:pt idx="5367">
                  <c:v>1.145278450363196</c:v>
                </c:pt>
                <c:pt idx="5368">
                  <c:v>1.751851851851852</c:v>
                </c:pt>
                <c:pt idx="5369">
                  <c:v>1.7546468401487</c:v>
                </c:pt>
                <c:pt idx="5370">
                  <c:v>1.716363636363636</c:v>
                </c:pt>
                <c:pt idx="5371">
                  <c:v>1.17705735660848</c:v>
                </c:pt>
                <c:pt idx="5372">
                  <c:v>1.225974025974025</c:v>
                </c:pt>
                <c:pt idx="5373">
                  <c:v>1.670212765957447</c:v>
                </c:pt>
                <c:pt idx="5374">
                  <c:v>1.232984293193717</c:v>
                </c:pt>
                <c:pt idx="5375">
                  <c:v>1.394658753709198</c:v>
                </c:pt>
                <c:pt idx="5376">
                  <c:v>1.240105540897098</c:v>
                </c:pt>
                <c:pt idx="5377">
                  <c:v>2.131818181818176</c:v>
                </c:pt>
                <c:pt idx="5378">
                  <c:v>1.522727272727272</c:v>
                </c:pt>
                <c:pt idx="5379">
                  <c:v>1.813953488372093</c:v>
                </c:pt>
                <c:pt idx="5380">
                  <c:v>1.16708229426434</c:v>
                </c:pt>
                <c:pt idx="5381">
                  <c:v>1.810077519379845</c:v>
                </c:pt>
                <c:pt idx="5382">
                  <c:v>1.768939393939394</c:v>
                </c:pt>
                <c:pt idx="5383">
                  <c:v>1.350724637681159</c:v>
                </c:pt>
                <c:pt idx="5384">
                  <c:v>2.0</c:v>
                </c:pt>
                <c:pt idx="5385">
                  <c:v>2.198113207547171</c:v>
                </c:pt>
                <c:pt idx="5386">
                  <c:v>1.128953771289538</c:v>
                </c:pt>
                <c:pt idx="5387">
                  <c:v>1.925311203319502</c:v>
                </c:pt>
                <c:pt idx="5388">
                  <c:v>1.848605577689244</c:v>
                </c:pt>
                <c:pt idx="5389">
                  <c:v>1.941176470588236</c:v>
                </c:pt>
                <c:pt idx="5390">
                  <c:v>1.430340557275542</c:v>
                </c:pt>
                <c:pt idx="5391">
                  <c:v>1.138271604938272</c:v>
                </c:pt>
                <c:pt idx="5392">
                  <c:v>2.013157894736842</c:v>
                </c:pt>
                <c:pt idx="5393">
                  <c:v>1.165394402035623</c:v>
                </c:pt>
                <c:pt idx="5394">
                  <c:v>2.035555555555556</c:v>
                </c:pt>
                <c:pt idx="5395">
                  <c:v>1.20844327176781</c:v>
                </c:pt>
                <c:pt idx="5396">
                  <c:v>1.122549019607843</c:v>
                </c:pt>
                <c:pt idx="5397">
                  <c:v>1.174807197943445</c:v>
                </c:pt>
                <c:pt idx="5398">
                  <c:v>1.043478260869565</c:v>
                </c:pt>
                <c:pt idx="5399">
                  <c:v>1.098795180722892</c:v>
                </c:pt>
                <c:pt idx="5400">
                  <c:v>1.438485804416404</c:v>
                </c:pt>
                <c:pt idx="5401">
                  <c:v>1.148989898989899</c:v>
                </c:pt>
                <c:pt idx="5402">
                  <c:v>1.3</c:v>
                </c:pt>
                <c:pt idx="5403">
                  <c:v>1.8875</c:v>
                </c:pt>
                <c:pt idx="5404">
                  <c:v>1.572916666666667</c:v>
                </c:pt>
                <c:pt idx="5405">
                  <c:v>1.053613053613054</c:v>
                </c:pt>
                <c:pt idx="5406">
                  <c:v>1.45016077170418</c:v>
                </c:pt>
                <c:pt idx="5407">
                  <c:v>1.084134615384615</c:v>
                </c:pt>
                <c:pt idx="5408">
                  <c:v>1.376146788990826</c:v>
                </c:pt>
                <c:pt idx="5409">
                  <c:v>1.467320261437908</c:v>
                </c:pt>
                <c:pt idx="5410">
                  <c:v>1.133838383838384</c:v>
                </c:pt>
                <c:pt idx="5411">
                  <c:v>1.644688644688645</c:v>
                </c:pt>
                <c:pt idx="5412">
                  <c:v>1.333333333333333</c:v>
                </c:pt>
                <c:pt idx="5413">
                  <c:v>1.391304347826086</c:v>
                </c:pt>
                <c:pt idx="5414">
                  <c:v>1.445161290322579</c:v>
                </c:pt>
                <c:pt idx="5415">
                  <c:v>1.204301075268817</c:v>
                </c:pt>
                <c:pt idx="5416">
                  <c:v>1.342342342342342</c:v>
                </c:pt>
                <c:pt idx="5417">
                  <c:v>1.548611111111112</c:v>
                </c:pt>
                <c:pt idx="5418">
                  <c:v>1.7088122605364</c:v>
                </c:pt>
                <c:pt idx="5419">
                  <c:v>1.415873015873015</c:v>
                </c:pt>
                <c:pt idx="5420">
                  <c:v>1.415873015873015</c:v>
                </c:pt>
                <c:pt idx="5421">
                  <c:v>1.1125</c:v>
                </c:pt>
                <c:pt idx="5422">
                  <c:v>1.918103448275862</c:v>
                </c:pt>
                <c:pt idx="5423">
                  <c:v>1.82716049382716</c:v>
                </c:pt>
                <c:pt idx="5424">
                  <c:v>1.085574572127139</c:v>
                </c:pt>
                <c:pt idx="5425">
                  <c:v>1.230555555555556</c:v>
                </c:pt>
                <c:pt idx="5426">
                  <c:v>1.447712418300654</c:v>
                </c:pt>
                <c:pt idx="5427">
                  <c:v>1.649253731343284</c:v>
                </c:pt>
                <c:pt idx="5428">
                  <c:v>1.175999999999999</c:v>
                </c:pt>
                <c:pt idx="5429">
                  <c:v>1.38801261829653</c:v>
                </c:pt>
                <c:pt idx="5430">
                  <c:v>2.217171717171718</c:v>
                </c:pt>
                <c:pt idx="5431">
                  <c:v>1.247863247863247</c:v>
                </c:pt>
                <c:pt idx="5432">
                  <c:v>1.265895953757226</c:v>
                </c:pt>
                <c:pt idx="5433">
                  <c:v>1.813278008298756</c:v>
                </c:pt>
                <c:pt idx="5434">
                  <c:v>1.730158730158731</c:v>
                </c:pt>
                <c:pt idx="5435">
                  <c:v>1.39871382636656</c:v>
                </c:pt>
                <c:pt idx="5436">
                  <c:v>1.775510204081633</c:v>
                </c:pt>
                <c:pt idx="5437">
                  <c:v>1.51219512195122</c:v>
                </c:pt>
                <c:pt idx="5438">
                  <c:v>1.711462450592885</c:v>
                </c:pt>
                <c:pt idx="5439">
                  <c:v>1.526501766784452</c:v>
                </c:pt>
                <c:pt idx="5440">
                  <c:v>1.464406779661017</c:v>
                </c:pt>
                <c:pt idx="5441">
                  <c:v>1.393548387096774</c:v>
                </c:pt>
                <c:pt idx="5442">
                  <c:v>2.612121212121213</c:v>
                </c:pt>
                <c:pt idx="5443">
                  <c:v>1.40983606557377</c:v>
                </c:pt>
                <c:pt idx="5444">
                  <c:v>1.383870967741936</c:v>
                </c:pt>
                <c:pt idx="5445">
                  <c:v>1.618867924528303</c:v>
                </c:pt>
                <c:pt idx="5446">
                  <c:v>1.573529411764706</c:v>
                </c:pt>
                <c:pt idx="5447">
                  <c:v>1.465753424657534</c:v>
                </c:pt>
                <c:pt idx="5448">
                  <c:v>1.251461988304093</c:v>
                </c:pt>
                <c:pt idx="5449">
                  <c:v>1.48780487804878</c:v>
                </c:pt>
                <c:pt idx="5450">
                  <c:v>1.84051724137931</c:v>
                </c:pt>
                <c:pt idx="5451">
                  <c:v>1.241279069767442</c:v>
                </c:pt>
                <c:pt idx="5452">
                  <c:v>1.270833333333333</c:v>
                </c:pt>
                <c:pt idx="5453">
                  <c:v>1.532374100719424</c:v>
                </c:pt>
                <c:pt idx="5454">
                  <c:v>1.770833333333333</c:v>
                </c:pt>
                <c:pt idx="5455">
                  <c:v>1.214285714285715</c:v>
                </c:pt>
                <c:pt idx="5456">
                  <c:v>1.101036269430052</c:v>
                </c:pt>
                <c:pt idx="5457">
                  <c:v>1.472222222222222</c:v>
                </c:pt>
                <c:pt idx="5458">
                  <c:v>2.147208121827412</c:v>
                </c:pt>
                <c:pt idx="5459">
                  <c:v>1.445205479452055</c:v>
                </c:pt>
                <c:pt idx="5460">
                  <c:v>1.711382113821138</c:v>
                </c:pt>
                <c:pt idx="5461">
                  <c:v>1.353697749196141</c:v>
                </c:pt>
                <c:pt idx="5462">
                  <c:v>1.742738589211618</c:v>
                </c:pt>
                <c:pt idx="5463">
                  <c:v>3.962264150943396</c:v>
                </c:pt>
                <c:pt idx="5464">
                  <c:v>1.45644599303136</c:v>
                </c:pt>
                <c:pt idx="5465">
                  <c:v>1.019512195121951</c:v>
                </c:pt>
                <c:pt idx="5466">
                  <c:v>1.503597122302158</c:v>
                </c:pt>
                <c:pt idx="5467">
                  <c:v>1.405405405405405</c:v>
                </c:pt>
                <c:pt idx="5468">
                  <c:v>1.351791530944625</c:v>
                </c:pt>
                <c:pt idx="5469">
                  <c:v>1.50909090909091</c:v>
                </c:pt>
                <c:pt idx="5470">
                  <c:v>1.140883977900553</c:v>
                </c:pt>
                <c:pt idx="5471">
                  <c:v>1.160112359550562</c:v>
                </c:pt>
                <c:pt idx="5472">
                  <c:v>1.454225352112675</c:v>
                </c:pt>
                <c:pt idx="5473">
                  <c:v>1.072727272727273</c:v>
                </c:pt>
                <c:pt idx="5474">
                  <c:v>1.355263157894736</c:v>
                </c:pt>
                <c:pt idx="5475">
                  <c:v>1.505494505494505</c:v>
                </c:pt>
                <c:pt idx="5476">
                  <c:v>1.58076923076923</c:v>
                </c:pt>
                <c:pt idx="5477">
                  <c:v>1.242424242424242</c:v>
                </c:pt>
                <c:pt idx="5478">
                  <c:v>1.270186335403727</c:v>
                </c:pt>
                <c:pt idx="5479">
                  <c:v>1.919811320754717</c:v>
                </c:pt>
                <c:pt idx="5480">
                  <c:v>1.163323782234956</c:v>
                </c:pt>
                <c:pt idx="5481">
                  <c:v>1.370748299319728</c:v>
                </c:pt>
                <c:pt idx="5482">
                  <c:v>1.141643059490085</c:v>
                </c:pt>
                <c:pt idx="5483">
                  <c:v>1.31045751633987</c:v>
                </c:pt>
                <c:pt idx="5484">
                  <c:v>1.623481781376518</c:v>
                </c:pt>
                <c:pt idx="5485">
                  <c:v>1.06951871657754</c:v>
                </c:pt>
                <c:pt idx="5486">
                  <c:v>1.955882352941176</c:v>
                </c:pt>
                <c:pt idx="5487">
                  <c:v>1.57707509881423</c:v>
                </c:pt>
                <c:pt idx="5488">
                  <c:v>1.153623188405797</c:v>
                </c:pt>
                <c:pt idx="5489">
                  <c:v>1.761061946902655</c:v>
                </c:pt>
                <c:pt idx="5490">
                  <c:v>1.447272727272727</c:v>
                </c:pt>
                <c:pt idx="5491">
                  <c:v>1.218461538461538</c:v>
                </c:pt>
                <c:pt idx="5492">
                  <c:v>1.295081967213115</c:v>
                </c:pt>
                <c:pt idx="5493">
                  <c:v>1.270096463022508</c:v>
                </c:pt>
                <c:pt idx="5494">
                  <c:v>1.08839779005525</c:v>
                </c:pt>
                <c:pt idx="5495">
                  <c:v>1.216049382716049</c:v>
                </c:pt>
                <c:pt idx="5496">
                  <c:v>1.283387622149837</c:v>
                </c:pt>
                <c:pt idx="5497">
                  <c:v>2.147540983606558</c:v>
                </c:pt>
                <c:pt idx="5498">
                  <c:v>1.609053497942386</c:v>
                </c:pt>
                <c:pt idx="5499">
                  <c:v>1.199386503067485</c:v>
                </c:pt>
                <c:pt idx="5500">
                  <c:v>2.44375</c:v>
                </c:pt>
                <c:pt idx="5501">
                  <c:v>1.22257053291536</c:v>
                </c:pt>
                <c:pt idx="5502">
                  <c:v>1.077777777777778</c:v>
                </c:pt>
                <c:pt idx="5503">
                  <c:v>1.204968944099378</c:v>
                </c:pt>
                <c:pt idx="5504">
                  <c:v>1.217665615141955</c:v>
                </c:pt>
                <c:pt idx="5505">
                  <c:v>1.72645739910314</c:v>
                </c:pt>
                <c:pt idx="5506">
                  <c:v>1.474903474903475</c:v>
                </c:pt>
                <c:pt idx="5507">
                  <c:v>1.309278350515463</c:v>
                </c:pt>
                <c:pt idx="5508">
                  <c:v>1.536290322580645</c:v>
                </c:pt>
                <c:pt idx="5509">
                  <c:v>1.455598455598455</c:v>
                </c:pt>
                <c:pt idx="5510">
                  <c:v>1.279863481228669</c:v>
                </c:pt>
                <c:pt idx="5511">
                  <c:v>1.654708520179372</c:v>
                </c:pt>
                <c:pt idx="5512">
                  <c:v>1.180064308681672</c:v>
                </c:pt>
                <c:pt idx="5513">
                  <c:v>1.544303797468354</c:v>
                </c:pt>
                <c:pt idx="5514">
                  <c:v>1.106060606060606</c:v>
                </c:pt>
                <c:pt idx="5515">
                  <c:v>1.421875</c:v>
                </c:pt>
                <c:pt idx="5516">
                  <c:v>1.833333333333333</c:v>
                </c:pt>
                <c:pt idx="5517">
                  <c:v>1.31159420289855</c:v>
                </c:pt>
                <c:pt idx="5518">
                  <c:v>1.303249097472923</c:v>
                </c:pt>
                <c:pt idx="5519">
                  <c:v>1.631818181818182</c:v>
                </c:pt>
                <c:pt idx="5520">
                  <c:v>1.772277227722772</c:v>
                </c:pt>
                <c:pt idx="5521">
                  <c:v>1.261484098939929</c:v>
                </c:pt>
                <c:pt idx="5522">
                  <c:v>1.162866449511401</c:v>
                </c:pt>
                <c:pt idx="5523">
                  <c:v>1.092307692307692</c:v>
                </c:pt>
                <c:pt idx="5524">
                  <c:v>1.139158576051781</c:v>
                </c:pt>
                <c:pt idx="5525">
                  <c:v>1.392857142857143</c:v>
                </c:pt>
                <c:pt idx="5526">
                  <c:v>1.12218649517685</c:v>
                </c:pt>
                <c:pt idx="5527">
                  <c:v>1.673170731707318</c:v>
                </c:pt>
                <c:pt idx="5528">
                  <c:v>2.124223602484473</c:v>
                </c:pt>
                <c:pt idx="5529">
                  <c:v>1.508849557522123</c:v>
                </c:pt>
                <c:pt idx="5530">
                  <c:v>1.286274509803922</c:v>
                </c:pt>
                <c:pt idx="5531">
                  <c:v>1.277777777777778</c:v>
                </c:pt>
                <c:pt idx="5532">
                  <c:v>1.4375</c:v>
                </c:pt>
                <c:pt idx="5533">
                  <c:v>1.415178571428572</c:v>
                </c:pt>
                <c:pt idx="5534">
                  <c:v>1.304526748971193</c:v>
                </c:pt>
                <c:pt idx="5535">
                  <c:v>1.214007782101167</c:v>
                </c:pt>
                <c:pt idx="5536">
                  <c:v>1.125925925925926</c:v>
                </c:pt>
                <c:pt idx="5537">
                  <c:v>1.380733944954128</c:v>
                </c:pt>
                <c:pt idx="5538">
                  <c:v>1.310043668122271</c:v>
                </c:pt>
                <c:pt idx="5539">
                  <c:v>1.080882352941176</c:v>
                </c:pt>
                <c:pt idx="5540">
                  <c:v>1.566844919786096</c:v>
                </c:pt>
                <c:pt idx="5541">
                  <c:v>1.39047619047619</c:v>
                </c:pt>
                <c:pt idx="5542">
                  <c:v>1.212499999999999</c:v>
                </c:pt>
                <c:pt idx="5543">
                  <c:v>1.108949416342412</c:v>
                </c:pt>
                <c:pt idx="5544">
                  <c:v>1.2</c:v>
                </c:pt>
                <c:pt idx="5545">
                  <c:v>1.003663003663004</c:v>
                </c:pt>
                <c:pt idx="5546">
                  <c:v>1.76</c:v>
                </c:pt>
                <c:pt idx="5547">
                  <c:v>1.070539419087136</c:v>
                </c:pt>
                <c:pt idx="5548">
                  <c:v>1.102439024390244</c:v>
                </c:pt>
                <c:pt idx="5549">
                  <c:v>1.463768115942029</c:v>
                </c:pt>
                <c:pt idx="5550">
                  <c:v>2.0</c:v>
                </c:pt>
                <c:pt idx="5551">
                  <c:v>2.0</c:v>
                </c:pt>
                <c:pt idx="5552">
                  <c:v>1.0</c:v>
                </c:pt>
                <c:pt idx="5553">
                  <c:v>1.0</c:v>
                </c:pt>
                <c:pt idx="5554">
                  <c:v>1.0</c:v>
                </c:pt>
                <c:pt idx="5555">
                  <c:v>1.0</c:v>
                </c:pt>
                <c:pt idx="5556">
                  <c:v>1.0</c:v>
                </c:pt>
                <c:pt idx="5557">
                  <c:v>1.0</c:v>
                </c:pt>
                <c:pt idx="5558">
                  <c:v>1.0</c:v>
                </c:pt>
                <c:pt idx="5559">
                  <c:v>1.0</c:v>
                </c:pt>
                <c:pt idx="5560">
                  <c:v>1.0</c:v>
                </c:pt>
                <c:pt idx="5561">
                  <c:v>1.0</c:v>
                </c:pt>
                <c:pt idx="5562">
                  <c:v>1.0</c:v>
                </c:pt>
                <c:pt idx="5563">
                  <c:v>1.0</c:v>
                </c:pt>
                <c:pt idx="5564">
                  <c:v>1.0</c:v>
                </c:pt>
                <c:pt idx="5565">
                  <c:v>1.0</c:v>
                </c:pt>
                <c:pt idx="5566">
                  <c:v>1.0</c:v>
                </c:pt>
                <c:pt idx="5567">
                  <c:v>1.0</c:v>
                </c:pt>
                <c:pt idx="5568">
                  <c:v>1.0</c:v>
                </c:pt>
                <c:pt idx="5569">
                  <c:v>1.0</c:v>
                </c:pt>
              </c:numCache>
            </c:numRef>
          </c:yVal>
          <c:smooth val="0"/>
        </c:ser>
        <c:dLbls>
          <c:showLegendKey val="0"/>
          <c:showVal val="0"/>
          <c:showCatName val="0"/>
          <c:showSerName val="0"/>
          <c:showPercent val="0"/>
          <c:showBubbleSize val="0"/>
        </c:dLbls>
        <c:axId val="2095089720"/>
        <c:axId val="2095085256"/>
      </c:scatterChart>
      <c:valAx>
        <c:axId val="2095089720"/>
        <c:scaling>
          <c:orientation val="minMax"/>
        </c:scaling>
        <c:delete val="0"/>
        <c:axPos val="b"/>
        <c:title>
          <c:tx>
            <c:rich>
              <a:bodyPr/>
              <a:lstStyle/>
              <a:p>
                <a:pPr>
                  <a:defRPr/>
                </a:pPr>
                <a:r>
                  <a:rPr lang="es-ES"/>
                  <a:t>Particles</a:t>
                </a:r>
              </a:p>
            </c:rich>
          </c:tx>
          <c:layout/>
          <c:overlay val="0"/>
        </c:title>
        <c:numFmt formatCode="General" sourceLinked="1"/>
        <c:majorTickMark val="none"/>
        <c:minorTickMark val="none"/>
        <c:tickLblPos val="nextTo"/>
        <c:crossAx val="2095085256"/>
        <c:crosses val="autoZero"/>
        <c:crossBetween val="midCat"/>
      </c:valAx>
      <c:valAx>
        <c:axId val="2095085256"/>
        <c:scaling>
          <c:logBase val="10.0"/>
          <c:orientation val="minMax"/>
        </c:scaling>
        <c:delete val="0"/>
        <c:axPos val="l"/>
        <c:majorGridlines/>
        <c:title>
          <c:tx>
            <c:rich>
              <a:bodyPr/>
              <a:lstStyle/>
              <a:p>
                <a:pPr>
                  <a:defRPr/>
                </a:pPr>
                <a:r>
                  <a:rPr lang="es-ES"/>
                  <a:t>Sphericity</a:t>
                </a:r>
                <a:r>
                  <a:rPr lang="es-ES" baseline="0"/>
                  <a:t> DM/Dm</a:t>
                </a:r>
                <a:endParaRPr lang="es-ES"/>
              </a:p>
            </c:rich>
          </c:tx>
          <c:layout/>
          <c:overlay val="0"/>
        </c:title>
        <c:numFmt formatCode="General" sourceLinked="1"/>
        <c:majorTickMark val="none"/>
        <c:minorTickMark val="none"/>
        <c:tickLblPos val="nextTo"/>
        <c:crossAx val="2095089720"/>
        <c:crosses val="autoZero"/>
        <c:crossBetween val="midCat"/>
      </c:valAx>
      <c:spPr>
        <a:solidFill>
          <a:srgbClr val="FFFFFF"/>
        </a:solidFill>
      </c:spPr>
    </c:plotArea>
    <c:plotVisOnly val="1"/>
    <c:dispBlanksAs val="gap"/>
    <c:showDLblsOverMax val="0"/>
  </c:chart>
  <c:spPr>
    <a:solidFill>
      <a:srgbClr val="FFFFFF"/>
    </a:solidFill>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s-ES"/>
              <a:t>Log-Log</a:t>
            </a:r>
            <a:r>
              <a:rPr lang="es-ES" baseline="0"/>
              <a:t> </a:t>
            </a:r>
            <a:r>
              <a:rPr lang="es-ES"/>
              <a:t>CUMULATIVE Freq. Dist.</a:t>
            </a:r>
          </a:p>
          <a:p>
            <a:pPr>
              <a:defRPr/>
            </a:pPr>
            <a:r>
              <a:rPr lang="es-ES" sz="1050"/>
              <a:t>All</a:t>
            </a:r>
            <a:r>
              <a:rPr lang="es-ES" sz="1050" baseline="0"/>
              <a:t> the particles with Freq =&lt;1</a:t>
            </a:r>
            <a:endParaRPr lang="es-ES" sz="1050"/>
          </a:p>
        </c:rich>
      </c:tx>
      <c:layout/>
      <c:overlay val="0"/>
      <c:spPr>
        <a:solidFill>
          <a:schemeClr val="bg1"/>
        </a:solidFill>
      </c:spPr>
    </c:title>
    <c:autoTitleDeleted val="0"/>
    <c:plotArea>
      <c:layout/>
      <c:scatterChart>
        <c:scatterStyle val="smoothMarker"/>
        <c:varyColors val="0"/>
        <c:ser>
          <c:idx val="0"/>
          <c:order val="0"/>
          <c:trendline>
            <c:trendlineType val="linear"/>
            <c:dispRSqr val="1"/>
            <c:dispEq val="1"/>
            <c:trendlineLbl>
              <c:layout>
                <c:manualLayout>
                  <c:x val="-0.166188555810056"/>
                  <c:y val="0.00682177461084553"/>
                </c:manualLayout>
              </c:layout>
              <c:numFmt formatCode="General" sourceLinked="0"/>
            </c:trendlineLbl>
          </c:trendline>
          <c:xVal>
            <c:numRef>
              <c:f>'Surf Area Freq&gt;=1'!$O$3:$O$75</c:f>
              <c:numCache>
                <c:formatCode>General</c:formatCode>
                <c:ptCount val="73"/>
                <c:pt idx="0">
                  <c:v>2.902570062402345</c:v>
                </c:pt>
                <c:pt idx="1">
                  <c:v>2.751925925559143</c:v>
                </c:pt>
                <c:pt idx="2">
                  <c:v>2.586300100181628</c:v>
                </c:pt>
                <c:pt idx="3">
                  <c:v>2.572797629777981</c:v>
                </c:pt>
                <c:pt idx="4">
                  <c:v>2.484375726995445</c:v>
                </c:pt>
                <c:pt idx="5">
                  <c:v>2.475887616769925</c:v>
                </c:pt>
                <c:pt idx="6">
                  <c:v>2.373225274872778</c:v>
                </c:pt>
                <c:pt idx="7">
                  <c:v>2.339367007611811</c:v>
                </c:pt>
                <c:pt idx="8">
                  <c:v>2.262526977379088</c:v>
                </c:pt>
                <c:pt idx="9">
                  <c:v>2.25783185617071</c:v>
                </c:pt>
                <c:pt idx="10">
                  <c:v>2.238526700975322</c:v>
                </c:pt>
                <c:pt idx="11">
                  <c:v>2.174857621105944</c:v>
                </c:pt>
                <c:pt idx="12">
                  <c:v>2.169105292216853</c:v>
                </c:pt>
                <c:pt idx="13">
                  <c:v>2.15736688894561</c:v>
                </c:pt>
                <c:pt idx="14">
                  <c:v>2.145302377544228</c:v>
                </c:pt>
                <c:pt idx="15">
                  <c:v>2.12655294153139</c:v>
                </c:pt>
                <c:pt idx="16">
                  <c:v>2.113587964367021</c:v>
                </c:pt>
                <c:pt idx="17">
                  <c:v>2.106957385468008</c:v>
                </c:pt>
                <c:pt idx="18">
                  <c:v>2.086435718323406</c:v>
                </c:pt>
                <c:pt idx="19">
                  <c:v>2.07937386383592</c:v>
                </c:pt>
                <c:pt idx="20">
                  <c:v>2.064896040467297</c:v>
                </c:pt>
                <c:pt idx="21">
                  <c:v>2.026437788648121</c:v>
                </c:pt>
                <c:pt idx="22">
                  <c:v>2.018319898425941</c:v>
                </c:pt>
                <c:pt idx="23">
                  <c:v>2.010047372459951</c:v>
                </c:pt>
                <c:pt idx="24">
                  <c:v>1.993014033161171</c:v>
                </c:pt>
                <c:pt idx="25">
                  <c:v>1.984240108853666</c:v>
                </c:pt>
                <c:pt idx="26">
                  <c:v>1.97528526620074</c:v>
                </c:pt>
                <c:pt idx="27">
                  <c:v>1.96614188676087</c:v>
                </c:pt>
                <c:pt idx="28">
                  <c:v>1.956801860506727</c:v>
                </c:pt>
                <c:pt idx="29">
                  <c:v>1.947256542600496</c:v>
                </c:pt>
                <c:pt idx="30">
                  <c:v>1.937496705311339</c:v>
                </c:pt>
                <c:pt idx="31">
                  <c:v>1.92751248440474</c:v>
                </c:pt>
                <c:pt idx="32">
                  <c:v>1.917293319223053</c:v>
                </c:pt>
                <c:pt idx="33">
                  <c:v>1.906827885544888</c:v>
                </c:pt>
                <c:pt idx="34">
                  <c:v>1.896104020153115</c:v>
                </c:pt>
                <c:pt idx="35">
                  <c:v>1.885108635851652</c:v>
                </c:pt>
                <c:pt idx="36">
                  <c:v>1.862245752892147</c:v>
                </c:pt>
                <c:pt idx="37">
                  <c:v>1.85034652959244</c:v>
                </c:pt>
                <c:pt idx="38">
                  <c:v>1.838112073175428</c:v>
                </c:pt>
                <c:pt idx="39">
                  <c:v>1.825522945867408</c:v>
                </c:pt>
                <c:pt idx="40">
                  <c:v>1.812557968703041</c:v>
                </c:pt>
                <c:pt idx="41">
                  <c:v>1.799194007145058</c:v>
                </c:pt>
                <c:pt idx="42">
                  <c:v>1.785405722659425</c:v>
                </c:pt>
                <c:pt idx="43">
                  <c:v>1.771165283544815</c:v>
                </c:pt>
                <c:pt idx="44">
                  <c:v>1.75644202672411</c:v>
                </c:pt>
                <c:pt idx="45">
                  <c:v>1.741202060167372</c:v>
                </c:pt>
                <c:pt idx="46">
                  <c:v>1.72540779298414</c:v>
                </c:pt>
                <c:pt idx="47">
                  <c:v>1.709017376795971</c:v>
                </c:pt>
                <c:pt idx="48">
                  <c:v>1.69198403749719</c:v>
                </c:pt>
                <c:pt idx="49">
                  <c:v>1.67425527053676</c:v>
                </c:pt>
                <c:pt idx="50">
                  <c:v>1.655771864842746</c:v>
                </c:pt>
                <c:pt idx="51">
                  <c:v>1.636466709647359</c:v>
                </c:pt>
                <c:pt idx="52">
                  <c:v>1.616263323559072</c:v>
                </c:pt>
                <c:pt idx="53">
                  <c:v>1.595074024489134</c:v>
                </c:pt>
                <c:pt idx="54">
                  <c:v>1.572797629777982</c:v>
                </c:pt>
                <c:pt idx="55">
                  <c:v>1.54931653392846</c:v>
                </c:pt>
                <c:pt idx="56">
                  <c:v>1.524492950203427</c:v>
                </c:pt>
                <c:pt idx="57">
                  <c:v>1.498164011481077</c:v>
                </c:pt>
                <c:pt idx="58">
                  <c:v>1.470135287880834</c:v>
                </c:pt>
                <c:pt idx="59">
                  <c:v>1.440172064503391</c:v>
                </c:pt>
                <c:pt idx="60">
                  <c:v>1.407987381131989</c:v>
                </c:pt>
                <c:pt idx="61">
                  <c:v>1.373225274872777</c:v>
                </c:pt>
                <c:pt idx="62">
                  <c:v>1.335436713983378</c:v>
                </c:pt>
                <c:pt idx="63">
                  <c:v>1.294044028825152</c:v>
                </c:pt>
                <c:pt idx="64">
                  <c:v>1.248286538264477</c:v>
                </c:pt>
                <c:pt idx="65">
                  <c:v>1.197134015817096</c:v>
                </c:pt>
                <c:pt idx="66">
                  <c:v>1.13914206883941</c:v>
                </c:pt>
                <c:pt idx="67">
                  <c:v>1.072195279208796</c:v>
                </c:pt>
                <c:pt idx="68">
                  <c:v>0.993014033161172</c:v>
                </c:pt>
                <c:pt idx="69">
                  <c:v>0.896104020153115</c:v>
                </c:pt>
                <c:pt idx="70">
                  <c:v>0.771165283544815</c:v>
                </c:pt>
                <c:pt idx="71">
                  <c:v>0.595074024489134</c:v>
                </c:pt>
                <c:pt idx="72">
                  <c:v>0.294044028825153</c:v>
                </c:pt>
              </c:numCache>
            </c:numRef>
          </c:xVal>
          <c:yVal>
            <c:numRef>
              <c:f>'Surf Area Freq&gt;=1'!$P$3:$P$75</c:f>
              <c:numCache>
                <c:formatCode>General</c:formatCode>
                <c:ptCount val="73"/>
                <c:pt idx="0">
                  <c:v>0.0</c:v>
                </c:pt>
                <c:pt idx="1">
                  <c:v>0.301029995663981</c:v>
                </c:pt>
                <c:pt idx="2">
                  <c:v>0.477121254719663</c:v>
                </c:pt>
                <c:pt idx="3">
                  <c:v>0.602059991327962</c:v>
                </c:pt>
                <c:pt idx="4">
                  <c:v>0.698970004336019</c:v>
                </c:pt>
                <c:pt idx="5">
                  <c:v>0.778151250383644</c:v>
                </c:pt>
                <c:pt idx="6">
                  <c:v>0.845098040014257</c:v>
                </c:pt>
                <c:pt idx="7">
                  <c:v>0.903089986991943</c:v>
                </c:pt>
                <c:pt idx="8">
                  <c:v>0.954242509439325</c:v>
                </c:pt>
                <c:pt idx="9">
                  <c:v>1.0</c:v>
                </c:pt>
                <c:pt idx="10">
                  <c:v>1.041392685158225</c:v>
                </c:pt>
                <c:pt idx="11">
                  <c:v>1.146128035678238</c:v>
                </c:pt>
                <c:pt idx="12">
                  <c:v>1.176091259055681</c:v>
                </c:pt>
                <c:pt idx="13">
                  <c:v>1.204119982655925</c:v>
                </c:pt>
                <c:pt idx="14">
                  <c:v>1.230448921378275</c:v>
                </c:pt>
                <c:pt idx="15">
                  <c:v>1.255272505103306</c:v>
                </c:pt>
                <c:pt idx="16">
                  <c:v>1.27875360095283</c:v>
                </c:pt>
                <c:pt idx="17">
                  <c:v>1.301029995663981</c:v>
                </c:pt>
                <c:pt idx="18">
                  <c:v>1.32221929473392</c:v>
                </c:pt>
                <c:pt idx="19">
                  <c:v>1.380211241711606</c:v>
                </c:pt>
                <c:pt idx="20">
                  <c:v>1.414973347970818</c:v>
                </c:pt>
                <c:pt idx="21">
                  <c:v>1.44715803134222</c:v>
                </c:pt>
                <c:pt idx="22">
                  <c:v>1.477121254719661</c:v>
                </c:pt>
                <c:pt idx="23">
                  <c:v>1.491361693834271</c:v>
                </c:pt>
                <c:pt idx="24">
                  <c:v>1.505149978319906</c:v>
                </c:pt>
                <c:pt idx="25">
                  <c:v>1.531478917042255</c:v>
                </c:pt>
                <c:pt idx="26">
                  <c:v>1.544068044350276</c:v>
                </c:pt>
                <c:pt idx="27">
                  <c:v>1.568201724066995</c:v>
                </c:pt>
                <c:pt idx="28">
                  <c:v>1.591064607026498</c:v>
                </c:pt>
                <c:pt idx="29">
                  <c:v>1.602059991327962</c:v>
                </c:pt>
                <c:pt idx="30">
                  <c:v>1.612783856719736</c:v>
                </c:pt>
                <c:pt idx="31">
                  <c:v>1.6232492903979</c:v>
                </c:pt>
                <c:pt idx="32">
                  <c:v>1.643452676486188</c:v>
                </c:pt>
                <c:pt idx="33">
                  <c:v>1.653212513775344</c:v>
                </c:pt>
                <c:pt idx="34">
                  <c:v>1.681241237375587</c:v>
                </c:pt>
                <c:pt idx="35">
                  <c:v>1.7160033436348</c:v>
                </c:pt>
                <c:pt idx="36">
                  <c:v>1.72427586960079</c:v>
                </c:pt>
                <c:pt idx="37">
                  <c:v>1.755874855672491</c:v>
                </c:pt>
                <c:pt idx="38">
                  <c:v>1.770852011642144</c:v>
                </c:pt>
                <c:pt idx="39">
                  <c:v>1.785329835010767</c:v>
                </c:pt>
                <c:pt idx="40">
                  <c:v>1.812913356642855</c:v>
                </c:pt>
                <c:pt idx="41">
                  <c:v>1.832508912706237</c:v>
                </c:pt>
                <c:pt idx="42">
                  <c:v>1.851258348719075</c:v>
                </c:pt>
                <c:pt idx="43">
                  <c:v>1.8750612633917</c:v>
                </c:pt>
                <c:pt idx="44">
                  <c:v>1.897627091290441</c:v>
                </c:pt>
                <c:pt idx="45">
                  <c:v>1.913813852383716</c:v>
                </c:pt>
                <c:pt idx="46">
                  <c:v>1.944482672150168</c:v>
                </c:pt>
                <c:pt idx="47">
                  <c:v>1.963787827345556</c:v>
                </c:pt>
                <c:pt idx="48">
                  <c:v>1.991226075692493</c:v>
                </c:pt>
                <c:pt idx="49">
                  <c:v>2.02530586526477</c:v>
                </c:pt>
                <c:pt idx="50">
                  <c:v>2.049218022670181</c:v>
                </c:pt>
                <c:pt idx="51">
                  <c:v>2.068185861746162</c:v>
                </c:pt>
                <c:pt idx="52">
                  <c:v>2.079181246047626</c:v>
                </c:pt>
                <c:pt idx="53">
                  <c:v>2.143014800254096</c:v>
                </c:pt>
                <c:pt idx="54">
                  <c:v>2.195899652409234</c:v>
                </c:pt>
                <c:pt idx="55">
                  <c:v>2.220108088040056</c:v>
                </c:pt>
                <c:pt idx="56">
                  <c:v>2.243038048686297</c:v>
                </c:pt>
                <c:pt idx="57">
                  <c:v>2.264817823009537</c:v>
                </c:pt>
                <c:pt idx="58">
                  <c:v>2.301029995663979</c:v>
                </c:pt>
                <c:pt idx="59">
                  <c:v>2.338456493604594</c:v>
                </c:pt>
                <c:pt idx="60">
                  <c:v>2.371067862271737</c:v>
                </c:pt>
                <c:pt idx="61">
                  <c:v>2.409933123331294</c:v>
                </c:pt>
                <c:pt idx="62">
                  <c:v>2.444044795918076</c:v>
                </c:pt>
                <c:pt idx="63">
                  <c:v>2.496929648073215</c:v>
                </c:pt>
                <c:pt idx="64">
                  <c:v>2.547774705387823</c:v>
                </c:pt>
                <c:pt idx="65">
                  <c:v>2.60959440922522</c:v>
                </c:pt>
                <c:pt idx="66">
                  <c:v>2.673941998634088</c:v>
                </c:pt>
                <c:pt idx="67">
                  <c:v>2.72098574415374</c:v>
                </c:pt>
                <c:pt idx="68">
                  <c:v>2.802773725291976</c:v>
                </c:pt>
                <c:pt idx="69">
                  <c:v>2.905795880367869</c:v>
                </c:pt>
                <c:pt idx="70">
                  <c:v>3.046495164334706</c:v>
                </c:pt>
                <c:pt idx="71">
                  <c:v>3.249687427805302</c:v>
                </c:pt>
                <c:pt idx="72">
                  <c:v>3.745855195173719</c:v>
                </c:pt>
              </c:numCache>
            </c:numRef>
          </c:yVal>
          <c:smooth val="1"/>
        </c:ser>
        <c:dLbls>
          <c:showLegendKey val="0"/>
          <c:showVal val="0"/>
          <c:showCatName val="0"/>
          <c:showSerName val="0"/>
          <c:showPercent val="0"/>
          <c:showBubbleSize val="0"/>
        </c:dLbls>
        <c:axId val="2095017336"/>
        <c:axId val="2094663288"/>
      </c:scatterChart>
      <c:valAx>
        <c:axId val="2095017336"/>
        <c:scaling>
          <c:orientation val="minMax"/>
        </c:scaling>
        <c:delete val="0"/>
        <c:axPos val="b"/>
        <c:title>
          <c:tx>
            <c:rich>
              <a:bodyPr/>
              <a:lstStyle/>
              <a:p>
                <a:pPr>
                  <a:defRPr/>
                </a:pPr>
                <a:r>
                  <a:rPr lang="es-ES"/>
                  <a:t>Log Surface Area, mm^2</a:t>
                </a:r>
              </a:p>
            </c:rich>
          </c:tx>
          <c:layout/>
          <c:overlay val="0"/>
        </c:title>
        <c:numFmt formatCode="General" sourceLinked="0"/>
        <c:majorTickMark val="none"/>
        <c:minorTickMark val="none"/>
        <c:tickLblPos val="nextTo"/>
        <c:crossAx val="2094663288"/>
        <c:crosses val="autoZero"/>
        <c:crossBetween val="midCat"/>
      </c:valAx>
      <c:valAx>
        <c:axId val="2094663288"/>
        <c:scaling>
          <c:orientation val="minMax"/>
        </c:scaling>
        <c:delete val="0"/>
        <c:axPos val="l"/>
        <c:majorGridlines/>
        <c:title>
          <c:tx>
            <c:rich>
              <a:bodyPr/>
              <a:lstStyle/>
              <a:p>
                <a:pPr>
                  <a:defRPr/>
                </a:pPr>
                <a:r>
                  <a:rPr lang="es-ES"/>
                  <a:t>Log Cum Frequency,</a:t>
                </a:r>
                <a:r>
                  <a:rPr lang="es-ES" baseline="0"/>
                  <a:t> #part</a:t>
                </a:r>
                <a:endParaRPr lang="es-ES"/>
              </a:p>
            </c:rich>
          </c:tx>
          <c:layout/>
          <c:overlay val="0"/>
        </c:title>
        <c:numFmt formatCode="General" sourceLinked="1"/>
        <c:majorTickMark val="none"/>
        <c:minorTickMark val="none"/>
        <c:tickLblPos val="nextTo"/>
        <c:crossAx val="2095017336"/>
        <c:crosses val="autoZero"/>
        <c:crossBetween val="midCat"/>
      </c:valAx>
    </c:plotArea>
    <c:plotVisOnly val="1"/>
    <c:dispBlanksAs val="gap"/>
    <c:showDLblsOverMax val="0"/>
  </c:chart>
  <c:spPr>
    <a:solidFill>
      <a:srgbClr val="FFFFFF"/>
    </a:solidFill>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s-ES"/>
              <a:t>Log-Log</a:t>
            </a:r>
            <a:r>
              <a:rPr lang="es-ES" baseline="0"/>
              <a:t> </a:t>
            </a:r>
            <a:r>
              <a:rPr lang="es-ES"/>
              <a:t>CUMULATIVE Freq. Dist.</a:t>
            </a:r>
          </a:p>
          <a:p>
            <a:pPr>
              <a:defRPr/>
            </a:pPr>
            <a:r>
              <a:rPr lang="es-ES" sz="1050"/>
              <a:t>All</a:t>
            </a:r>
            <a:r>
              <a:rPr lang="es-ES" sz="1050" baseline="0"/>
              <a:t> the particles with Freq =&lt;1</a:t>
            </a:r>
            <a:endParaRPr lang="es-ES" sz="1050"/>
          </a:p>
        </c:rich>
      </c:tx>
      <c:layout/>
      <c:overlay val="0"/>
    </c:title>
    <c:autoTitleDeleted val="0"/>
    <c:plotArea>
      <c:layout/>
      <c:scatterChart>
        <c:scatterStyle val="smoothMarker"/>
        <c:varyColors val="0"/>
        <c:ser>
          <c:idx val="0"/>
          <c:order val="0"/>
          <c:trendline>
            <c:trendlineType val="linear"/>
            <c:dispRSqr val="1"/>
            <c:dispEq val="1"/>
            <c:trendlineLbl>
              <c:layout>
                <c:manualLayout>
                  <c:x val="-0.166188555810056"/>
                  <c:y val="0.00682177461084553"/>
                </c:manualLayout>
              </c:layout>
              <c:numFmt formatCode="General" sourceLinked="0"/>
            </c:trendlineLbl>
          </c:trendline>
          <c:xVal>
            <c:numRef>
              <c:f>'Surf Area Freq&gt;=1'!$O$3:$O$75</c:f>
              <c:numCache>
                <c:formatCode>General</c:formatCode>
                <c:ptCount val="73"/>
                <c:pt idx="0">
                  <c:v>2.902570062402345</c:v>
                </c:pt>
                <c:pt idx="1">
                  <c:v>2.751925925559143</c:v>
                </c:pt>
                <c:pt idx="2">
                  <c:v>2.586300100181628</c:v>
                </c:pt>
                <c:pt idx="3">
                  <c:v>2.572797629777981</c:v>
                </c:pt>
                <c:pt idx="4">
                  <c:v>2.484375726995445</c:v>
                </c:pt>
                <c:pt idx="5">
                  <c:v>2.475887616769925</c:v>
                </c:pt>
                <c:pt idx="6">
                  <c:v>2.373225274872778</c:v>
                </c:pt>
                <c:pt idx="7">
                  <c:v>2.339367007611811</c:v>
                </c:pt>
                <c:pt idx="8">
                  <c:v>2.262526977379088</c:v>
                </c:pt>
                <c:pt idx="9">
                  <c:v>2.25783185617071</c:v>
                </c:pt>
                <c:pt idx="10">
                  <c:v>2.238526700975322</c:v>
                </c:pt>
                <c:pt idx="11">
                  <c:v>2.174857621105944</c:v>
                </c:pt>
                <c:pt idx="12">
                  <c:v>2.169105292216853</c:v>
                </c:pt>
                <c:pt idx="13">
                  <c:v>2.15736688894561</c:v>
                </c:pt>
                <c:pt idx="14">
                  <c:v>2.145302377544228</c:v>
                </c:pt>
                <c:pt idx="15">
                  <c:v>2.12655294153139</c:v>
                </c:pt>
                <c:pt idx="16">
                  <c:v>2.113587964367021</c:v>
                </c:pt>
                <c:pt idx="17">
                  <c:v>2.106957385468008</c:v>
                </c:pt>
                <c:pt idx="18">
                  <c:v>2.086435718323406</c:v>
                </c:pt>
                <c:pt idx="19">
                  <c:v>2.07937386383592</c:v>
                </c:pt>
                <c:pt idx="20">
                  <c:v>2.064896040467297</c:v>
                </c:pt>
                <c:pt idx="21">
                  <c:v>2.026437788648121</c:v>
                </c:pt>
                <c:pt idx="22">
                  <c:v>2.018319898425941</c:v>
                </c:pt>
                <c:pt idx="23">
                  <c:v>2.010047372459951</c:v>
                </c:pt>
                <c:pt idx="24">
                  <c:v>1.993014033161171</c:v>
                </c:pt>
                <c:pt idx="25">
                  <c:v>1.984240108853666</c:v>
                </c:pt>
                <c:pt idx="26">
                  <c:v>1.97528526620074</c:v>
                </c:pt>
                <c:pt idx="27">
                  <c:v>1.96614188676087</c:v>
                </c:pt>
                <c:pt idx="28">
                  <c:v>1.956801860506727</c:v>
                </c:pt>
                <c:pt idx="29">
                  <c:v>1.947256542600496</c:v>
                </c:pt>
                <c:pt idx="30">
                  <c:v>1.937496705311339</c:v>
                </c:pt>
                <c:pt idx="31">
                  <c:v>1.92751248440474</c:v>
                </c:pt>
                <c:pt idx="32">
                  <c:v>1.917293319223053</c:v>
                </c:pt>
                <c:pt idx="33">
                  <c:v>1.906827885544888</c:v>
                </c:pt>
                <c:pt idx="34">
                  <c:v>1.896104020153115</c:v>
                </c:pt>
                <c:pt idx="35">
                  <c:v>1.885108635851652</c:v>
                </c:pt>
                <c:pt idx="36">
                  <c:v>1.862245752892147</c:v>
                </c:pt>
                <c:pt idx="37">
                  <c:v>1.85034652959244</c:v>
                </c:pt>
                <c:pt idx="38">
                  <c:v>1.838112073175428</c:v>
                </c:pt>
                <c:pt idx="39">
                  <c:v>1.825522945867408</c:v>
                </c:pt>
                <c:pt idx="40">
                  <c:v>1.812557968703041</c:v>
                </c:pt>
                <c:pt idx="41">
                  <c:v>1.799194007145058</c:v>
                </c:pt>
                <c:pt idx="42">
                  <c:v>1.785405722659425</c:v>
                </c:pt>
                <c:pt idx="43">
                  <c:v>1.771165283544815</c:v>
                </c:pt>
                <c:pt idx="44">
                  <c:v>1.75644202672411</c:v>
                </c:pt>
                <c:pt idx="45">
                  <c:v>1.741202060167372</c:v>
                </c:pt>
                <c:pt idx="46">
                  <c:v>1.72540779298414</c:v>
                </c:pt>
                <c:pt idx="47">
                  <c:v>1.709017376795971</c:v>
                </c:pt>
                <c:pt idx="48">
                  <c:v>1.69198403749719</c:v>
                </c:pt>
                <c:pt idx="49">
                  <c:v>1.67425527053676</c:v>
                </c:pt>
                <c:pt idx="50">
                  <c:v>1.655771864842746</c:v>
                </c:pt>
                <c:pt idx="51">
                  <c:v>1.636466709647359</c:v>
                </c:pt>
                <c:pt idx="52">
                  <c:v>1.616263323559072</c:v>
                </c:pt>
                <c:pt idx="53">
                  <c:v>1.595074024489134</c:v>
                </c:pt>
                <c:pt idx="54">
                  <c:v>1.572797629777982</c:v>
                </c:pt>
                <c:pt idx="55">
                  <c:v>1.54931653392846</c:v>
                </c:pt>
                <c:pt idx="56">
                  <c:v>1.524492950203427</c:v>
                </c:pt>
                <c:pt idx="57">
                  <c:v>1.498164011481077</c:v>
                </c:pt>
                <c:pt idx="58">
                  <c:v>1.470135287880834</c:v>
                </c:pt>
                <c:pt idx="59">
                  <c:v>1.440172064503391</c:v>
                </c:pt>
                <c:pt idx="60">
                  <c:v>1.407987381131989</c:v>
                </c:pt>
                <c:pt idx="61">
                  <c:v>1.373225274872777</c:v>
                </c:pt>
                <c:pt idx="62">
                  <c:v>1.335436713983378</c:v>
                </c:pt>
                <c:pt idx="63">
                  <c:v>1.294044028825152</c:v>
                </c:pt>
                <c:pt idx="64">
                  <c:v>1.248286538264477</c:v>
                </c:pt>
                <c:pt idx="65">
                  <c:v>1.197134015817096</c:v>
                </c:pt>
                <c:pt idx="66">
                  <c:v>1.13914206883941</c:v>
                </c:pt>
                <c:pt idx="67">
                  <c:v>1.072195279208796</c:v>
                </c:pt>
                <c:pt idx="68">
                  <c:v>0.993014033161172</c:v>
                </c:pt>
                <c:pt idx="69">
                  <c:v>0.896104020153115</c:v>
                </c:pt>
                <c:pt idx="70">
                  <c:v>0.771165283544815</c:v>
                </c:pt>
                <c:pt idx="71">
                  <c:v>0.595074024489134</c:v>
                </c:pt>
                <c:pt idx="72">
                  <c:v>0.294044028825153</c:v>
                </c:pt>
              </c:numCache>
            </c:numRef>
          </c:xVal>
          <c:yVal>
            <c:numRef>
              <c:f>'Surf Area Freq&gt;=1'!$P$3:$P$75</c:f>
              <c:numCache>
                <c:formatCode>General</c:formatCode>
                <c:ptCount val="73"/>
                <c:pt idx="0">
                  <c:v>0.0</c:v>
                </c:pt>
                <c:pt idx="1">
                  <c:v>0.301029995663981</c:v>
                </c:pt>
                <c:pt idx="2">
                  <c:v>0.477121254719663</c:v>
                </c:pt>
                <c:pt idx="3">
                  <c:v>0.602059991327962</c:v>
                </c:pt>
                <c:pt idx="4">
                  <c:v>0.698970004336019</c:v>
                </c:pt>
                <c:pt idx="5">
                  <c:v>0.778151250383644</c:v>
                </c:pt>
                <c:pt idx="6">
                  <c:v>0.845098040014257</c:v>
                </c:pt>
                <c:pt idx="7">
                  <c:v>0.903089986991943</c:v>
                </c:pt>
                <c:pt idx="8">
                  <c:v>0.954242509439325</c:v>
                </c:pt>
                <c:pt idx="9">
                  <c:v>1.0</c:v>
                </c:pt>
                <c:pt idx="10">
                  <c:v>1.041392685158225</c:v>
                </c:pt>
                <c:pt idx="11">
                  <c:v>1.146128035678238</c:v>
                </c:pt>
                <c:pt idx="12">
                  <c:v>1.176091259055681</c:v>
                </c:pt>
                <c:pt idx="13">
                  <c:v>1.204119982655925</c:v>
                </c:pt>
                <c:pt idx="14">
                  <c:v>1.230448921378275</c:v>
                </c:pt>
                <c:pt idx="15">
                  <c:v>1.255272505103306</c:v>
                </c:pt>
                <c:pt idx="16">
                  <c:v>1.27875360095283</c:v>
                </c:pt>
                <c:pt idx="17">
                  <c:v>1.301029995663981</c:v>
                </c:pt>
                <c:pt idx="18">
                  <c:v>1.32221929473392</c:v>
                </c:pt>
                <c:pt idx="19">
                  <c:v>1.380211241711606</c:v>
                </c:pt>
                <c:pt idx="20">
                  <c:v>1.414973347970818</c:v>
                </c:pt>
                <c:pt idx="21">
                  <c:v>1.44715803134222</c:v>
                </c:pt>
                <c:pt idx="22">
                  <c:v>1.477121254719661</c:v>
                </c:pt>
                <c:pt idx="23">
                  <c:v>1.491361693834271</c:v>
                </c:pt>
                <c:pt idx="24">
                  <c:v>1.505149978319906</c:v>
                </c:pt>
                <c:pt idx="25">
                  <c:v>1.531478917042255</c:v>
                </c:pt>
                <c:pt idx="26">
                  <c:v>1.544068044350276</c:v>
                </c:pt>
                <c:pt idx="27">
                  <c:v>1.568201724066995</c:v>
                </c:pt>
                <c:pt idx="28">
                  <c:v>1.591064607026498</c:v>
                </c:pt>
                <c:pt idx="29">
                  <c:v>1.602059991327962</c:v>
                </c:pt>
                <c:pt idx="30">
                  <c:v>1.612783856719736</c:v>
                </c:pt>
                <c:pt idx="31">
                  <c:v>1.6232492903979</c:v>
                </c:pt>
                <c:pt idx="32">
                  <c:v>1.643452676486188</c:v>
                </c:pt>
                <c:pt idx="33">
                  <c:v>1.653212513775344</c:v>
                </c:pt>
                <c:pt idx="34">
                  <c:v>1.681241237375587</c:v>
                </c:pt>
                <c:pt idx="35">
                  <c:v>1.7160033436348</c:v>
                </c:pt>
                <c:pt idx="36">
                  <c:v>1.72427586960079</c:v>
                </c:pt>
                <c:pt idx="37">
                  <c:v>1.755874855672491</c:v>
                </c:pt>
                <c:pt idx="38">
                  <c:v>1.770852011642144</c:v>
                </c:pt>
                <c:pt idx="39">
                  <c:v>1.785329835010767</c:v>
                </c:pt>
                <c:pt idx="40">
                  <c:v>1.812913356642855</c:v>
                </c:pt>
                <c:pt idx="41">
                  <c:v>1.832508912706237</c:v>
                </c:pt>
                <c:pt idx="42">
                  <c:v>1.851258348719075</c:v>
                </c:pt>
                <c:pt idx="43">
                  <c:v>1.8750612633917</c:v>
                </c:pt>
                <c:pt idx="44">
                  <c:v>1.897627091290441</c:v>
                </c:pt>
                <c:pt idx="45">
                  <c:v>1.913813852383716</c:v>
                </c:pt>
                <c:pt idx="46">
                  <c:v>1.944482672150168</c:v>
                </c:pt>
                <c:pt idx="47">
                  <c:v>1.963787827345556</c:v>
                </c:pt>
                <c:pt idx="48">
                  <c:v>1.991226075692493</c:v>
                </c:pt>
                <c:pt idx="49">
                  <c:v>2.02530586526477</c:v>
                </c:pt>
                <c:pt idx="50">
                  <c:v>2.049218022670181</c:v>
                </c:pt>
                <c:pt idx="51">
                  <c:v>2.068185861746162</c:v>
                </c:pt>
                <c:pt idx="52">
                  <c:v>2.079181246047626</c:v>
                </c:pt>
                <c:pt idx="53">
                  <c:v>2.143014800254096</c:v>
                </c:pt>
                <c:pt idx="54">
                  <c:v>2.195899652409234</c:v>
                </c:pt>
                <c:pt idx="55">
                  <c:v>2.220108088040056</c:v>
                </c:pt>
                <c:pt idx="56">
                  <c:v>2.243038048686297</c:v>
                </c:pt>
                <c:pt idx="57">
                  <c:v>2.264817823009537</c:v>
                </c:pt>
                <c:pt idx="58">
                  <c:v>2.301029995663979</c:v>
                </c:pt>
                <c:pt idx="59">
                  <c:v>2.338456493604594</c:v>
                </c:pt>
                <c:pt idx="60">
                  <c:v>2.371067862271737</c:v>
                </c:pt>
                <c:pt idx="61">
                  <c:v>2.409933123331294</c:v>
                </c:pt>
                <c:pt idx="62">
                  <c:v>2.444044795918076</c:v>
                </c:pt>
                <c:pt idx="63">
                  <c:v>2.496929648073215</c:v>
                </c:pt>
                <c:pt idx="64">
                  <c:v>2.547774705387823</c:v>
                </c:pt>
                <c:pt idx="65">
                  <c:v>2.60959440922522</c:v>
                </c:pt>
                <c:pt idx="66">
                  <c:v>2.673941998634088</c:v>
                </c:pt>
                <c:pt idx="67">
                  <c:v>2.72098574415374</c:v>
                </c:pt>
                <c:pt idx="68">
                  <c:v>2.802773725291976</c:v>
                </c:pt>
                <c:pt idx="69">
                  <c:v>2.905795880367869</c:v>
                </c:pt>
                <c:pt idx="70">
                  <c:v>3.046495164334706</c:v>
                </c:pt>
                <c:pt idx="71">
                  <c:v>3.249687427805302</c:v>
                </c:pt>
                <c:pt idx="72">
                  <c:v>3.745855195173719</c:v>
                </c:pt>
              </c:numCache>
            </c:numRef>
          </c:yVal>
          <c:smooth val="1"/>
        </c:ser>
        <c:dLbls>
          <c:showLegendKey val="0"/>
          <c:showVal val="0"/>
          <c:showCatName val="0"/>
          <c:showSerName val="0"/>
          <c:showPercent val="0"/>
          <c:showBubbleSize val="0"/>
        </c:dLbls>
        <c:axId val="2095014840"/>
        <c:axId val="2094999240"/>
      </c:scatterChart>
      <c:valAx>
        <c:axId val="2095014840"/>
        <c:scaling>
          <c:orientation val="minMax"/>
        </c:scaling>
        <c:delete val="0"/>
        <c:axPos val="b"/>
        <c:title>
          <c:tx>
            <c:rich>
              <a:bodyPr/>
              <a:lstStyle/>
              <a:p>
                <a:pPr>
                  <a:defRPr/>
                </a:pPr>
                <a:r>
                  <a:rPr lang="es-ES"/>
                  <a:t>Log Surface Area, mm^2</a:t>
                </a:r>
              </a:p>
            </c:rich>
          </c:tx>
          <c:layout/>
          <c:overlay val="0"/>
        </c:title>
        <c:numFmt formatCode="General" sourceLinked="0"/>
        <c:majorTickMark val="none"/>
        <c:minorTickMark val="none"/>
        <c:tickLblPos val="nextTo"/>
        <c:crossAx val="2094999240"/>
        <c:crosses val="autoZero"/>
        <c:crossBetween val="midCat"/>
      </c:valAx>
      <c:valAx>
        <c:axId val="2094999240"/>
        <c:scaling>
          <c:orientation val="minMax"/>
        </c:scaling>
        <c:delete val="0"/>
        <c:axPos val="l"/>
        <c:majorGridlines/>
        <c:title>
          <c:tx>
            <c:rich>
              <a:bodyPr/>
              <a:lstStyle/>
              <a:p>
                <a:pPr>
                  <a:defRPr/>
                </a:pPr>
                <a:r>
                  <a:rPr lang="es-ES"/>
                  <a:t>Log Cum Frequency,</a:t>
                </a:r>
                <a:r>
                  <a:rPr lang="es-ES" baseline="0"/>
                  <a:t> #part</a:t>
                </a:r>
                <a:endParaRPr lang="es-ES"/>
              </a:p>
            </c:rich>
          </c:tx>
          <c:layout/>
          <c:overlay val="0"/>
        </c:title>
        <c:numFmt formatCode="General" sourceLinked="1"/>
        <c:majorTickMark val="none"/>
        <c:minorTickMark val="none"/>
        <c:tickLblPos val="nextTo"/>
        <c:crossAx val="2095014840"/>
        <c:crosses val="autoZero"/>
        <c:crossBetween val="midCat"/>
      </c:valAx>
    </c:plotArea>
    <c:plotVisOnly val="1"/>
    <c:dispBlanksAs val="gap"/>
    <c:showDLblsOverMax val="0"/>
  </c:chart>
  <c:spPr>
    <a:solidFill>
      <a:srgbClr val="FFFFFF"/>
    </a:solidFill>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1E3DD7-CA10-4244-8296-A4804B79B3DB}" type="datetimeFigureOut">
              <a:rPr lang="en-US" smtClean="0"/>
              <a:t>13/2/15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4B0080-DE02-FE4D-8E71-14FC0CDC17B4}" type="slidenum">
              <a:rPr lang="en-US" smtClean="0"/>
              <a:t>‹#›</a:t>
            </a:fld>
            <a:endParaRPr lang="en-US"/>
          </a:p>
        </p:txBody>
      </p:sp>
    </p:spTree>
    <p:extLst>
      <p:ext uri="{BB962C8B-B14F-4D97-AF65-F5344CB8AC3E}">
        <p14:creationId xmlns:p14="http://schemas.microsoft.com/office/powerpoint/2010/main" val="34091365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psi.edu/epo/explorecraters/glossary.htm" TargetMode="External"/><Relationship Id="rId4" Type="http://schemas.openxmlformats.org/officeDocument/2006/relationships/hyperlink" Target="http://en.wikipedia.org/wiki/Breccia" TargetMode="External"/><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 Id="rId3" Type="http://schemas.openxmlformats.org/officeDocument/2006/relationships/hyperlink" Target="http://www.psi.edu/epo/explorecraters/glossary.htm"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Hi everybody, my name is Joali Paredes</a:t>
            </a:r>
            <a:r>
              <a:rPr lang="en-US" baseline="0" dirty="0" smtClean="0"/>
              <a:t>, and today I’m going to give you a brief introduction on the project I’m currently working with:</a:t>
            </a:r>
            <a:endParaRPr lang="en-US" dirty="0" smtClean="0"/>
          </a:p>
          <a:p>
            <a:pPr algn="ctr"/>
            <a:r>
              <a:rPr lang="en-US" sz="1200" dirty="0" smtClean="0">
                <a:solidFill>
                  <a:schemeClr val="accent6">
                    <a:lumMod val="75000"/>
                  </a:schemeClr>
                </a:solidFill>
              </a:rPr>
              <a:t>Numerical modeling and fractal analysis of magma fragmentation based on grain-size distributions of natural pyroclastic deposits </a:t>
            </a:r>
          </a:p>
          <a:p>
            <a:r>
              <a:rPr lang="en-US" dirty="0" smtClean="0"/>
              <a:t>As</a:t>
            </a:r>
            <a:r>
              <a:rPr lang="en-US" baseline="0" dirty="0" smtClean="0"/>
              <a:t> part of the Petro-Volcanology research group.</a:t>
            </a:r>
            <a:endParaRPr lang="en-US" dirty="0"/>
          </a:p>
        </p:txBody>
      </p:sp>
      <p:sp>
        <p:nvSpPr>
          <p:cNvPr id="4" name="Slide Number Placeholder 3"/>
          <p:cNvSpPr>
            <a:spLocks noGrp="1"/>
          </p:cNvSpPr>
          <p:nvPr>
            <p:ph type="sldNum" sz="quarter" idx="10"/>
          </p:nvPr>
        </p:nvSpPr>
        <p:spPr/>
        <p:txBody>
          <a:bodyPr/>
          <a:lstStyle/>
          <a:p>
            <a:fld id="{234B0080-DE02-FE4D-8E71-14FC0CDC17B4}" type="slidenum">
              <a:rPr lang="en-US" smtClean="0"/>
              <a:t>1</a:t>
            </a:fld>
            <a:endParaRPr lang="en-US"/>
          </a:p>
        </p:txBody>
      </p:sp>
    </p:spTree>
    <p:extLst>
      <p:ext uri="{BB962C8B-B14F-4D97-AF65-F5344CB8AC3E}">
        <p14:creationId xmlns:p14="http://schemas.microsoft.com/office/powerpoint/2010/main" val="391147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fractals analysis?</a:t>
            </a:r>
          </a:p>
          <a:p>
            <a:r>
              <a:rPr lang="en-US" sz="1200" kern="1200" dirty="0" smtClean="0">
                <a:solidFill>
                  <a:schemeClr val="tx1"/>
                </a:solidFill>
                <a:effectLst/>
                <a:latin typeface="+mn-lt"/>
                <a:ea typeface="+mn-ea"/>
                <a:cs typeface="+mn-cs"/>
              </a:rPr>
              <a:t>Because</a:t>
            </a:r>
            <a:r>
              <a:rPr lang="en-US" sz="1200" kern="1200" baseline="0" dirty="0" smtClean="0">
                <a:solidFill>
                  <a:schemeClr val="tx1"/>
                </a:solidFill>
                <a:effectLst/>
                <a:latin typeface="+mn-lt"/>
                <a:ea typeface="+mn-ea"/>
                <a:cs typeface="+mn-cs"/>
              </a:rPr>
              <a:t> a</a:t>
            </a:r>
            <a:r>
              <a:rPr lang="en-US" sz="1200" kern="1200" dirty="0" smtClean="0">
                <a:solidFill>
                  <a:schemeClr val="tx1"/>
                </a:solidFill>
                <a:effectLst/>
                <a:latin typeface="+mn-lt"/>
                <a:ea typeface="+mn-ea"/>
                <a:cs typeface="+mn-cs"/>
              </a:rPr>
              <a:t>lmost all natural objects can be observed as fractals. The main</a:t>
            </a:r>
            <a:r>
              <a:rPr lang="es-ES_tradnl"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„beauty“ of fractals consists in possibility to describe very complex natural phenomena by small set of parameters. </a:t>
            </a:r>
            <a:r>
              <a:rPr lang="en-US" sz="1200" i="1" kern="1200" dirty="0" smtClean="0">
                <a:solidFill>
                  <a:schemeClr val="tx1"/>
                </a:solidFill>
                <a:effectLst/>
                <a:latin typeface="+mn-lt"/>
                <a:ea typeface="+mn-ea"/>
                <a:cs typeface="+mn-cs"/>
              </a:rPr>
              <a:t>It’s closely to the idea that the nature always prefers the simplest solution.</a:t>
            </a:r>
            <a:r>
              <a:rPr lang="es-ES_tradnl" dirty="0" smtClean="0">
                <a:effectLst/>
              </a:rPr>
              <a:t> </a:t>
            </a:r>
          </a:p>
          <a:p>
            <a:endParaRPr lang="es-ES_tradnl" dirty="0" smtClean="0">
              <a:effectLst/>
            </a:endParaRPr>
          </a:p>
          <a:p>
            <a:r>
              <a:rPr lang="en-US" dirty="0" smtClean="0">
                <a:solidFill>
                  <a:srgbClr val="FFFFFF"/>
                </a:solidFill>
              </a:rPr>
              <a:t>From the Latin adjective </a:t>
            </a:r>
            <a:r>
              <a:rPr lang="en-US" i="1" dirty="0" err="1" smtClean="0">
                <a:solidFill>
                  <a:srgbClr val="FFFFFF"/>
                </a:solidFill>
              </a:rPr>
              <a:t>fractus</a:t>
            </a:r>
            <a:r>
              <a:rPr lang="en-US" dirty="0" smtClean="0">
                <a:solidFill>
                  <a:srgbClr val="FFFFFF"/>
                </a:solidFill>
              </a:rPr>
              <a:t>. Latin verb </a:t>
            </a:r>
            <a:r>
              <a:rPr lang="en-US" i="1" dirty="0" err="1" smtClean="0">
                <a:solidFill>
                  <a:srgbClr val="FFFFFF"/>
                </a:solidFill>
              </a:rPr>
              <a:t>frangere</a:t>
            </a:r>
            <a:r>
              <a:rPr lang="en-US" i="1" dirty="0" smtClean="0">
                <a:solidFill>
                  <a:srgbClr val="FFFFFF"/>
                </a:solidFill>
              </a:rPr>
              <a:t> </a:t>
            </a:r>
            <a:r>
              <a:rPr lang="en-US" dirty="0" smtClean="0">
                <a:solidFill>
                  <a:srgbClr val="FFFFFF"/>
                </a:solidFill>
              </a:rPr>
              <a:t>means "to break" to create irregular fragments.</a:t>
            </a:r>
          </a:p>
          <a:p>
            <a:r>
              <a:rPr lang="en-US" i="1" dirty="0" smtClean="0">
                <a:solidFill>
                  <a:schemeClr val="bg1"/>
                </a:solidFill>
              </a:rPr>
              <a:t>FRACTALS</a:t>
            </a:r>
            <a:r>
              <a:rPr lang="es-ES" dirty="0" smtClean="0">
                <a:solidFill>
                  <a:schemeClr val="bg1"/>
                </a:solidFill>
              </a:rPr>
              <a:t> are </a:t>
            </a:r>
            <a:r>
              <a:rPr lang="en-US" dirty="0" smtClean="0">
                <a:solidFill>
                  <a:schemeClr val="bg1"/>
                </a:solidFill>
              </a:rPr>
              <a:t>rough or fragmented geometric shape that can be subdivided in parts, each of which is (at least approximately) a reduced copy of the whole. As you can see in the picture of this </a:t>
            </a:r>
            <a:r>
              <a:rPr lang="en-US" dirty="0" err="1" smtClean="0">
                <a:solidFill>
                  <a:schemeClr val="bg1"/>
                </a:solidFill>
              </a:rPr>
              <a:t>brocoli</a:t>
            </a:r>
            <a:r>
              <a:rPr lang="en-US" dirty="0" smtClean="0">
                <a:solidFill>
                  <a:schemeClr val="bg1"/>
                </a:solidFill>
              </a:rPr>
              <a:t>, where the</a:t>
            </a:r>
            <a:r>
              <a:rPr lang="en-US" baseline="0" dirty="0" smtClean="0">
                <a:solidFill>
                  <a:schemeClr val="bg1"/>
                </a:solidFill>
              </a:rPr>
              <a:t> whole is constituted by smaller models of the big one, or small </a:t>
            </a:r>
            <a:r>
              <a:rPr lang="en-US" baseline="0" dirty="0" err="1" smtClean="0">
                <a:solidFill>
                  <a:schemeClr val="bg1"/>
                </a:solidFill>
              </a:rPr>
              <a:t>triangules</a:t>
            </a:r>
            <a:r>
              <a:rPr lang="en-US" baseline="0" dirty="0" smtClean="0">
                <a:solidFill>
                  <a:schemeClr val="bg1"/>
                </a:solidFill>
              </a:rPr>
              <a:t> shapes form the big mountain. So: </a:t>
            </a:r>
            <a:r>
              <a:rPr lang="en-US" i="1" dirty="0" smtClean="0">
                <a:solidFill>
                  <a:srgbClr val="FFCC66"/>
                </a:solidFill>
              </a:rPr>
              <a:t>A fractal is a pattern constituted by the repetition of the same pattern over many length scales. </a:t>
            </a:r>
          </a:p>
          <a:p>
            <a:endParaRPr lang="en-US" dirty="0"/>
          </a:p>
        </p:txBody>
      </p:sp>
      <p:sp>
        <p:nvSpPr>
          <p:cNvPr id="4" name="Slide Number Placeholder 3"/>
          <p:cNvSpPr>
            <a:spLocks noGrp="1"/>
          </p:cNvSpPr>
          <p:nvPr>
            <p:ph type="sldNum" sz="quarter" idx="10"/>
          </p:nvPr>
        </p:nvSpPr>
        <p:spPr/>
        <p:txBody>
          <a:bodyPr/>
          <a:lstStyle/>
          <a:p>
            <a:fld id="{234B0080-DE02-FE4D-8E71-14FC0CDC17B4}" type="slidenum">
              <a:rPr lang="en-US" smtClean="0"/>
              <a:t>10</a:t>
            </a:fld>
            <a:endParaRPr lang="en-US"/>
          </a:p>
        </p:txBody>
      </p:sp>
    </p:spTree>
    <p:extLst>
      <p:ext uri="{BB962C8B-B14F-4D97-AF65-F5344CB8AC3E}">
        <p14:creationId xmlns:p14="http://schemas.microsoft.com/office/powerpoint/2010/main" val="36905032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dirty="0"/>
          </a:p>
        </p:txBody>
      </p:sp>
      <p:sp>
        <p:nvSpPr>
          <p:cNvPr id="4" name="Slide Number Placeholder 3"/>
          <p:cNvSpPr>
            <a:spLocks noGrp="1"/>
          </p:cNvSpPr>
          <p:nvPr>
            <p:ph type="sldNum" sz="quarter" idx="10"/>
          </p:nvPr>
        </p:nvSpPr>
        <p:spPr/>
        <p:txBody>
          <a:bodyPr/>
          <a:lstStyle/>
          <a:p>
            <a:fld id="{5EF0639A-3281-41A8-AC4C-09B363CFF428}" type="slidenum">
              <a:rPr lang="es-ES" smtClean="0"/>
              <a:pPr/>
              <a:t>11</a:t>
            </a:fld>
            <a:endParaRPr lang="es-E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4B0080-DE02-FE4D-8E71-14FC0CDC17B4}" type="slidenum">
              <a:rPr lang="en-US" smtClean="0"/>
              <a:t>12</a:t>
            </a:fld>
            <a:endParaRPr lang="en-US"/>
          </a:p>
        </p:txBody>
      </p:sp>
    </p:spTree>
    <p:extLst>
      <p:ext uri="{BB962C8B-B14F-4D97-AF65-F5344CB8AC3E}">
        <p14:creationId xmlns:p14="http://schemas.microsoft.com/office/powerpoint/2010/main" val="36905032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fractals analysis?</a:t>
            </a:r>
          </a:p>
          <a:p>
            <a:r>
              <a:rPr lang="en-US" sz="1200" kern="1200" dirty="0" smtClean="0">
                <a:solidFill>
                  <a:schemeClr val="tx1"/>
                </a:solidFill>
                <a:effectLst/>
                <a:latin typeface="+mn-lt"/>
                <a:ea typeface="+mn-ea"/>
                <a:cs typeface="+mn-cs"/>
              </a:rPr>
              <a:t>Because</a:t>
            </a:r>
            <a:r>
              <a:rPr lang="en-US" sz="1200" kern="1200" baseline="0" dirty="0" smtClean="0">
                <a:solidFill>
                  <a:schemeClr val="tx1"/>
                </a:solidFill>
                <a:effectLst/>
                <a:latin typeface="+mn-lt"/>
                <a:ea typeface="+mn-ea"/>
                <a:cs typeface="+mn-cs"/>
              </a:rPr>
              <a:t> a</a:t>
            </a:r>
            <a:r>
              <a:rPr lang="en-US" sz="1200" kern="1200" dirty="0" smtClean="0">
                <a:solidFill>
                  <a:schemeClr val="tx1"/>
                </a:solidFill>
                <a:effectLst/>
                <a:latin typeface="+mn-lt"/>
                <a:ea typeface="+mn-ea"/>
                <a:cs typeface="+mn-cs"/>
              </a:rPr>
              <a:t>lmost all natural objects can be observed as fractals. The main</a:t>
            </a:r>
            <a:r>
              <a:rPr lang="es-ES_tradnl"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„beauty“ of fractals consists in possibility to describe very complex natural phenomena by small set of parameters. </a:t>
            </a:r>
            <a:r>
              <a:rPr lang="en-US" sz="1200" i="1" kern="1200" dirty="0" smtClean="0">
                <a:solidFill>
                  <a:schemeClr val="tx1"/>
                </a:solidFill>
                <a:effectLst/>
                <a:latin typeface="+mn-lt"/>
                <a:ea typeface="+mn-ea"/>
                <a:cs typeface="+mn-cs"/>
              </a:rPr>
              <a:t>It’s closely to the idea that the nature always prefers the simplest solution.</a:t>
            </a:r>
            <a:r>
              <a:rPr lang="es-ES_tradnl" dirty="0" smtClean="0">
                <a:effectLst/>
              </a:rPr>
              <a:t> </a:t>
            </a:r>
          </a:p>
          <a:p>
            <a:endParaRPr lang="es-ES_tradnl" dirty="0" smtClean="0">
              <a:effectLst/>
            </a:endParaRPr>
          </a:p>
          <a:p>
            <a:r>
              <a:rPr lang="en-US" dirty="0" smtClean="0">
                <a:solidFill>
                  <a:srgbClr val="FFFFFF"/>
                </a:solidFill>
              </a:rPr>
              <a:t>From the Latin adjective </a:t>
            </a:r>
            <a:r>
              <a:rPr lang="en-US" i="1" dirty="0" err="1" smtClean="0">
                <a:solidFill>
                  <a:srgbClr val="FFFFFF"/>
                </a:solidFill>
              </a:rPr>
              <a:t>fractus</a:t>
            </a:r>
            <a:r>
              <a:rPr lang="en-US" dirty="0" smtClean="0">
                <a:solidFill>
                  <a:srgbClr val="FFFFFF"/>
                </a:solidFill>
              </a:rPr>
              <a:t>. Latin verb </a:t>
            </a:r>
            <a:r>
              <a:rPr lang="en-US" i="1" dirty="0" err="1" smtClean="0">
                <a:solidFill>
                  <a:srgbClr val="FFFFFF"/>
                </a:solidFill>
              </a:rPr>
              <a:t>frangere</a:t>
            </a:r>
            <a:r>
              <a:rPr lang="en-US" i="1" dirty="0" smtClean="0">
                <a:solidFill>
                  <a:srgbClr val="FFFFFF"/>
                </a:solidFill>
              </a:rPr>
              <a:t> </a:t>
            </a:r>
            <a:r>
              <a:rPr lang="en-US" dirty="0" smtClean="0">
                <a:solidFill>
                  <a:srgbClr val="FFFFFF"/>
                </a:solidFill>
              </a:rPr>
              <a:t>means "to break" to create irregular fragments.</a:t>
            </a:r>
          </a:p>
          <a:p>
            <a:r>
              <a:rPr lang="en-US" i="1" dirty="0" smtClean="0">
                <a:solidFill>
                  <a:schemeClr val="bg1"/>
                </a:solidFill>
              </a:rPr>
              <a:t>FRACTALS</a:t>
            </a:r>
            <a:r>
              <a:rPr lang="es-ES" dirty="0" smtClean="0">
                <a:solidFill>
                  <a:schemeClr val="bg1"/>
                </a:solidFill>
              </a:rPr>
              <a:t> are </a:t>
            </a:r>
            <a:r>
              <a:rPr lang="en-US" dirty="0" smtClean="0">
                <a:solidFill>
                  <a:schemeClr val="bg1"/>
                </a:solidFill>
              </a:rPr>
              <a:t>rough or fragmented geometric shape that can be subdivided in parts, each of which is (at least approximately) a reduced copy of the whole. As you can see in the picture of this </a:t>
            </a:r>
            <a:r>
              <a:rPr lang="en-US" dirty="0" err="1" smtClean="0">
                <a:solidFill>
                  <a:schemeClr val="bg1"/>
                </a:solidFill>
              </a:rPr>
              <a:t>brocoli</a:t>
            </a:r>
            <a:r>
              <a:rPr lang="en-US" dirty="0" smtClean="0">
                <a:solidFill>
                  <a:schemeClr val="bg1"/>
                </a:solidFill>
              </a:rPr>
              <a:t>, where the</a:t>
            </a:r>
            <a:r>
              <a:rPr lang="en-US" baseline="0" dirty="0" smtClean="0">
                <a:solidFill>
                  <a:schemeClr val="bg1"/>
                </a:solidFill>
              </a:rPr>
              <a:t> whole is constituted by smaller models of the big one, or small </a:t>
            </a:r>
            <a:r>
              <a:rPr lang="en-US" baseline="0" dirty="0" err="1" smtClean="0">
                <a:solidFill>
                  <a:schemeClr val="bg1"/>
                </a:solidFill>
              </a:rPr>
              <a:t>triangules</a:t>
            </a:r>
            <a:r>
              <a:rPr lang="en-US" baseline="0" dirty="0" smtClean="0">
                <a:solidFill>
                  <a:schemeClr val="bg1"/>
                </a:solidFill>
              </a:rPr>
              <a:t> shapes form the big mountain. So: </a:t>
            </a:r>
            <a:r>
              <a:rPr lang="en-US" i="1" dirty="0" smtClean="0">
                <a:solidFill>
                  <a:srgbClr val="FFCC66"/>
                </a:solidFill>
              </a:rPr>
              <a:t>A fractal is a pattern constituted by the repetition of the same pattern over many length scales. </a:t>
            </a:r>
          </a:p>
          <a:p>
            <a:endParaRPr lang="en-US" dirty="0"/>
          </a:p>
        </p:txBody>
      </p:sp>
      <p:sp>
        <p:nvSpPr>
          <p:cNvPr id="4" name="Slide Number Placeholder 3"/>
          <p:cNvSpPr>
            <a:spLocks noGrp="1"/>
          </p:cNvSpPr>
          <p:nvPr>
            <p:ph type="sldNum" sz="quarter" idx="10"/>
          </p:nvPr>
        </p:nvSpPr>
        <p:spPr/>
        <p:txBody>
          <a:bodyPr/>
          <a:lstStyle/>
          <a:p>
            <a:fld id="{234B0080-DE02-FE4D-8E71-14FC0CDC17B4}" type="slidenum">
              <a:rPr lang="en-US" smtClean="0"/>
              <a:t>13</a:t>
            </a:fld>
            <a:endParaRPr lang="en-US"/>
          </a:p>
        </p:txBody>
      </p:sp>
    </p:spTree>
    <p:extLst>
      <p:ext uri="{BB962C8B-B14F-4D97-AF65-F5344CB8AC3E}">
        <p14:creationId xmlns:p14="http://schemas.microsoft.com/office/powerpoint/2010/main" val="3690503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At 1940’s there</a:t>
            </a:r>
            <a:r>
              <a:rPr lang="en-US" baseline="0" dirty="0" smtClean="0"/>
              <a:t> were attempts on measuring the length of the coastline of GB (Great Britain). They realized that as smaller was the scale they were using, the longest the length of the coastline, so depends on the scale of details, this will tends to infinite. Mandelbrot, a French scientist realized that maybe the length of the coastline it was not possible to measure but something else, and he came out with the Fractal Dimension. We already saw, that according to this theory, nature can be explained like an infinite repetition of a pattern over many length scales. So he decided that by measuring the fractal dimension it will be like measuring the </a:t>
            </a:r>
            <a:r>
              <a:rPr lang="en-US" dirty="0" smtClean="0"/>
              <a:t>Roughness</a:t>
            </a:r>
            <a:r>
              <a:rPr lang="en-US" baseline="0" dirty="0" smtClean="0"/>
              <a:t> = inequality, of the coastline.</a:t>
            </a:r>
          </a:p>
          <a:p>
            <a:r>
              <a:rPr lang="en-US" sz="1200" kern="1200" dirty="0" smtClean="0">
                <a:solidFill>
                  <a:schemeClr val="tx1"/>
                </a:solidFill>
                <a:effectLst/>
                <a:latin typeface="+mn-lt"/>
                <a:ea typeface="+mn-ea"/>
                <a:cs typeface="+mn-cs"/>
              </a:rPr>
              <a:t>As you can see in the figures, as higher the fractal dimension, higher the roughness or inequality of the material.</a:t>
            </a:r>
            <a:endParaRPr lang="es-ES_tradnl"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34B0080-DE02-FE4D-8E71-14FC0CDC17B4}" type="slidenum">
              <a:rPr lang="en-US" smtClean="0"/>
              <a:t>14</a:t>
            </a:fld>
            <a:endParaRPr lang="en-US"/>
          </a:p>
        </p:txBody>
      </p:sp>
    </p:spTree>
    <p:extLst>
      <p:ext uri="{BB962C8B-B14F-4D97-AF65-F5344CB8AC3E}">
        <p14:creationId xmlns:p14="http://schemas.microsoft.com/office/powerpoint/2010/main" val="2253477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Through</a:t>
            </a:r>
            <a:r>
              <a:rPr lang="en-US" baseline="0" dirty="0" smtClean="0"/>
              <a:t> this Euclidean elements we can see how the formula to get the fractal dimensions was developed. </a:t>
            </a:r>
          </a:p>
          <a:p>
            <a:r>
              <a:rPr lang="en-US" baseline="0" dirty="0" smtClean="0"/>
              <a:t>With a power-law rule it is possible to get the number of particles a body is fragmented.</a:t>
            </a:r>
          </a:p>
          <a:p>
            <a:r>
              <a:rPr lang="en-US" baseline="0" dirty="0" smtClean="0"/>
              <a:t>Applying logarithm to this relationship we get the value of D. In this case for </a:t>
            </a:r>
            <a:r>
              <a:rPr lang="en-US" baseline="0" dirty="0" err="1" smtClean="0"/>
              <a:t>euclidena</a:t>
            </a:r>
            <a:r>
              <a:rPr lang="en-US" baseline="0" dirty="0" smtClean="0"/>
              <a:t> objects, so D has to be an integer.</a:t>
            </a:r>
          </a:p>
          <a:p>
            <a:endParaRPr lang="en-US" baseline="0" dirty="0" smtClean="0"/>
          </a:p>
          <a:p>
            <a:r>
              <a:rPr lang="en-US" baseline="0" dirty="0" smtClean="0"/>
              <a:t>The fractal dimension (in this case the Euclidean dimension, integer number) is equal to the log of number of particles present, divided by the log of the magnification factor (or the value that multiplies the number of particles to get the original size (dimension, area, </a:t>
            </a:r>
            <a:r>
              <a:rPr lang="en-US" baseline="0" dirty="0" err="1" smtClean="0"/>
              <a:t>volumen</a:t>
            </a:r>
            <a:r>
              <a:rPr lang="en-US" baseline="0" dirty="0" smtClean="0"/>
              <a:t>). Or in other words, for fractals dimensions de number of particles divided by a comparative size value for which particles are bigger than that: N(A&gt;a) = </a:t>
            </a:r>
            <a:r>
              <a:rPr lang="en-US" baseline="0" dirty="0" err="1" smtClean="0"/>
              <a:t>ka^Df</a:t>
            </a:r>
            <a:r>
              <a:rPr lang="en-US" baseline="0" dirty="0" smtClean="0"/>
              <a:t>.</a:t>
            </a:r>
          </a:p>
          <a:p>
            <a:r>
              <a:rPr lang="en-US" baseline="0" dirty="0" smtClean="0"/>
              <a:t>N(A&gt;a): Total number of particles with dimension A greater than a comparative size, a.</a:t>
            </a:r>
          </a:p>
          <a:p>
            <a:r>
              <a:rPr lang="en-US" baseline="0" dirty="0" smtClean="0"/>
              <a:t>k: proportionality constant</a:t>
            </a:r>
          </a:p>
          <a:p>
            <a:r>
              <a:rPr lang="en-US" baseline="0" dirty="0" err="1" smtClean="0"/>
              <a:t>Df</a:t>
            </a:r>
            <a:r>
              <a:rPr lang="en-US" baseline="0" dirty="0" smtClean="0"/>
              <a:t>: Fractal Dimension</a:t>
            </a:r>
            <a:endParaRPr lang="en-US" dirty="0"/>
          </a:p>
        </p:txBody>
      </p:sp>
      <p:sp>
        <p:nvSpPr>
          <p:cNvPr id="4" name="Slide Number Placeholder 3"/>
          <p:cNvSpPr>
            <a:spLocks noGrp="1"/>
          </p:cNvSpPr>
          <p:nvPr>
            <p:ph type="sldNum" sz="quarter" idx="10"/>
          </p:nvPr>
        </p:nvSpPr>
        <p:spPr/>
        <p:txBody>
          <a:bodyPr/>
          <a:lstStyle/>
          <a:p>
            <a:fld id="{234B0080-DE02-FE4D-8E71-14FC0CDC17B4}" type="slidenum">
              <a:rPr lang="en-US" smtClean="0"/>
              <a:t>15</a:t>
            </a:fld>
            <a:endParaRPr lang="en-US"/>
          </a:p>
        </p:txBody>
      </p:sp>
    </p:spTree>
    <p:extLst>
      <p:ext uri="{BB962C8B-B14F-4D97-AF65-F5344CB8AC3E}">
        <p14:creationId xmlns:p14="http://schemas.microsoft.com/office/powerpoint/2010/main" val="20728294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Mandelbrot</a:t>
            </a:r>
            <a:r>
              <a:rPr lang="en-US" baseline="0" dirty="0" smtClean="0"/>
              <a:t> wanted to define a range for this fractal dimension. So as these set of number was defined by this formula:</a:t>
            </a:r>
          </a:p>
          <a:p>
            <a:pPr marL="0" indent="0" algn="ctr">
              <a:buNone/>
            </a:pPr>
            <a:r>
              <a:rPr lang="en-US" dirty="0" smtClean="0">
                <a:solidFill>
                  <a:srgbClr val="FFCC66"/>
                </a:solidFill>
              </a:rPr>
              <a:t>Z</a:t>
            </a:r>
            <a:r>
              <a:rPr lang="en-US" baseline="-25000" dirty="0" smtClean="0">
                <a:solidFill>
                  <a:srgbClr val="FFCC66"/>
                </a:solidFill>
              </a:rPr>
              <a:t>n</a:t>
            </a:r>
            <a:r>
              <a:rPr lang="en-US" baseline="30000" dirty="0" smtClean="0">
                <a:solidFill>
                  <a:srgbClr val="FFCC66"/>
                </a:solidFill>
              </a:rPr>
              <a:t>2</a:t>
            </a:r>
            <a:r>
              <a:rPr lang="en-US" dirty="0" smtClean="0">
                <a:solidFill>
                  <a:srgbClr val="FFCC66"/>
                </a:solidFill>
              </a:rPr>
              <a:t> + c = Z</a:t>
            </a:r>
            <a:r>
              <a:rPr lang="en-US" baseline="-25000" dirty="0" smtClean="0">
                <a:solidFill>
                  <a:srgbClr val="FFCC66"/>
                </a:solidFill>
              </a:rPr>
              <a:t>n+1</a:t>
            </a:r>
          </a:p>
          <a:p>
            <a:pPr marL="0" indent="0">
              <a:buNone/>
            </a:pPr>
            <a:endParaRPr lang="en-US" dirty="0" smtClean="0">
              <a:solidFill>
                <a:schemeClr val="bg1"/>
              </a:solidFill>
            </a:endParaRPr>
          </a:p>
          <a:p>
            <a:pPr marL="0" indent="0">
              <a:buNone/>
            </a:pPr>
            <a:r>
              <a:rPr lang="en-US" sz="1200" dirty="0" smtClean="0">
                <a:solidFill>
                  <a:schemeClr val="bg1"/>
                </a:solidFill>
              </a:rPr>
              <a:t>(Each element of this set remains less than 2 units from the origin after an arbitrary number of iterations of the equation, with Z = (0 + 0i) as the seed and c is the complex number to be tested),</a:t>
            </a:r>
            <a:r>
              <a:rPr lang="en-US" sz="1200" baseline="0" dirty="0" smtClean="0">
                <a:solidFill>
                  <a:schemeClr val="bg1"/>
                </a:solidFill>
              </a:rPr>
              <a:t> he plotted </a:t>
            </a:r>
            <a:r>
              <a:rPr lang="en-US" sz="1200" baseline="0" dirty="0" err="1" smtClean="0">
                <a:solidFill>
                  <a:schemeClr val="bg1"/>
                </a:solidFill>
              </a:rPr>
              <a:t>inblack</a:t>
            </a:r>
            <a:r>
              <a:rPr lang="en-US" sz="1200" baseline="0" dirty="0" smtClean="0">
                <a:solidFill>
                  <a:schemeClr val="bg1"/>
                </a:solidFill>
              </a:rPr>
              <a:t> the group of numbers for which this equation was true, blue: false, bright colors: range close to be true. An it was like this how the Mandelbrot set was define by this figure. Zooming as much as computers allow, it was observed t</a:t>
            </a:r>
            <a:r>
              <a:rPr lang="en-US" dirty="0" smtClean="0"/>
              <a:t>he repetition of the same patterns</a:t>
            </a:r>
            <a:r>
              <a:rPr lang="en-US" baseline="0" dirty="0" smtClean="0"/>
              <a:t> at different scales, in fact, at infinite different scales., so this reinforce </a:t>
            </a:r>
            <a:r>
              <a:rPr lang="en-US" b="1" i="1" baseline="0" dirty="0" smtClean="0"/>
              <a:t>that if </a:t>
            </a:r>
            <a:r>
              <a:rPr lang="en-US" sz="1200" b="1" i="1" kern="1200" baseline="0" dirty="0" smtClean="0">
                <a:solidFill>
                  <a:schemeClr val="tx1"/>
                </a:solidFill>
                <a:effectLst/>
                <a:latin typeface="+mn-lt"/>
                <a:ea typeface="+mn-ea"/>
                <a:cs typeface="+mn-cs"/>
              </a:rPr>
              <a:t>a</a:t>
            </a:r>
            <a:r>
              <a:rPr lang="en-US" sz="1200" b="1" i="1" kern="1200" dirty="0" smtClean="0">
                <a:solidFill>
                  <a:schemeClr val="tx1"/>
                </a:solidFill>
                <a:effectLst/>
                <a:latin typeface="+mn-lt"/>
                <a:ea typeface="+mn-ea"/>
                <a:cs typeface="+mn-cs"/>
              </a:rPr>
              <a:t>lmost all natural objects can be observed as fractals,</a:t>
            </a:r>
            <a:r>
              <a:rPr lang="en-US" b="1" i="1" baseline="0" dirty="0" smtClean="0"/>
              <a:t> nature indeed can be explained like an infinite repetition of a pattern over many length scales. </a:t>
            </a:r>
            <a:endParaRPr lang="en-US" b="1" i="1" dirty="0"/>
          </a:p>
        </p:txBody>
      </p:sp>
      <p:sp>
        <p:nvSpPr>
          <p:cNvPr id="4" name="Slide Number Placeholder 3"/>
          <p:cNvSpPr>
            <a:spLocks noGrp="1"/>
          </p:cNvSpPr>
          <p:nvPr>
            <p:ph type="sldNum" sz="quarter" idx="10"/>
          </p:nvPr>
        </p:nvSpPr>
        <p:spPr/>
        <p:txBody>
          <a:bodyPr/>
          <a:lstStyle/>
          <a:p>
            <a:fld id="{234B0080-DE02-FE4D-8E71-14FC0CDC17B4}" type="slidenum">
              <a:rPr lang="en-US" smtClean="0"/>
              <a:t>16</a:t>
            </a:fld>
            <a:endParaRPr lang="en-US"/>
          </a:p>
        </p:txBody>
      </p:sp>
    </p:spTree>
    <p:extLst>
      <p:ext uri="{BB962C8B-B14F-4D97-AF65-F5344CB8AC3E}">
        <p14:creationId xmlns:p14="http://schemas.microsoft.com/office/powerpoint/2010/main" val="2993874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a:t>
            </a:r>
            <a:r>
              <a:rPr lang="en-US" baseline="0" dirty="0" smtClean="0"/>
              <a:t> now applying this approach to fragmentation analysis:</a:t>
            </a:r>
          </a:p>
          <a:p>
            <a:r>
              <a:rPr lang="en-US" baseline="0" dirty="0" smtClean="0"/>
              <a:t>Read the slide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234B0080-DE02-FE4D-8E71-14FC0CDC17B4}" type="slidenum">
              <a:rPr lang="en-US" smtClean="0"/>
              <a:t>17</a:t>
            </a:fld>
            <a:endParaRPr lang="en-US"/>
          </a:p>
        </p:txBody>
      </p:sp>
    </p:spTree>
    <p:extLst>
      <p:ext uri="{BB962C8B-B14F-4D97-AF65-F5344CB8AC3E}">
        <p14:creationId xmlns:p14="http://schemas.microsoft.com/office/powerpoint/2010/main" val="2610969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can see how</a:t>
            </a:r>
            <a:r>
              <a:rPr lang="en-US" baseline="0" dirty="0" smtClean="0"/>
              <a:t> the fractal distribution fits almost perfectly in the case of measuring the length of the coastline and the fractal dimension for the case.</a:t>
            </a:r>
            <a:endParaRPr lang="en-US" dirty="0"/>
          </a:p>
        </p:txBody>
      </p:sp>
      <p:sp>
        <p:nvSpPr>
          <p:cNvPr id="4" name="Slide Number Placeholder 3"/>
          <p:cNvSpPr>
            <a:spLocks noGrp="1"/>
          </p:cNvSpPr>
          <p:nvPr>
            <p:ph type="sldNum" sz="quarter" idx="10"/>
          </p:nvPr>
        </p:nvSpPr>
        <p:spPr/>
        <p:txBody>
          <a:bodyPr/>
          <a:lstStyle/>
          <a:p>
            <a:fld id="{234B0080-DE02-FE4D-8E71-14FC0CDC17B4}" type="slidenum">
              <a:rPr lang="en-US" smtClean="0"/>
              <a:t>18</a:t>
            </a:fld>
            <a:endParaRPr lang="en-US"/>
          </a:p>
        </p:txBody>
      </p:sp>
    </p:spTree>
    <p:extLst>
      <p:ext uri="{BB962C8B-B14F-4D97-AF65-F5344CB8AC3E}">
        <p14:creationId xmlns:p14="http://schemas.microsoft.com/office/powerpoint/2010/main" val="25276299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Two</a:t>
            </a:r>
            <a:r>
              <a:rPr lang="en-US" baseline="0" dirty="0" smtClean="0"/>
              <a:t> fragmentation processes with fractals dimensions DA and Db that coincides with </a:t>
            </a:r>
            <a:r>
              <a:rPr lang="en-US" baseline="0" dirty="0" err="1" smtClean="0"/>
              <a:t>dissagregate</a:t>
            </a:r>
            <a:r>
              <a:rPr lang="en-US" baseline="0" dirty="0" smtClean="0"/>
              <a:t> granites, 2.22-chemical explosions, 2.41-asteroids (theory), 2.48; and Asteroids, 3.05 and Ash and pumice 3.54. Inflection point 45.27mm2</a:t>
            </a:r>
          </a:p>
          <a:p>
            <a:r>
              <a:rPr lang="es-ES" sz="1200" kern="1200" baseline="0" dirty="0" err="1" smtClean="0">
                <a:solidFill>
                  <a:schemeClr val="tx1"/>
                </a:solidFill>
                <a:latin typeface="+mn-lt"/>
                <a:ea typeface="+mn-ea"/>
                <a:cs typeface="+mn-cs"/>
              </a:rPr>
              <a:t>Because</a:t>
            </a:r>
            <a:r>
              <a:rPr lang="es-ES" sz="1200" kern="1200" baseline="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the number of larger fragments is not statistically significant, these data points were excluded from the analysis. The smaller fragments were also excluded as the number of fragments is biased by low </a:t>
            </a:r>
            <a:r>
              <a:rPr lang="en-US" sz="1200" kern="1200" baseline="0" dirty="0" err="1" smtClean="0">
                <a:solidFill>
                  <a:schemeClr val="tx1"/>
                </a:solidFill>
                <a:latin typeface="+mn-lt"/>
                <a:ea typeface="+mn-ea"/>
                <a:cs typeface="+mn-cs"/>
              </a:rPr>
              <a:t>observability</a:t>
            </a:r>
            <a:r>
              <a:rPr lang="en-US" sz="1200" kern="1200" baseline="0" dirty="0" smtClean="0">
                <a:solidFill>
                  <a:schemeClr val="tx1"/>
                </a:solidFill>
                <a:latin typeface="+mn-lt"/>
                <a:ea typeface="+mn-ea"/>
                <a:cs typeface="+mn-cs"/>
              </a:rPr>
              <a:t> (because many fragments were too </a:t>
            </a:r>
            <a:r>
              <a:rPr lang="es-ES" sz="1200" kern="1200" baseline="0" dirty="0" err="1" smtClean="0">
                <a:solidFill>
                  <a:schemeClr val="tx1"/>
                </a:solidFill>
                <a:latin typeface="+mn-lt"/>
                <a:ea typeface="+mn-ea"/>
                <a:cs typeface="+mn-cs"/>
              </a:rPr>
              <a:t>small</a:t>
            </a:r>
            <a:r>
              <a:rPr lang="es-ES" sz="1200" kern="1200" baseline="0" dirty="0" smtClean="0">
                <a:solidFill>
                  <a:schemeClr val="tx1"/>
                </a:solidFill>
                <a:latin typeface="+mn-lt"/>
                <a:ea typeface="+mn-ea"/>
                <a:cs typeface="+mn-cs"/>
              </a:rPr>
              <a:t> </a:t>
            </a:r>
            <a:r>
              <a:rPr lang="es-ES" sz="1200" kern="1200" baseline="0" dirty="0" err="1" smtClean="0">
                <a:solidFill>
                  <a:schemeClr val="tx1"/>
                </a:solidFill>
                <a:latin typeface="+mn-lt"/>
                <a:ea typeface="+mn-ea"/>
                <a:cs typeface="+mn-cs"/>
              </a:rPr>
              <a:t>to</a:t>
            </a:r>
            <a:r>
              <a:rPr lang="es-ES" sz="1200" kern="1200" baseline="0" dirty="0" smtClean="0">
                <a:solidFill>
                  <a:schemeClr val="tx1"/>
                </a:solidFill>
                <a:latin typeface="+mn-lt"/>
                <a:ea typeface="+mn-ea"/>
                <a:cs typeface="+mn-cs"/>
              </a:rPr>
              <a:t> </a:t>
            </a:r>
            <a:r>
              <a:rPr lang="es-ES" sz="1200" kern="1200" baseline="0" dirty="0" err="1" smtClean="0">
                <a:solidFill>
                  <a:schemeClr val="tx1"/>
                </a:solidFill>
                <a:latin typeface="+mn-lt"/>
                <a:ea typeface="+mn-ea"/>
                <a:cs typeface="+mn-cs"/>
              </a:rPr>
              <a:t>count</a:t>
            </a:r>
            <a:r>
              <a:rPr lang="es-ES" sz="1200" kern="1200" baseline="0" dirty="0" smtClean="0">
                <a:solidFill>
                  <a:schemeClr val="tx1"/>
                </a:solidFill>
                <a:latin typeface="+mn-lt"/>
                <a:ea typeface="+mn-ea"/>
                <a:cs typeface="+mn-cs"/>
              </a:rPr>
              <a:t>).</a:t>
            </a:r>
          </a:p>
          <a:p>
            <a:r>
              <a:rPr lang="en-US" sz="1200" kern="1200" baseline="0" dirty="0" smtClean="0">
                <a:solidFill>
                  <a:schemeClr val="tx1"/>
                </a:solidFill>
                <a:latin typeface="+mn-lt"/>
                <a:ea typeface="+mn-ea"/>
                <a:cs typeface="+mn-cs"/>
              </a:rPr>
              <a:t>Two different power-law relationships are usually interpreted as resulting from two different or two </a:t>
            </a:r>
            <a:r>
              <a:rPr lang="es-ES" sz="1200" kern="1200" baseline="0" dirty="0" err="1" smtClean="0">
                <a:solidFill>
                  <a:schemeClr val="tx1"/>
                </a:solidFill>
                <a:latin typeface="+mn-lt"/>
                <a:ea typeface="+mn-ea"/>
                <a:cs typeface="+mn-cs"/>
              </a:rPr>
              <a:t>combined</a:t>
            </a:r>
            <a:r>
              <a:rPr lang="es-ES" sz="1200" kern="1200" baseline="0" dirty="0" smtClean="0">
                <a:solidFill>
                  <a:schemeClr val="tx1"/>
                </a:solidFill>
                <a:latin typeface="+mn-lt"/>
                <a:ea typeface="+mn-ea"/>
                <a:cs typeface="+mn-cs"/>
              </a:rPr>
              <a:t> </a:t>
            </a:r>
            <a:r>
              <a:rPr lang="es-ES" sz="1200" kern="1200" baseline="0" dirty="0" err="1" smtClean="0">
                <a:solidFill>
                  <a:schemeClr val="tx1"/>
                </a:solidFill>
                <a:latin typeface="+mn-lt"/>
                <a:ea typeface="+mn-ea"/>
                <a:cs typeface="+mn-cs"/>
              </a:rPr>
              <a:t>pattern-forming</a:t>
            </a:r>
            <a:r>
              <a:rPr lang="es-ES" sz="1200" kern="1200" baseline="0" dirty="0" smtClean="0">
                <a:solidFill>
                  <a:schemeClr val="tx1"/>
                </a:solidFill>
                <a:latin typeface="+mn-lt"/>
                <a:ea typeface="+mn-ea"/>
                <a:cs typeface="+mn-cs"/>
              </a:rPr>
              <a:t> </a:t>
            </a:r>
            <a:r>
              <a:rPr lang="es-ES" sz="1200" kern="1200" baseline="0" dirty="0" err="1" smtClean="0">
                <a:solidFill>
                  <a:schemeClr val="tx1"/>
                </a:solidFill>
                <a:latin typeface="+mn-lt"/>
                <a:ea typeface="+mn-ea"/>
                <a:cs typeface="+mn-cs"/>
              </a:rPr>
              <a:t>processes</a:t>
            </a:r>
            <a:r>
              <a:rPr lang="es-ES" sz="1200" kern="1200" baseline="0" dirty="0" smtClean="0">
                <a:solidFill>
                  <a:schemeClr val="tx1"/>
                </a:solidFill>
                <a:latin typeface="+mn-lt"/>
                <a:ea typeface="+mn-ea"/>
                <a:cs typeface="+mn-cs"/>
              </a:rPr>
              <a:t> (KAYE 1989)</a:t>
            </a:r>
            <a:endParaRPr lang="es-ES" dirty="0"/>
          </a:p>
        </p:txBody>
      </p:sp>
      <p:sp>
        <p:nvSpPr>
          <p:cNvPr id="4" name="Slide Number Placeholder 3"/>
          <p:cNvSpPr>
            <a:spLocks noGrp="1"/>
          </p:cNvSpPr>
          <p:nvPr>
            <p:ph type="sldNum" sz="quarter" idx="10"/>
          </p:nvPr>
        </p:nvSpPr>
        <p:spPr/>
        <p:txBody>
          <a:bodyPr/>
          <a:lstStyle/>
          <a:p>
            <a:fld id="{5EF0639A-3281-41A8-AC4C-09B363CFF428}" type="slidenum">
              <a:rPr lang="es-ES" smtClean="0"/>
              <a:pPr/>
              <a:t>19</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Abstract</a:t>
            </a:r>
          </a:p>
          <a:p>
            <a:r>
              <a:rPr lang="en-US" sz="1200" kern="1200" dirty="0" smtClean="0">
                <a:solidFill>
                  <a:schemeClr val="tx1"/>
                </a:solidFill>
                <a:latin typeface="+mn-lt"/>
                <a:ea typeface="+mn-ea"/>
                <a:cs typeface="+mn-cs"/>
              </a:rPr>
              <a:t>Explosive volcanic eruptions are an unavoidable natural hazard: Volcanic ash, the ejected lethal mixture of crystals, lava, glass and older rocks, is the most far-reaching threat. In April 2010, the ash cloud from </a:t>
            </a:r>
            <a:r>
              <a:rPr lang="en-US" sz="1200" kern="1200" dirty="0" err="1" smtClean="0">
                <a:solidFill>
                  <a:schemeClr val="tx1"/>
                </a:solidFill>
                <a:latin typeface="+mn-lt"/>
                <a:ea typeface="+mn-ea"/>
                <a:cs typeface="+mn-cs"/>
              </a:rPr>
              <a:t>Eyjafjall</a:t>
            </a:r>
            <a:r>
              <a:rPr lang="en-US" sz="1200" kern="1200" dirty="0" smtClean="0">
                <a:solidFill>
                  <a:schemeClr val="tx1"/>
                </a:solidFill>
                <a:latin typeface="+mn-lt"/>
                <a:ea typeface="+mn-ea"/>
                <a:cs typeface="+mn-cs"/>
              </a:rPr>
              <a:t> volcano in Iceland, a comparatively small event, </a:t>
            </a:r>
            <a:r>
              <a:rPr lang="en-US" sz="1200" kern="1200" dirty="0" err="1" smtClean="0">
                <a:solidFill>
                  <a:schemeClr val="tx1"/>
                </a:solidFill>
                <a:latin typeface="+mn-lt"/>
                <a:ea typeface="+mn-ea"/>
                <a:cs typeface="+mn-cs"/>
              </a:rPr>
              <a:t>paralysed</a:t>
            </a:r>
            <a:r>
              <a:rPr lang="en-US" sz="1200" kern="1200" dirty="0" smtClean="0">
                <a:solidFill>
                  <a:schemeClr val="tx1"/>
                </a:solidFill>
                <a:latin typeface="+mn-lt"/>
                <a:ea typeface="+mn-ea"/>
                <a:cs typeface="+mn-cs"/>
              </a:rPr>
              <a:t> large parts of Europe for up to one week in a manner unique in history. The impact was dramatic: several million passengers were grounded due to closed air pace and decelerated or halted industrial production caused several billion Euros of estimated economic loss. This scenario was largely amplified by the quasi-Babylonian lack of understanding and interaction amongst volcanologists, meteorologists, atmospheric researchers, engineers, private sector and politics.</a:t>
            </a:r>
          </a:p>
          <a:p>
            <a:r>
              <a:rPr lang="en-US" sz="1200" kern="1200" dirty="0" smtClean="0">
                <a:solidFill>
                  <a:schemeClr val="tx1"/>
                </a:solidFill>
                <a:latin typeface="+mn-lt"/>
                <a:ea typeface="+mn-ea"/>
                <a:cs typeface="+mn-cs"/>
              </a:rPr>
              <a:t>This eruption was not a singular “accident”: Europe has active volcanoes and is surrounded by others and must be prepared for similar future events. This requires a comprehensive and </a:t>
            </a:r>
            <a:r>
              <a:rPr lang="en-US" sz="1200" kern="1200" dirty="0" err="1" smtClean="0">
                <a:solidFill>
                  <a:schemeClr val="tx1"/>
                </a:solidFill>
                <a:latin typeface="+mn-lt"/>
                <a:ea typeface="+mn-ea"/>
                <a:cs typeface="+mn-cs"/>
              </a:rPr>
              <a:t>supradisciplinary</a:t>
            </a:r>
            <a:r>
              <a:rPr lang="en-US" sz="1200" kern="1200" dirty="0" smtClean="0">
                <a:solidFill>
                  <a:schemeClr val="tx1"/>
                </a:solidFill>
                <a:latin typeface="+mn-lt"/>
                <a:ea typeface="+mn-ea"/>
                <a:cs typeface="+mn-cs"/>
              </a:rPr>
              <a:t> approach to allow for an </a:t>
            </a:r>
            <a:r>
              <a:rPr lang="en-US" sz="1200" b="1" i="1" kern="1200" dirty="0" smtClean="0">
                <a:solidFill>
                  <a:schemeClr val="tx1"/>
                </a:solidFill>
                <a:latin typeface="+mn-lt"/>
                <a:ea typeface="+mn-ea"/>
                <a:cs typeface="+mn-cs"/>
              </a:rPr>
              <a:t>encompassing mechanistic and quantitative understanding of the </a:t>
            </a:r>
            <a:r>
              <a:rPr lang="en-US" sz="1200" b="1" i="1" kern="1200" dirty="0" err="1" smtClean="0">
                <a:solidFill>
                  <a:schemeClr val="tx1"/>
                </a:solidFill>
                <a:latin typeface="+mn-lt"/>
                <a:ea typeface="+mn-ea"/>
                <a:cs typeface="+mn-cs"/>
              </a:rPr>
              <a:t>physico</a:t>
            </a:r>
            <a:r>
              <a:rPr lang="en-US" sz="1200" b="1" i="1" kern="1200" dirty="0" smtClean="0">
                <a:solidFill>
                  <a:schemeClr val="tx1"/>
                </a:solidFill>
                <a:latin typeface="+mn-lt"/>
                <a:ea typeface="+mn-ea"/>
                <a:cs typeface="+mn-cs"/>
              </a:rPr>
              <a:t>-chemical processes during the lifecycle of volcanic ash: from formation in a volcano, through changes during the dispersal in the atmosphere to the impacts on life and society.</a:t>
            </a:r>
          </a:p>
        </p:txBody>
      </p:sp>
      <p:sp>
        <p:nvSpPr>
          <p:cNvPr id="4" name="Slide Number Placeholder 3"/>
          <p:cNvSpPr>
            <a:spLocks noGrp="1"/>
          </p:cNvSpPr>
          <p:nvPr>
            <p:ph type="sldNum" sz="quarter" idx="10"/>
          </p:nvPr>
        </p:nvSpPr>
        <p:spPr/>
        <p:txBody>
          <a:bodyPr/>
          <a:lstStyle/>
          <a:p>
            <a:fld id="{234B0080-DE02-FE4D-8E71-14FC0CDC17B4}" type="slidenum">
              <a:rPr lang="en-US" smtClean="0"/>
              <a:t>2</a:t>
            </a:fld>
            <a:endParaRPr lang="en-US"/>
          </a:p>
        </p:txBody>
      </p:sp>
    </p:spTree>
    <p:extLst>
      <p:ext uri="{BB962C8B-B14F-4D97-AF65-F5344CB8AC3E}">
        <p14:creationId xmlns:p14="http://schemas.microsoft.com/office/powerpoint/2010/main" val="32054399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Two different power-law relationships are usually interpreted as resulting from two different or two </a:t>
            </a:r>
            <a:r>
              <a:rPr lang="es-ES" sz="1200" kern="1200" baseline="0" dirty="0" err="1" smtClean="0">
                <a:solidFill>
                  <a:schemeClr val="tx1"/>
                </a:solidFill>
                <a:latin typeface="+mn-lt"/>
                <a:ea typeface="+mn-ea"/>
                <a:cs typeface="+mn-cs"/>
              </a:rPr>
              <a:t>combined</a:t>
            </a:r>
            <a:r>
              <a:rPr lang="es-ES" sz="1200" kern="1200" baseline="0" dirty="0" smtClean="0">
                <a:solidFill>
                  <a:schemeClr val="tx1"/>
                </a:solidFill>
                <a:latin typeface="+mn-lt"/>
                <a:ea typeface="+mn-ea"/>
                <a:cs typeface="+mn-cs"/>
              </a:rPr>
              <a:t> </a:t>
            </a:r>
            <a:r>
              <a:rPr lang="es-ES" sz="1200" kern="1200" baseline="0" dirty="0" err="1" smtClean="0">
                <a:solidFill>
                  <a:schemeClr val="tx1"/>
                </a:solidFill>
                <a:latin typeface="+mn-lt"/>
                <a:ea typeface="+mn-ea"/>
                <a:cs typeface="+mn-cs"/>
              </a:rPr>
              <a:t>pattern-forming</a:t>
            </a:r>
            <a:r>
              <a:rPr lang="es-ES" sz="1200" kern="1200" baseline="0" dirty="0" smtClean="0">
                <a:solidFill>
                  <a:schemeClr val="tx1"/>
                </a:solidFill>
                <a:latin typeface="+mn-lt"/>
                <a:ea typeface="+mn-ea"/>
                <a:cs typeface="+mn-cs"/>
              </a:rPr>
              <a:t> </a:t>
            </a:r>
            <a:r>
              <a:rPr lang="es-ES" sz="1200" kern="1200" baseline="0" dirty="0" err="1" smtClean="0">
                <a:solidFill>
                  <a:schemeClr val="tx1"/>
                </a:solidFill>
                <a:latin typeface="+mn-lt"/>
                <a:ea typeface="+mn-ea"/>
                <a:cs typeface="+mn-cs"/>
              </a:rPr>
              <a:t>processes</a:t>
            </a:r>
            <a:r>
              <a:rPr lang="es-ES" sz="1200" kern="1200" baseline="0" dirty="0" smtClean="0">
                <a:solidFill>
                  <a:schemeClr val="tx1"/>
                </a:solidFill>
                <a:latin typeface="+mn-lt"/>
                <a:ea typeface="+mn-ea"/>
                <a:cs typeface="+mn-cs"/>
              </a:rPr>
              <a:t> (KAYE 1989)</a:t>
            </a:r>
            <a:endParaRPr lang="es-ES" dirty="0"/>
          </a:p>
        </p:txBody>
      </p:sp>
      <p:sp>
        <p:nvSpPr>
          <p:cNvPr id="4" name="Slide Number Placeholder 3"/>
          <p:cNvSpPr>
            <a:spLocks noGrp="1"/>
          </p:cNvSpPr>
          <p:nvPr>
            <p:ph type="sldNum" sz="quarter" idx="10"/>
          </p:nvPr>
        </p:nvSpPr>
        <p:spPr/>
        <p:txBody>
          <a:bodyPr/>
          <a:lstStyle/>
          <a:p>
            <a:fld id="{5EF0639A-3281-41A8-AC4C-09B363CFF428}" type="slidenum">
              <a:rPr lang="es-ES" smtClean="0"/>
              <a:pPr/>
              <a:t>20</a:t>
            </a:fld>
            <a:endParaRPr lang="es-E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Two different power-law relationships are usually interpreted as resulting from two different or two </a:t>
            </a:r>
            <a:r>
              <a:rPr lang="es-ES" sz="1200" kern="1200" baseline="0" dirty="0" err="1" smtClean="0">
                <a:solidFill>
                  <a:schemeClr val="tx1"/>
                </a:solidFill>
                <a:latin typeface="+mn-lt"/>
                <a:ea typeface="+mn-ea"/>
                <a:cs typeface="+mn-cs"/>
              </a:rPr>
              <a:t>combined</a:t>
            </a:r>
            <a:r>
              <a:rPr lang="es-ES" sz="1200" kern="1200" baseline="0" dirty="0" smtClean="0">
                <a:solidFill>
                  <a:schemeClr val="tx1"/>
                </a:solidFill>
                <a:latin typeface="+mn-lt"/>
                <a:ea typeface="+mn-ea"/>
                <a:cs typeface="+mn-cs"/>
              </a:rPr>
              <a:t> </a:t>
            </a:r>
            <a:r>
              <a:rPr lang="es-ES" sz="1200" kern="1200" baseline="0" dirty="0" err="1" smtClean="0">
                <a:solidFill>
                  <a:schemeClr val="tx1"/>
                </a:solidFill>
                <a:latin typeface="+mn-lt"/>
                <a:ea typeface="+mn-ea"/>
                <a:cs typeface="+mn-cs"/>
              </a:rPr>
              <a:t>pattern-forming</a:t>
            </a:r>
            <a:r>
              <a:rPr lang="es-ES" sz="1200" kern="1200" baseline="0" dirty="0" smtClean="0">
                <a:solidFill>
                  <a:schemeClr val="tx1"/>
                </a:solidFill>
                <a:latin typeface="+mn-lt"/>
                <a:ea typeface="+mn-ea"/>
                <a:cs typeface="+mn-cs"/>
              </a:rPr>
              <a:t> </a:t>
            </a:r>
            <a:r>
              <a:rPr lang="es-ES" sz="1200" kern="1200" baseline="0" dirty="0" err="1" smtClean="0">
                <a:solidFill>
                  <a:schemeClr val="tx1"/>
                </a:solidFill>
                <a:latin typeface="+mn-lt"/>
                <a:ea typeface="+mn-ea"/>
                <a:cs typeface="+mn-cs"/>
              </a:rPr>
              <a:t>processes</a:t>
            </a:r>
            <a:r>
              <a:rPr lang="es-ES" sz="1200" kern="1200" baseline="0" dirty="0" smtClean="0">
                <a:solidFill>
                  <a:schemeClr val="tx1"/>
                </a:solidFill>
                <a:latin typeface="+mn-lt"/>
                <a:ea typeface="+mn-ea"/>
                <a:cs typeface="+mn-cs"/>
              </a:rPr>
              <a:t> (KAYE 1989)</a:t>
            </a:r>
          </a:p>
          <a:p>
            <a:r>
              <a:rPr lang="en-US" sz="1200" kern="1200" baseline="0" dirty="0" smtClean="0">
                <a:solidFill>
                  <a:schemeClr val="tx1"/>
                </a:solidFill>
                <a:latin typeface="+mn-lt"/>
                <a:ea typeface="+mn-ea"/>
                <a:cs typeface="+mn-cs"/>
              </a:rPr>
              <a:t>THE VALUES OF D ARE NOT COMPLETELY IN ACCORDING WITH THE CATEGORIES ESTABLISHED IN LITERATURE. REASON WHY IS EXPECTED THAT THE CAUSE OF THE FRAGMENTATION REGIME IN RIES IS DUE TO A COMBINATION OF MORE THAN ONE ASPECT. Si lo </a:t>
            </a:r>
            <a:r>
              <a:rPr lang="en-US" sz="1200" kern="1200" baseline="0" dirty="0" err="1" smtClean="0">
                <a:solidFill>
                  <a:schemeClr val="tx1"/>
                </a:solidFill>
                <a:latin typeface="+mn-lt"/>
                <a:ea typeface="+mn-ea"/>
                <a:cs typeface="+mn-cs"/>
              </a:rPr>
              <a:t>relacionamos</a:t>
            </a:r>
            <a:r>
              <a:rPr lang="en-US" sz="1200" kern="1200" baseline="0" dirty="0" smtClean="0">
                <a:solidFill>
                  <a:schemeClr val="tx1"/>
                </a:solidFill>
                <a:latin typeface="+mn-lt"/>
                <a:ea typeface="+mn-ea"/>
                <a:cs typeface="+mn-cs"/>
              </a:rPr>
              <a:t> con </a:t>
            </a:r>
            <a:r>
              <a:rPr lang="en-US" sz="1200" kern="1200" baseline="0" dirty="0" err="1" smtClean="0">
                <a:solidFill>
                  <a:schemeClr val="tx1"/>
                </a:solidFill>
                <a:latin typeface="+mn-lt"/>
                <a:ea typeface="+mn-ea"/>
                <a:cs typeface="+mn-cs"/>
              </a:rPr>
              <a:t>su</a:t>
            </a:r>
            <a:r>
              <a:rPr lang="en-US" sz="1200" kern="1200" baseline="0" dirty="0" smtClean="0">
                <a:solidFill>
                  <a:schemeClr val="tx1"/>
                </a:solidFill>
                <a:latin typeface="+mn-lt"/>
                <a:ea typeface="+mn-ea"/>
                <a:cs typeface="+mn-cs"/>
              </a:rPr>
              <a:t> valor </a:t>
            </a:r>
            <a:r>
              <a:rPr lang="en-US" sz="1200" kern="1200" baseline="0" dirty="0" err="1" smtClean="0">
                <a:solidFill>
                  <a:schemeClr val="tx1"/>
                </a:solidFill>
                <a:latin typeface="+mn-lt"/>
                <a:ea typeface="+mn-ea"/>
                <a:cs typeface="+mn-cs"/>
              </a:rPr>
              <a:t>mas</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cercano</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Da</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podria</a:t>
            </a:r>
            <a:r>
              <a:rPr lang="en-US" sz="1200" kern="1200" baseline="0" dirty="0" smtClean="0">
                <a:solidFill>
                  <a:schemeClr val="tx1"/>
                </a:solidFill>
                <a:latin typeface="+mn-lt"/>
                <a:ea typeface="+mn-ea"/>
                <a:cs typeface="+mn-cs"/>
              </a:rPr>
              <a:t> </a:t>
            </a:r>
            <a:r>
              <a:rPr lang="en-US" sz="1200" kern="1200" baseline="0" dirty="0" err="1" smtClean="0">
                <a:solidFill>
                  <a:schemeClr val="tx1"/>
                </a:solidFill>
                <a:latin typeface="+mn-lt"/>
                <a:ea typeface="+mn-ea"/>
                <a:cs typeface="+mn-cs"/>
              </a:rPr>
              <a:t>reflejar</a:t>
            </a:r>
            <a:r>
              <a:rPr lang="en-US" sz="1200" kern="1200" baseline="0" dirty="0" smtClean="0">
                <a:solidFill>
                  <a:schemeClr val="tx1"/>
                </a:solidFill>
                <a:latin typeface="+mn-lt"/>
                <a:ea typeface="+mn-ea"/>
                <a:cs typeface="+mn-cs"/>
              </a:rPr>
              <a:t> granite </a:t>
            </a:r>
            <a:r>
              <a:rPr lang="en-US" sz="1200" kern="1200" baseline="0" dirty="0" err="1" smtClean="0">
                <a:solidFill>
                  <a:schemeClr val="tx1"/>
                </a:solidFill>
                <a:latin typeface="+mn-lt"/>
                <a:ea typeface="+mn-ea"/>
                <a:cs typeface="+mn-cs"/>
              </a:rPr>
              <a:t>dissagregation</a:t>
            </a:r>
            <a:r>
              <a:rPr lang="en-US" sz="1200" kern="1200" baseline="0" dirty="0" smtClean="0">
                <a:solidFill>
                  <a:schemeClr val="tx1"/>
                </a:solidFill>
                <a:latin typeface="+mn-lt"/>
                <a:ea typeface="+mn-ea"/>
                <a:cs typeface="+mn-cs"/>
              </a:rPr>
              <a:t> form the crystalline bedrock; and Db could be related with the theoretical values for asteroids.</a:t>
            </a:r>
          </a:p>
          <a:p>
            <a:endParaRPr lang="es-E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absence of a narrow range of fractal dimensions for FSD of the </a:t>
            </a:r>
            <a:r>
              <a:rPr lang="en-US" sz="1200" kern="1200" baseline="0" dirty="0" err="1" smtClean="0">
                <a:solidFill>
                  <a:schemeClr val="tx1"/>
                </a:solidFill>
                <a:latin typeface="+mn-lt"/>
                <a:ea typeface="+mn-ea"/>
                <a:cs typeface="+mn-cs"/>
              </a:rPr>
              <a:t>Ries</a:t>
            </a:r>
            <a:r>
              <a:rPr lang="en-US" sz="1200" kern="1200" baseline="0" dirty="0" smtClean="0">
                <a:solidFill>
                  <a:schemeClr val="tx1"/>
                </a:solidFill>
                <a:latin typeface="+mn-lt"/>
                <a:ea typeface="+mn-ea"/>
                <a:cs typeface="+mn-cs"/>
              </a:rPr>
              <a:t> core samples argues against shock-induced fragmentation being the only or dominant process during impact. The high D-value for FSD at greater depth can possibly be related to enhanced </a:t>
            </a:r>
            <a:r>
              <a:rPr lang="en-US" sz="1200" kern="1200" baseline="0" dirty="0" err="1" smtClean="0">
                <a:solidFill>
                  <a:schemeClr val="tx1"/>
                </a:solidFill>
                <a:latin typeface="+mn-lt"/>
                <a:ea typeface="+mn-ea"/>
                <a:cs typeface="+mn-cs"/>
              </a:rPr>
              <a:t>comminution</a:t>
            </a:r>
            <a:r>
              <a:rPr lang="en-US" sz="1200" kern="1200" baseline="0" dirty="0" smtClean="0">
                <a:solidFill>
                  <a:schemeClr val="tx1"/>
                </a:solidFill>
                <a:latin typeface="+mn-lt"/>
                <a:ea typeface="+mn-ea"/>
                <a:cs typeface="+mn-cs"/>
              </a:rPr>
              <a:t> due to stress localization, and might correspond to the zones of localized deformation. Fractal geometry, specifically when based on automated procedures, proves to be a powerful tool for quantifying, and thus </a:t>
            </a:r>
            <a:r>
              <a:rPr lang="en-US" sz="1200" kern="1200" baseline="0" dirty="0" err="1" smtClean="0">
                <a:solidFill>
                  <a:schemeClr val="tx1"/>
                </a:solidFill>
                <a:latin typeface="+mn-lt"/>
                <a:ea typeface="+mn-ea"/>
                <a:cs typeface="+mn-cs"/>
              </a:rPr>
              <a:t>analysing</a:t>
            </a:r>
            <a:r>
              <a:rPr lang="en-US" sz="1200" kern="1200" baseline="0" dirty="0" smtClean="0">
                <a:solidFill>
                  <a:schemeClr val="tx1"/>
                </a:solidFill>
                <a:latin typeface="+mn-lt"/>
                <a:ea typeface="+mn-ea"/>
                <a:cs typeface="+mn-cs"/>
              </a:rPr>
              <a:t> complex rock </a:t>
            </a:r>
            <a:r>
              <a:rPr lang="es-ES" sz="1200" kern="1200" baseline="0" dirty="0" err="1" smtClean="0">
                <a:solidFill>
                  <a:schemeClr val="tx1"/>
                </a:solidFill>
                <a:latin typeface="+mn-lt"/>
                <a:ea typeface="+mn-ea"/>
                <a:cs typeface="+mn-cs"/>
              </a:rPr>
              <a:t>structures</a:t>
            </a:r>
            <a:r>
              <a:rPr lang="es-ES" sz="1200" kern="1200" baseline="0" dirty="0" smtClean="0">
                <a:solidFill>
                  <a:schemeClr val="tx1"/>
                </a:solidFill>
                <a:latin typeface="+mn-lt"/>
                <a:ea typeface="+mn-ea"/>
                <a:cs typeface="+mn-cs"/>
              </a:rPr>
              <a:t>.</a:t>
            </a:r>
            <a:endParaRPr lang="es-ES" dirty="0"/>
          </a:p>
        </p:txBody>
      </p:sp>
      <p:sp>
        <p:nvSpPr>
          <p:cNvPr id="4" name="Slide Number Placeholder 3"/>
          <p:cNvSpPr>
            <a:spLocks noGrp="1"/>
          </p:cNvSpPr>
          <p:nvPr>
            <p:ph type="sldNum" sz="quarter" idx="10"/>
          </p:nvPr>
        </p:nvSpPr>
        <p:spPr/>
        <p:txBody>
          <a:bodyPr/>
          <a:lstStyle/>
          <a:p>
            <a:fld id="{5EF0639A-3281-41A8-AC4C-09B363CFF428}" type="slidenum">
              <a:rPr lang="es-ES" smtClean="0"/>
              <a:pPr/>
              <a:t>21</a:t>
            </a:fld>
            <a:endParaRPr lang="es-E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ES" dirty="0"/>
          </a:p>
        </p:txBody>
      </p:sp>
      <p:sp>
        <p:nvSpPr>
          <p:cNvPr id="4" name="Slide Number Placeholder 3"/>
          <p:cNvSpPr>
            <a:spLocks noGrp="1"/>
          </p:cNvSpPr>
          <p:nvPr>
            <p:ph type="sldNum" sz="quarter" idx="10"/>
          </p:nvPr>
        </p:nvSpPr>
        <p:spPr/>
        <p:txBody>
          <a:bodyPr/>
          <a:lstStyle/>
          <a:p>
            <a:fld id="{5EF0639A-3281-41A8-AC4C-09B363CFF428}" type="slidenum">
              <a:rPr lang="es-ES" smtClean="0"/>
              <a:pPr/>
              <a:t>22</a:t>
            </a:fld>
            <a:endParaRPr lang="es-E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a:t>
            </a:r>
            <a:r>
              <a:rPr lang="en-US" sz="1200" b="0" i="0" kern="1200" dirty="0" smtClean="0">
                <a:solidFill>
                  <a:schemeClr val="tx1"/>
                </a:solidFill>
                <a:latin typeface="+mn-lt"/>
                <a:ea typeface="+mn-ea"/>
                <a:cs typeface="+mn-cs"/>
              </a:rPr>
              <a:t>he </a:t>
            </a:r>
            <a:r>
              <a:rPr lang="en-US" sz="1200" b="0" i="0" kern="1200" dirty="0" err="1" smtClean="0">
                <a:solidFill>
                  <a:schemeClr val="tx1"/>
                </a:solidFill>
                <a:latin typeface="+mn-lt"/>
                <a:ea typeface="+mn-ea"/>
                <a:cs typeface="+mn-cs"/>
              </a:rPr>
              <a:t>Ries</a:t>
            </a:r>
            <a:r>
              <a:rPr lang="en-US" sz="1200" b="0" i="0" kern="1200" dirty="0" smtClean="0">
                <a:solidFill>
                  <a:schemeClr val="tx1"/>
                </a:solidFill>
                <a:latin typeface="+mn-lt"/>
                <a:ea typeface="+mn-ea"/>
                <a:cs typeface="+mn-cs"/>
              </a:rPr>
              <a:t> structure consists of a deep basin within the "inner ring" that is filled with sediment overlying </a:t>
            </a:r>
            <a:r>
              <a:rPr lang="en-US" sz="1200" b="1" i="0" u="none" strike="noStrike" kern="1200" dirty="0" err="1" smtClean="0">
                <a:solidFill>
                  <a:schemeClr val="tx1"/>
                </a:solidFill>
                <a:latin typeface="+mn-lt"/>
                <a:ea typeface="+mn-ea"/>
                <a:cs typeface="+mn-cs"/>
                <a:hlinkClick r:id="rId3"/>
              </a:rPr>
              <a:t>suevite</a:t>
            </a:r>
            <a:r>
              <a:rPr lang="en-US" sz="1200" b="0" i="0" kern="1200" dirty="0" smtClean="0">
                <a:solidFill>
                  <a:schemeClr val="tx1"/>
                </a:solidFill>
                <a:latin typeface="+mn-lt"/>
                <a:ea typeface="+mn-ea"/>
                <a:cs typeface="+mn-cs"/>
              </a:rPr>
              <a:t>. The outer zone outside of the inner ring is known as the "</a:t>
            </a:r>
            <a:r>
              <a:rPr lang="en-US" sz="1200" b="0" i="0" kern="1200" dirty="0" err="1" smtClean="0">
                <a:solidFill>
                  <a:schemeClr val="tx1"/>
                </a:solidFill>
                <a:latin typeface="+mn-lt"/>
                <a:ea typeface="+mn-ea"/>
                <a:cs typeface="+mn-cs"/>
              </a:rPr>
              <a:t>Megablock</a:t>
            </a:r>
            <a:r>
              <a:rPr lang="en-US" sz="1200" b="0" i="0" kern="1200" dirty="0" smtClean="0">
                <a:solidFill>
                  <a:schemeClr val="tx1"/>
                </a:solidFill>
                <a:latin typeface="+mn-lt"/>
                <a:ea typeface="+mn-ea"/>
                <a:cs typeface="+mn-cs"/>
              </a:rPr>
              <a:t> zone", which represents the </a:t>
            </a:r>
            <a:r>
              <a:rPr lang="en-US" sz="1200" b="1" i="0" u="none" strike="noStrike" kern="1200" dirty="0" smtClean="0">
                <a:solidFill>
                  <a:schemeClr val="tx1"/>
                </a:solidFill>
                <a:latin typeface="+mn-lt"/>
                <a:ea typeface="+mn-ea"/>
                <a:cs typeface="+mn-cs"/>
                <a:hlinkClick r:id="rId3"/>
              </a:rPr>
              <a:t>faulted</a:t>
            </a:r>
            <a:r>
              <a:rPr lang="en-US" sz="1200" b="0" i="0" u="none" strike="noStrike" kern="1200" dirty="0" smtClean="0">
                <a:solidFill>
                  <a:schemeClr val="tx1"/>
                </a:solidFill>
                <a:latin typeface="+mn-lt"/>
                <a:ea typeface="+mn-ea"/>
                <a:cs typeface="+mn-cs"/>
                <a:hlinkClick r:id="rId3"/>
              </a:rPr>
              <a:t> </a:t>
            </a:r>
            <a:r>
              <a:rPr lang="en-US" sz="1200" b="0" i="0" kern="1200" dirty="0" smtClean="0">
                <a:solidFill>
                  <a:schemeClr val="tx1"/>
                </a:solidFill>
                <a:latin typeface="+mn-lt"/>
                <a:ea typeface="+mn-ea"/>
                <a:cs typeface="+mn-cs"/>
              </a:rPr>
              <a:t>crater rim.</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CONTACT</a:t>
            </a:r>
            <a:r>
              <a:rPr lang="en-US" sz="1200" b="0" i="0" kern="1200" baseline="0" dirty="0" smtClean="0">
                <a:solidFill>
                  <a:schemeClr val="tx1"/>
                </a:solidFill>
                <a:latin typeface="+mn-lt"/>
                <a:ea typeface="+mn-ea"/>
                <a:cs typeface="+mn-cs"/>
              </a:rPr>
              <a:t> AND COMPACTATION STAGE: </a:t>
            </a:r>
            <a:r>
              <a:rPr lang="en-US" sz="1200" kern="1200" dirty="0" smtClean="0">
                <a:solidFill>
                  <a:schemeClr val="tx1"/>
                </a:solidFill>
                <a:latin typeface="+mn-lt"/>
                <a:ea typeface="+mn-ea"/>
                <a:cs typeface="+mn-cs"/>
              </a:rPr>
              <a:t>Stress levels within the shock wave far exceed the strength of solid materials; consequently, both the </a:t>
            </a:r>
            <a:r>
              <a:rPr lang="en-US" sz="1200" kern="1200" dirty="0" err="1" smtClean="0">
                <a:solidFill>
                  <a:schemeClr val="tx1"/>
                </a:solidFill>
                <a:latin typeface="+mn-lt"/>
                <a:ea typeface="+mn-ea"/>
                <a:cs typeface="+mn-cs"/>
              </a:rPr>
              <a:t>impactor</a:t>
            </a:r>
            <a:r>
              <a:rPr lang="en-US" sz="1200" kern="1200" dirty="0" smtClean="0">
                <a:solidFill>
                  <a:schemeClr val="tx1"/>
                </a:solidFill>
                <a:latin typeface="+mn-lt"/>
                <a:ea typeface="+mn-ea"/>
                <a:cs typeface="+mn-cs"/>
              </a:rPr>
              <a:t> and the target close to the impact site are irreversibly damaged. As the shock wave decays, the shocked region decompresses towards more usual pressures and densities. The damage produced by the shock wave raises the temperature of the material. In all but the smallest impacts this increase in temperature is sufficient to melt the </a:t>
            </a:r>
            <a:r>
              <a:rPr lang="en-US" sz="1200" kern="1200" dirty="0" err="1" smtClean="0">
                <a:solidFill>
                  <a:schemeClr val="tx1"/>
                </a:solidFill>
                <a:latin typeface="+mn-lt"/>
                <a:ea typeface="+mn-ea"/>
                <a:cs typeface="+mn-cs"/>
              </a:rPr>
              <a:t>impactor</a:t>
            </a:r>
            <a:r>
              <a:rPr lang="en-US" sz="1200" kern="1200" dirty="0" smtClean="0">
                <a:solidFill>
                  <a:schemeClr val="tx1"/>
                </a:solidFill>
                <a:latin typeface="+mn-lt"/>
                <a:ea typeface="+mn-ea"/>
                <a:cs typeface="+mn-cs"/>
              </a:rPr>
              <a:t>, and in larger impacts to vaporize most of it and to melt large volumes of the target.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EXCAVATION STAGE: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During excavation, the crater grows as the accelerated target material moves away from the impact point. The target's motion is initially downwards and outwards, but it becomes outwards and upwards. In large impacts, as well as material displaced and ejected to form the crater, significant volumes of target material may be melted and vaporized together with the original </a:t>
            </a:r>
            <a:r>
              <a:rPr lang="en-US" sz="1200" kern="1200" dirty="0" err="1" smtClean="0">
                <a:solidFill>
                  <a:schemeClr val="tx1"/>
                </a:solidFill>
                <a:latin typeface="+mn-lt"/>
                <a:ea typeface="+mn-ea"/>
                <a:cs typeface="+mn-cs"/>
              </a:rPr>
              <a:t>impactor</a:t>
            </a:r>
            <a:r>
              <a:rPr lang="en-US" sz="1200" kern="1200" dirty="0" smtClean="0">
                <a:solidFill>
                  <a:schemeClr val="tx1"/>
                </a:solidFill>
                <a:latin typeface="+mn-lt"/>
                <a:ea typeface="+mn-ea"/>
                <a:cs typeface="+mn-cs"/>
              </a:rPr>
              <a:t>. </a:t>
            </a:r>
            <a:r>
              <a:rPr lang="en-US" sz="1200" b="1" i="1" kern="1200" dirty="0" smtClean="0">
                <a:solidFill>
                  <a:schemeClr val="tx1"/>
                </a:solidFill>
                <a:latin typeface="+mn-lt"/>
                <a:ea typeface="+mn-ea"/>
                <a:cs typeface="+mn-cs"/>
              </a:rPr>
              <a:t>Some of this impact melt rock may be ejected</a:t>
            </a:r>
            <a:r>
              <a:rPr lang="en-US" sz="1200" kern="1200" dirty="0" smtClean="0">
                <a:solidFill>
                  <a:schemeClr val="tx1"/>
                </a:solidFill>
                <a:latin typeface="+mn-lt"/>
                <a:ea typeface="+mn-ea"/>
                <a:cs typeface="+mn-cs"/>
              </a:rPr>
              <a:t>, </a:t>
            </a:r>
            <a:r>
              <a:rPr lang="en-US" sz="1200" b="1" i="1" kern="1200" dirty="0" smtClean="0">
                <a:solidFill>
                  <a:schemeClr val="tx1"/>
                </a:solidFill>
                <a:latin typeface="+mn-lt"/>
                <a:ea typeface="+mn-ea"/>
                <a:cs typeface="+mn-cs"/>
              </a:rPr>
              <a:t>The majority of the fastest material is ejected from close to the center of impact, and the slowest material is ejected close to the rim at low velocities to form an overturned coherent flap of </a:t>
            </a:r>
            <a:r>
              <a:rPr lang="en-US" sz="1200" b="1" i="1" kern="1200" dirty="0" err="1" smtClean="0">
                <a:solidFill>
                  <a:schemeClr val="tx1"/>
                </a:solidFill>
                <a:latin typeface="+mn-lt"/>
                <a:ea typeface="+mn-ea"/>
                <a:cs typeface="+mn-cs"/>
              </a:rPr>
              <a:t>ejecta</a:t>
            </a:r>
            <a:r>
              <a:rPr lang="en-US" sz="1200" b="1" i="1" kern="1200" dirty="0" smtClean="0">
                <a:solidFill>
                  <a:schemeClr val="tx1"/>
                </a:solidFill>
                <a:latin typeface="+mn-lt"/>
                <a:ea typeface="+mn-ea"/>
                <a:cs typeface="+mn-cs"/>
              </a:rPr>
              <a:t> immediately outside the rim</a:t>
            </a:r>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MODIFICATION AND COLLAPSE STAGE: </a:t>
            </a:r>
            <a:r>
              <a:rPr lang="en-US" sz="1200" b="1" i="1" kern="1200" dirty="0" smtClean="0">
                <a:solidFill>
                  <a:schemeClr val="tx1"/>
                </a:solidFill>
                <a:latin typeface="+mn-lt"/>
                <a:ea typeface="+mn-ea"/>
                <a:cs typeface="+mn-cs"/>
              </a:rPr>
              <a:t>The collapse of the transient cavity is driven by gravity, and involves both the uplift of the central region and the inward collapse of the rim. In simple craters, the original excavation cavity is overlain by a lens of collapse </a:t>
            </a:r>
            <a:r>
              <a:rPr lang="en-US" sz="1200" b="1" i="1" u="sng" kern="1200" dirty="0" err="1" smtClean="0">
                <a:solidFill>
                  <a:schemeClr val="tx1"/>
                </a:solidFill>
                <a:latin typeface="+mn-lt"/>
                <a:ea typeface="+mn-ea"/>
                <a:cs typeface="+mn-cs"/>
                <a:hlinkClick r:id="rId4" tooltip="Breccia"/>
              </a:rPr>
              <a:t>breccia</a:t>
            </a:r>
            <a:r>
              <a:rPr lang="en-US" sz="1200" b="1" i="1" kern="1200" dirty="0" smtClean="0">
                <a:solidFill>
                  <a:schemeClr val="tx1"/>
                </a:solidFill>
                <a:latin typeface="+mn-lt"/>
                <a:ea typeface="+mn-ea"/>
                <a:cs typeface="+mn-cs"/>
              </a:rPr>
              <a:t>, </a:t>
            </a:r>
            <a:r>
              <a:rPr lang="en-US" sz="1200" b="1" i="1" kern="1200" dirty="0" err="1" smtClean="0">
                <a:solidFill>
                  <a:schemeClr val="tx1"/>
                </a:solidFill>
                <a:latin typeface="+mn-lt"/>
                <a:ea typeface="+mn-ea"/>
                <a:cs typeface="+mn-cs"/>
              </a:rPr>
              <a:t>ejecta</a:t>
            </a:r>
            <a:r>
              <a:rPr lang="en-US" sz="1200" b="1" i="1" kern="1200" dirty="0" smtClean="0">
                <a:solidFill>
                  <a:schemeClr val="tx1"/>
                </a:solidFill>
                <a:latin typeface="+mn-lt"/>
                <a:ea typeface="+mn-ea"/>
                <a:cs typeface="+mn-cs"/>
              </a:rPr>
              <a:t> and melt rock, and a portion of the central crater floor may sometimes be flat.</a:t>
            </a:r>
            <a:endParaRPr lang="es-E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5EF0639A-3281-41A8-AC4C-09B363CFF428}" type="slidenum">
              <a:rPr lang="es-ES" smtClean="0"/>
              <a:pPr/>
              <a:t>23</a:t>
            </a:fld>
            <a:endParaRPr lang="es-E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We are talking about a Brescia-like rock, in a sedimentary matrix, where it is possible that the high amount of volatiles (water vapor from shocked porous rocks, carbon dioxide from shocked carbonate rocks) prevents the formation of coherent melt masses. </a:t>
            </a:r>
            <a:r>
              <a:rPr kumimoji="0" lang="en-US" sz="1200" b="1" i="1" u="none" strike="noStrike" cap="none" normalizeH="0" baseline="0" dirty="0" smtClean="0">
                <a:ln>
                  <a:noFill/>
                </a:ln>
                <a:solidFill>
                  <a:srgbClr val="002060"/>
                </a:solidFill>
                <a:effectLst/>
                <a:latin typeface="Calibri" pitchFamily="34" charset="0"/>
                <a:ea typeface="Calibri" pitchFamily="34" charset="0"/>
                <a:cs typeface="Times New Roman" pitchFamily="18" charset="0"/>
              </a:rPr>
              <a:t>Instead, the shock-produced impact melt is finely dispersed by the volatiles to form microscopic glass particles only</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In our opinion, there may be an additional reason for the apparent lack of melt rocks and </a:t>
            </a:r>
            <a:r>
              <a:rPr kumimoji="0" lang="en-US" sz="12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suevites</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in impact structures in sedimentary targets.</a:t>
            </a:r>
            <a:endParaRPr kumimoji="0" lang="es-E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373737"/>
                </a:solidFill>
                <a:effectLst/>
                <a:latin typeface="Helvetica"/>
                <a:ea typeface="Calibri" pitchFamily="34" charset="0"/>
                <a:cs typeface="Times New Roman" pitchFamily="18" charset="0"/>
              </a:rPr>
              <a:t>Impact structures in purely sedimentary targets, to the contrary, in general lack these impact melt rock and </a:t>
            </a:r>
            <a:r>
              <a:rPr kumimoji="0" lang="en-US" sz="1200" b="0" i="0" u="none" strike="noStrike" cap="none" normalizeH="0" baseline="0" dirty="0" err="1" smtClean="0">
                <a:ln>
                  <a:noFill/>
                </a:ln>
                <a:solidFill>
                  <a:srgbClr val="373737"/>
                </a:solidFill>
                <a:effectLst/>
                <a:latin typeface="Helvetica"/>
                <a:ea typeface="Calibri" pitchFamily="34" charset="0"/>
                <a:cs typeface="Times New Roman" pitchFamily="18" charset="0"/>
              </a:rPr>
              <a:t>suevite</a:t>
            </a:r>
            <a:r>
              <a:rPr kumimoji="0" lang="en-US" sz="1200" b="0" i="0" u="none" strike="noStrike" cap="none" normalizeH="0" baseline="0" dirty="0" smtClean="0">
                <a:ln>
                  <a:noFill/>
                </a:ln>
                <a:solidFill>
                  <a:srgbClr val="373737"/>
                </a:solidFill>
                <a:effectLst/>
                <a:latin typeface="Helvetica"/>
                <a:ea typeface="Calibri" pitchFamily="34" charset="0"/>
                <a:cs typeface="Times New Roman" pitchFamily="18" charset="0"/>
              </a:rPr>
              <a:t> layers, which has especially been pointed out by </a:t>
            </a:r>
            <a:r>
              <a:rPr kumimoji="0" lang="en-US" sz="1200" b="0" i="0" u="none" strike="noStrike" cap="none" normalizeH="0" baseline="0" dirty="0" err="1" smtClean="0">
                <a:ln>
                  <a:noFill/>
                </a:ln>
                <a:solidFill>
                  <a:srgbClr val="373737"/>
                </a:solidFill>
                <a:effectLst/>
                <a:latin typeface="Helvetica"/>
                <a:ea typeface="Calibri" pitchFamily="34" charset="0"/>
                <a:cs typeface="Times New Roman" pitchFamily="18" charset="0"/>
              </a:rPr>
              <a:t>Kieffer</a:t>
            </a:r>
            <a:r>
              <a:rPr kumimoji="0" lang="en-US" sz="1200" b="0" i="0" u="none" strike="noStrike" cap="none" normalizeH="0" baseline="0" dirty="0" smtClean="0">
                <a:ln>
                  <a:noFill/>
                </a:ln>
                <a:solidFill>
                  <a:srgbClr val="373737"/>
                </a:solidFill>
                <a:effectLst/>
                <a:latin typeface="Helvetica"/>
                <a:ea typeface="Calibri" pitchFamily="34" charset="0"/>
                <a:cs typeface="Times New Roman" pitchFamily="18" charset="0"/>
              </a:rPr>
              <a:t> &amp; </a:t>
            </a:r>
            <a:r>
              <a:rPr kumimoji="0" lang="en-US" sz="1200" b="0" i="0" u="none" strike="noStrike" cap="none" normalizeH="0" baseline="0" dirty="0" err="1" smtClean="0">
                <a:ln>
                  <a:noFill/>
                </a:ln>
                <a:solidFill>
                  <a:srgbClr val="373737"/>
                </a:solidFill>
                <a:effectLst/>
                <a:latin typeface="Helvetica"/>
                <a:ea typeface="Calibri" pitchFamily="34" charset="0"/>
                <a:cs typeface="Times New Roman" pitchFamily="18" charset="0"/>
              </a:rPr>
              <a:t>Simmonds</a:t>
            </a:r>
            <a:r>
              <a:rPr kumimoji="0" lang="en-US" sz="1200" b="0" i="0" u="none" strike="noStrike" cap="none" normalizeH="0" baseline="0" dirty="0" smtClean="0">
                <a:ln>
                  <a:noFill/>
                </a:ln>
                <a:solidFill>
                  <a:srgbClr val="373737"/>
                </a:solidFill>
                <a:effectLst/>
                <a:latin typeface="Helvetica"/>
                <a:ea typeface="Calibri" pitchFamily="34" charset="0"/>
                <a:cs typeface="Times New Roman" pitchFamily="18" charset="0"/>
              </a:rPr>
              <a:t> [2]. They suggest that in sedimentary targets the high amount of volatiles (water vapor from shocked porous rocks, carbon dioxide from shocked carbonate rocks) prevents the formation of coherent melt masses. Instead, the shock-produced impact melt is finely dispersed by the volatiles to form microscopic glass particles only. In our opinion, there may be an additional reason for the apparent lack of melt rocks and </a:t>
            </a:r>
            <a:r>
              <a:rPr kumimoji="0" lang="en-US" sz="1200" b="0" i="0" u="none" strike="noStrike" cap="none" normalizeH="0" baseline="0" dirty="0" err="1" smtClean="0">
                <a:ln>
                  <a:noFill/>
                </a:ln>
                <a:solidFill>
                  <a:srgbClr val="373737"/>
                </a:solidFill>
                <a:effectLst/>
                <a:latin typeface="Helvetica"/>
                <a:ea typeface="Calibri" pitchFamily="34" charset="0"/>
                <a:cs typeface="Times New Roman" pitchFamily="18" charset="0"/>
              </a:rPr>
              <a:t>suevites</a:t>
            </a:r>
            <a:r>
              <a:rPr kumimoji="0" lang="en-US" sz="1200" b="0" i="0" u="none" strike="noStrike" cap="none" normalizeH="0" baseline="0" dirty="0" smtClean="0">
                <a:ln>
                  <a:noFill/>
                </a:ln>
                <a:solidFill>
                  <a:srgbClr val="373737"/>
                </a:solidFill>
                <a:effectLst/>
                <a:latin typeface="Helvetica"/>
                <a:ea typeface="Calibri" pitchFamily="34" charset="0"/>
                <a:cs typeface="Times New Roman" pitchFamily="18" charset="0"/>
              </a:rPr>
              <a:t> in impact structures in sedimentary targets.</a:t>
            </a:r>
            <a:r>
              <a:rPr kumimoji="0" lang="en-US" sz="1200" b="0" i="0" u="none" strike="noStrike" cap="none" normalizeH="0" baseline="0" dirty="0" smtClean="0">
                <a:ln>
                  <a:noFill/>
                </a:ln>
                <a:solidFill>
                  <a:srgbClr val="373737"/>
                </a:solidFill>
                <a:effectLst/>
                <a:latin typeface="+mn-lt"/>
                <a:ea typeface="Calibri" pitchFamily="34" charset="0"/>
                <a:cs typeface="Times New Roman" pitchFamily="18" charset="0"/>
              </a:rPr>
              <a:t> </a:t>
            </a:r>
            <a:endParaRPr kumimoji="0" lang="es-E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373737"/>
                </a:solidFill>
                <a:effectLst/>
                <a:latin typeface="Helvetica"/>
                <a:ea typeface="Calibri" pitchFamily="34" charset="0"/>
                <a:cs typeface="Times New Roman" pitchFamily="18" charset="0"/>
              </a:rPr>
              <a:t>The rocks do exist, but they are not recognized as such. This may especially happen when the sedimentary target is composed to a large extent of carbonate rocks (</a:t>
            </a:r>
            <a:r>
              <a:rPr kumimoji="0" lang="en-US" sz="1200" b="0" i="0" u="none" strike="noStrike" cap="none" normalizeH="0" baseline="0" dirty="0" err="1" smtClean="0">
                <a:ln>
                  <a:noFill/>
                </a:ln>
                <a:solidFill>
                  <a:srgbClr val="373737"/>
                </a:solidFill>
                <a:effectLst/>
                <a:latin typeface="Helvetica"/>
                <a:ea typeface="Calibri" pitchFamily="34" charset="0"/>
                <a:cs typeface="Times New Roman" pitchFamily="18" charset="0"/>
              </a:rPr>
              <a:t>limestones</a:t>
            </a:r>
            <a:r>
              <a:rPr kumimoji="0" lang="en-US" sz="1200" b="0" i="0" u="none" strike="noStrike" cap="none" normalizeH="0" baseline="0" dirty="0" smtClean="0">
                <a:ln>
                  <a:noFill/>
                </a:ln>
                <a:solidFill>
                  <a:srgbClr val="373737"/>
                </a:solidFill>
                <a:effectLst/>
                <a:latin typeface="Helvetica"/>
                <a:ea typeface="Calibri" pitchFamily="34" charset="0"/>
                <a:cs typeface="Times New Roman" pitchFamily="18" charset="0"/>
              </a:rPr>
              <a:t>, dolomites) or/and </a:t>
            </a:r>
            <a:r>
              <a:rPr kumimoji="0" lang="en-US" sz="1200" b="0" i="0" u="none" strike="noStrike" cap="none" normalizeH="0" baseline="0" dirty="0" err="1" smtClean="0">
                <a:ln>
                  <a:noFill/>
                </a:ln>
                <a:solidFill>
                  <a:srgbClr val="373737"/>
                </a:solidFill>
                <a:effectLst/>
                <a:latin typeface="Helvetica"/>
                <a:ea typeface="Calibri" pitchFamily="34" charset="0"/>
                <a:cs typeface="Times New Roman" pitchFamily="18" charset="0"/>
              </a:rPr>
              <a:t>evaporites</a:t>
            </a:r>
            <a:r>
              <a:rPr kumimoji="0" lang="en-US" sz="1200" b="0" i="0" u="none" strike="noStrike" cap="none" normalizeH="0" baseline="0" dirty="0" smtClean="0">
                <a:ln>
                  <a:noFill/>
                </a:ln>
                <a:solidFill>
                  <a:srgbClr val="373737"/>
                </a:solidFill>
                <a:effectLst/>
                <a:latin typeface="Helvetica"/>
                <a:ea typeface="Calibri" pitchFamily="34" charset="0"/>
                <a:cs typeface="Times New Roman" pitchFamily="18" charset="0"/>
              </a:rPr>
              <a:t> (gypsum, anhydrite, chlorides). </a:t>
            </a:r>
            <a:r>
              <a:rPr kumimoji="0" lang="en-US" sz="1200" b="0" i="1" u="none" strike="noStrike" cap="none" normalizeH="0" baseline="0" dirty="0" smtClean="0">
                <a:ln>
                  <a:noFill/>
                </a:ln>
                <a:solidFill>
                  <a:srgbClr val="002060"/>
                </a:solidFill>
                <a:effectLst/>
                <a:latin typeface="Helvetica"/>
                <a:ea typeface="Calibri" pitchFamily="34" charset="0"/>
                <a:cs typeface="Times New Roman" pitchFamily="18" charset="0"/>
              </a:rPr>
              <a:t>Carbonate rocks, e.g., are known to melt like other rocks, but the produced carbonate melt cannot be chilled to form glass, because it very rapidly crystallizes to form again a carbonate rock. Since the textures may show rough similarities, these crystallized carbonate melts may on cursory inspection be easily confused with normal </a:t>
            </a:r>
            <a:r>
              <a:rPr kumimoji="0" lang="en-US" sz="1200" b="0" i="1" u="none" strike="noStrike" cap="none" normalizeH="0" baseline="0" dirty="0" err="1" smtClean="0">
                <a:ln>
                  <a:noFill/>
                </a:ln>
                <a:solidFill>
                  <a:srgbClr val="002060"/>
                </a:solidFill>
                <a:effectLst/>
                <a:latin typeface="Helvetica"/>
                <a:ea typeface="Calibri" pitchFamily="34" charset="0"/>
                <a:cs typeface="Times New Roman" pitchFamily="18" charset="0"/>
              </a:rPr>
              <a:t>limestones</a:t>
            </a:r>
            <a:r>
              <a:rPr kumimoji="0" lang="en-US" sz="1200" b="0" i="1" u="none" strike="noStrike" cap="none" normalizeH="0" baseline="0" dirty="0" smtClean="0">
                <a:ln>
                  <a:noFill/>
                </a:ln>
                <a:solidFill>
                  <a:srgbClr val="002060"/>
                </a:solidFill>
                <a:effectLst/>
                <a:latin typeface="Helvetica"/>
                <a:ea typeface="Calibri" pitchFamily="34" charset="0"/>
                <a:cs typeface="Times New Roman" pitchFamily="18" charset="0"/>
              </a:rPr>
              <a:t> or soil formations as, e.g., </a:t>
            </a:r>
            <a:r>
              <a:rPr kumimoji="0" lang="en-US" sz="1200" b="0" i="1" u="none" strike="noStrike" cap="none" normalizeH="0" baseline="0" dirty="0" err="1" smtClean="0">
                <a:ln>
                  <a:noFill/>
                </a:ln>
                <a:solidFill>
                  <a:srgbClr val="002060"/>
                </a:solidFill>
                <a:effectLst/>
                <a:latin typeface="Helvetica"/>
                <a:ea typeface="Calibri" pitchFamily="34" charset="0"/>
                <a:cs typeface="Times New Roman" pitchFamily="18" charset="0"/>
              </a:rPr>
              <a:t>calcrete</a:t>
            </a:r>
            <a:r>
              <a:rPr kumimoji="0" lang="en-US" sz="1200" b="0" i="1" u="none" strike="noStrike" cap="none" normalizeH="0" baseline="0" dirty="0" smtClean="0">
                <a:ln>
                  <a:noFill/>
                </a:ln>
                <a:solidFill>
                  <a:srgbClr val="002060"/>
                </a:solidFill>
                <a:effectLst/>
                <a:latin typeface="Helvetica"/>
                <a:ea typeface="Calibri" pitchFamily="34" charset="0"/>
                <a:cs typeface="Times New Roman" pitchFamily="18" charset="0"/>
              </a:rPr>
              <a:t> (</a:t>
            </a:r>
            <a:r>
              <a:rPr kumimoji="0" lang="en-US" sz="1200" b="0" i="1" u="none" strike="noStrike" cap="none" normalizeH="0" baseline="0" dirty="0" err="1" smtClean="0">
                <a:ln>
                  <a:noFill/>
                </a:ln>
                <a:solidFill>
                  <a:srgbClr val="002060"/>
                </a:solidFill>
                <a:effectLst/>
                <a:latin typeface="Helvetica"/>
                <a:ea typeface="Calibri" pitchFamily="34" charset="0"/>
                <a:cs typeface="Times New Roman" pitchFamily="18" charset="0"/>
              </a:rPr>
              <a:t>caliche</a:t>
            </a:r>
            <a:r>
              <a:rPr kumimoji="0" lang="en-US" sz="1200" b="0" i="1" u="none" strike="noStrike" cap="none" normalizeH="0" baseline="0" dirty="0" smtClean="0">
                <a:ln>
                  <a:noFill/>
                </a:ln>
                <a:solidFill>
                  <a:srgbClr val="002060"/>
                </a:solidFill>
                <a:effectLst/>
                <a:latin typeface="Helvetica"/>
                <a:ea typeface="Calibri" pitchFamily="34" charset="0"/>
                <a:cs typeface="Times New Roman" pitchFamily="18" charset="0"/>
              </a:rPr>
              <a:t>).</a:t>
            </a:r>
            <a:r>
              <a:rPr kumimoji="0" lang="en-US" sz="1200" b="0" i="0" u="none" strike="noStrike" cap="none" normalizeH="0" baseline="0" dirty="0" smtClean="0">
                <a:ln>
                  <a:noFill/>
                </a:ln>
                <a:solidFill>
                  <a:srgbClr val="373737"/>
                </a:solidFill>
                <a:effectLst/>
                <a:latin typeface="Helvetica"/>
                <a:ea typeface="Calibri" pitchFamily="34" charset="0"/>
                <a:cs typeface="Times New Roman" pitchFamily="18" charset="0"/>
              </a:rPr>
              <a:t> Gypsum, exposed to high shock-related temperatures, is transferred to anhydrite by loss of crystal water. Anhydrite may melt</a:t>
            </a:r>
            <a:r>
              <a:rPr kumimoji="0" lang="en-US" sz="1200" b="0" i="0" u="none" strike="noStrike" cap="none" normalizeH="0" baseline="0" dirty="0" smtClean="0">
                <a:ln>
                  <a:noFill/>
                </a:ln>
                <a:solidFill>
                  <a:srgbClr val="373737"/>
                </a:solidFill>
                <a:effectLst/>
                <a:latin typeface="+mn-lt"/>
                <a:ea typeface="Calibri" pitchFamily="34" charset="0"/>
                <a:cs typeface="Times New Roman" pitchFamily="18" charset="0"/>
              </a:rPr>
              <a:t> </a:t>
            </a:r>
            <a:r>
              <a:rPr kumimoji="0" lang="en-US" sz="1200" b="0" i="0" u="none" strike="noStrike" cap="none" normalizeH="0" baseline="0" dirty="0" smtClean="0">
                <a:ln>
                  <a:noFill/>
                </a:ln>
                <a:solidFill>
                  <a:srgbClr val="373737"/>
                </a:solidFill>
                <a:effectLst/>
                <a:latin typeface="Helvetica"/>
                <a:ea typeface="Calibri" pitchFamily="34" charset="0"/>
                <a:cs typeface="Times New Roman" pitchFamily="18" charset="0"/>
              </a:rPr>
              <a:t>under complex conditions [3],</a:t>
            </a:r>
            <a:r>
              <a:rPr kumimoji="0" lang="en-US" sz="1200" b="0" i="0" u="none" strike="noStrike" cap="none" normalizeH="0" baseline="0" dirty="0" smtClean="0">
                <a:ln>
                  <a:noFill/>
                </a:ln>
                <a:solidFill>
                  <a:srgbClr val="373737"/>
                </a:solidFill>
                <a:effectLst/>
                <a:latin typeface="+mn-lt"/>
                <a:ea typeface="Calibri" pitchFamily="34" charset="0"/>
                <a:cs typeface="Times New Roman" pitchFamily="18" charset="0"/>
              </a:rPr>
              <a:t> </a:t>
            </a:r>
            <a:r>
              <a:rPr kumimoji="0" lang="en-US" sz="1200" b="0" i="0" u="none" strike="noStrike" cap="none" normalizeH="0" baseline="0" dirty="0" smtClean="0">
                <a:ln>
                  <a:noFill/>
                </a:ln>
                <a:solidFill>
                  <a:srgbClr val="373737"/>
                </a:solidFill>
                <a:effectLst/>
                <a:latin typeface="Helvetica"/>
                <a:ea typeface="Calibri" pitchFamily="34" charset="0"/>
                <a:cs typeface="Times New Roman" pitchFamily="18" charset="0"/>
              </a:rPr>
              <a:t>but probably the melt upon cooling and in contact with water will crystallize again to gypsum. </a:t>
            </a:r>
            <a:r>
              <a:rPr kumimoji="0" lang="en-US" sz="1200" b="0" i="1" u="none" strike="noStrike" cap="none" normalizeH="0" baseline="0" dirty="0" smtClean="0">
                <a:ln>
                  <a:noFill/>
                </a:ln>
                <a:solidFill>
                  <a:srgbClr val="002060"/>
                </a:solidFill>
                <a:effectLst/>
                <a:latin typeface="Helvetica"/>
                <a:ea typeface="Calibri" pitchFamily="34" charset="0"/>
                <a:cs typeface="Times New Roman" pitchFamily="18" charset="0"/>
              </a:rPr>
              <a:t>Likewise, during impacts in sedimentary, i.e. volatile-rich targets with variable </a:t>
            </a:r>
            <a:r>
              <a:rPr kumimoji="0" lang="en-US" sz="1200" b="0" i="1" u="none" strike="noStrike" cap="none" normalizeH="0" baseline="0" dirty="0" err="1" smtClean="0">
                <a:ln>
                  <a:noFill/>
                </a:ln>
                <a:solidFill>
                  <a:srgbClr val="002060"/>
                </a:solidFill>
                <a:effectLst/>
                <a:latin typeface="Helvetica"/>
                <a:ea typeface="Calibri" pitchFamily="34" charset="0"/>
                <a:cs typeface="Times New Roman" pitchFamily="18" charset="0"/>
              </a:rPr>
              <a:t>lithology</a:t>
            </a:r>
            <a:r>
              <a:rPr kumimoji="0" lang="en-US" sz="1200" b="0" i="1" u="none" strike="noStrike" cap="none" normalizeH="0" baseline="0" dirty="0" smtClean="0">
                <a:ln>
                  <a:noFill/>
                </a:ln>
                <a:solidFill>
                  <a:srgbClr val="002060"/>
                </a:solidFill>
                <a:effectLst/>
                <a:latin typeface="Helvetica"/>
                <a:ea typeface="Calibri" pitchFamily="34" charset="0"/>
                <a:cs typeface="Times New Roman" pitchFamily="18" charset="0"/>
              </a:rPr>
              <a:t>, high shock pressures and temperatures </a:t>
            </a:r>
            <a:r>
              <a:rPr kumimoji="0" lang="en-US" sz="1200" b="1" i="1" u="none" strike="noStrike" cap="none" normalizeH="0" baseline="0" dirty="0" smtClean="0">
                <a:ln>
                  <a:noFill/>
                </a:ln>
                <a:solidFill>
                  <a:srgbClr val="002060"/>
                </a:solidFill>
                <a:effectLst/>
                <a:latin typeface="Helvetica"/>
                <a:ea typeface="Calibri" pitchFamily="34" charset="0"/>
                <a:cs typeface="Times New Roman" pitchFamily="18" charset="0"/>
              </a:rPr>
              <a:t>may lead to further complex melting and cooling processes and, in the end, to melt rocks of very peculiar composition and texture.</a:t>
            </a:r>
            <a:endParaRPr kumimoji="0" lang="es-ES" sz="1200" b="0" i="0" u="none" strike="noStrike" cap="none" normalizeH="0" baseline="0" dirty="0" smtClean="0">
              <a:ln>
                <a:noFill/>
              </a:ln>
              <a:solidFill>
                <a:schemeClr val="tx1"/>
              </a:solidFill>
              <a:effectLst/>
              <a:latin typeface="Arial" pitchFamily="34" charset="0"/>
              <a:cs typeface="Arial" pitchFamily="34" charset="0"/>
            </a:endParaRPr>
          </a:p>
          <a:p>
            <a:endParaRPr lang="es-ES" dirty="0" smtClean="0"/>
          </a:p>
          <a:p>
            <a:endParaRPr lang="es-ES" dirty="0"/>
          </a:p>
        </p:txBody>
      </p:sp>
      <p:sp>
        <p:nvSpPr>
          <p:cNvPr id="4" name="Slide Number Placeholder 3"/>
          <p:cNvSpPr>
            <a:spLocks noGrp="1"/>
          </p:cNvSpPr>
          <p:nvPr>
            <p:ph type="sldNum" sz="quarter" idx="10"/>
          </p:nvPr>
        </p:nvSpPr>
        <p:spPr/>
        <p:txBody>
          <a:bodyPr/>
          <a:lstStyle/>
          <a:p>
            <a:fld id="{5EF0639A-3281-41A8-AC4C-09B363CFF428}" type="slidenum">
              <a:rPr lang="es-ES" smtClean="0"/>
              <a:pPr/>
              <a:t>24</a:t>
            </a:fld>
            <a:endParaRPr lang="es-E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Proposed five phases of crater formation and </a:t>
            </a:r>
            <a:r>
              <a:rPr lang="en-US" sz="1200" kern="1200" dirty="0" err="1" smtClean="0">
                <a:solidFill>
                  <a:schemeClr val="tx1"/>
                </a:solidFill>
                <a:effectLst/>
                <a:latin typeface="+mn-lt"/>
                <a:ea typeface="+mn-ea"/>
                <a:cs typeface="+mn-cs"/>
              </a:rPr>
              <a:t>ejecta</a:t>
            </a:r>
            <a:r>
              <a:rPr lang="en-US" sz="1200" kern="1200" dirty="0" smtClean="0">
                <a:solidFill>
                  <a:schemeClr val="tx1"/>
                </a:solidFill>
                <a:effectLst/>
                <a:latin typeface="+mn-lt"/>
                <a:ea typeface="+mn-ea"/>
                <a:cs typeface="+mn-cs"/>
              </a:rPr>
              <a:t> emplacement including the formation of a secondary plume caused by a “fuel-coolant interaction” process in the primary melt pool of the </a:t>
            </a:r>
            <a:r>
              <a:rPr lang="en-US" sz="1200" kern="1200" dirty="0" err="1" smtClean="0">
                <a:solidFill>
                  <a:schemeClr val="tx1"/>
                </a:solidFill>
                <a:effectLst/>
                <a:latin typeface="+mn-lt"/>
                <a:ea typeface="+mn-ea"/>
                <a:cs typeface="+mn-cs"/>
              </a:rPr>
              <a:t>Ries</a:t>
            </a:r>
            <a:r>
              <a:rPr lang="en-US" sz="1200" kern="1200" dirty="0" smtClean="0">
                <a:solidFill>
                  <a:schemeClr val="tx1"/>
                </a:solidFill>
                <a:effectLst/>
                <a:latin typeface="+mn-lt"/>
                <a:ea typeface="+mn-ea"/>
                <a:cs typeface="+mn-cs"/>
              </a:rPr>
              <a:t> crater.</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5 phases are detailed in parts a–h with phase 1 = (a), phase 2 = (b), phase 3 = (c and d), phase 4 = (e, f, and g), and phase 5 (h)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PHASE</a:t>
            </a:r>
            <a:r>
              <a:rPr lang="en-US" sz="1200" kern="1200" baseline="0" dirty="0" smtClean="0">
                <a:solidFill>
                  <a:schemeClr val="tx1"/>
                </a:solidFill>
                <a:effectLst/>
                <a:latin typeface="+mn-lt"/>
                <a:ea typeface="+mn-ea"/>
                <a:cs typeface="+mn-cs"/>
              </a:rPr>
              <a:t> 1: </a:t>
            </a:r>
            <a:r>
              <a:rPr lang="en-US" sz="1200" kern="1200" dirty="0" smtClean="0">
                <a:solidFill>
                  <a:schemeClr val="tx1"/>
                </a:solidFill>
                <a:effectLst/>
                <a:latin typeface="+mn-lt"/>
                <a:ea typeface="+mn-ea"/>
                <a:cs typeface="+mn-cs"/>
              </a:rPr>
              <a:t>a) Impact of projectile on target in a SW–NE cross section (parallel to impact direction) – about 2 milliseconds after impact.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PHASE 2: b) Primary </a:t>
            </a:r>
            <a:r>
              <a:rPr lang="en-US" sz="1200" kern="1200" dirty="0" err="1" smtClean="0">
                <a:solidFill>
                  <a:schemeClr val="tx1"/>
                </a:solidFill>
                <a:effectLst/>
                <a:latin typeface="+mn-lt"/>
                <a:ea typeface="+mn-ea"/>
                <a:cs typeface="+mn-cs"/>
              </a:rPr>
              <a:t>ejecta</a:t>
            </a:r>
            <a:r>
              <a:rPr lang="en-US" sz="1200" kern="1200" dirty="0" smtClean="0">
                <a:solidFill>
                  <a:schemeClr val="tx1"/>
                </a:solidFill>
                <a:effectLst/>
                <a:latin typeface="+mn-lt"/>
                <a:ea typeface="+mn-ea"/>
                <a:cs typeface="+mn-cs"/>
              </a:rPr>
              <a:t> plume and final shape of the transient cavity (TC) with </a:t>
            </a:r>
            <a:r>
              <a:rPr lang="en-US" sz="1200" kern="1200" dirty="0" err="1" smtClean="0">
                <a:solidFill>
                  <a:schemeClr val="tx1"/>
                </a:solidFill>
                <a:effectLst/>
                <a:latin typeface="+mn-lt"/>
                <a:ea typeface="+mn-ea"/>
                <a:cs typeface="+mn-cs"/>
              </a:rPr>
              <a:t>ejecta</a:t>
            </a:r>
            <a:r>
              <a:rPr lang="en-US" sz="1200" kern="1200" dirty="0" smtClean="0">
                <a:solidFill>
                  <a:schemeClr val="tx1"/>
                </a:solidFill>
                <a:effectLst/>
                <a:latin typeface="+mn-lt"/>
                <a:ea typeface="+mn-ea"/>
                <a:cs typeface="+mn-cs"/>
              </a:rPr>
              <a:t> curtain and </a:t>
            </a:r>
            <a:r>
              <a:rPr lang="en-US" sz="1200" kern="1200" dirty="0" err="1" smtClean="0">
                <a:solidFill>
                  <a:schemeClr val="tx1"/>
                </a:solidFill>
                <a:effectLst/>
                <a:latin typeface="+mn-lt"/>
                <a:ea typeface="+mn-ea"/>
                <a:cs typeface="+mn-cs"/>
              </a:rPr>
              <a:t>clast</a:t>
            </a:r>
            <a:r>
              <a:rPr lang="en-US" sz="1200" kern="1200" dirty="0" smtClean="0">
                <a:solidFill>
                  <a:schemeClr val="tx1"/>
                </a:solidFill>
                <a:effectLst/>
                <a:latin typeface="+mn-lt"/>
                <a:ea typeface="+mn-ea"/>
                <a:cs typeface="+mn-cs"/>
              </a:rPr>
              <a:t>- laden impact melt layer; cross section oriented NW–SE (as all following cross sections) – about 10 s after impact. PHASE 3: c) Fully developed primary </a:t>
            </a:r>
            <a:r>
              <a:rPr lang="en-US" sz="1200" kern="1200" dirty="0" err="1" smtClean="0">
                <a:solidFill>
                  <a:schemeClr val="tx1"/>
                </a:solidFill>
                <a:effectLst/>
                <a:latin typeface="+mn-lt"/>
                <a:ea typeface="+mn-ea"/>
                <a:cs typeface="+mn-cs"/>
              </a:rPr>
              <a:t>ejecta</a:t>
            </a:r>
            <a:r>
              <a:rPr lang="en-US" sz="1200" kern="1200" dirty="0" smtClean="0">
                <a:solidFill>
                  <a:schemeClr val="tx1"/>
                </a:solidFill>
                <a:effectLst/>
                <a:latin typeface="+mn-lt"/>
                <a:ea typeface="+mn-ea"/>
                <a:cs typeface="+mn-cs"/>
              </a:rPr>
              <a:t> plume and crater shape after collapse of transient cavity and formation of central uplift, inner crystalline ring, dike </a:t>
            </a:r>
            <a:r>
              <a:rPr lang="en-US" sz="1200" kern="1200" dirty="0" err="1" smtClean="0">
                <a:solidFill>
                  <a:schemeClr val="tx1"/>
                </a:solidFill>
                <a:effectLst/>
                <a:latin typeface="+mn-lt"/>
                <a:ea typeface="+mn-ea"/>
                <a:cs typeface="+mn-cs"/>
              </a:rPr>
              <a:t>suevite</a:t>
            </a:r>
            <a:r>
              <a:rPr lang="en-US" sz="1200" kern="1200" dirty="0" smtClean="0">
                <a:solidFill>
                  <a:schemeClr val="tx1"/>
                </a:solidFill>
                <a:effectLst/>
                <a:latin typeface="+mn-lt"/>
                <a:ea typeface="+mn-ea"/>
                <a:cs typeface="+mn-cs"/>
              </a:rPr>
              <a:t>, low-T CS, and innermost </a:t>
            </a:r>
            <a:r>
              <a:rPr lang="en-US" sz="1200" kern="1200" dirty="0" err="1" smtClean="0">
                <a:solidFill>
                  <a:schemeClr val="tx1"/>
                </a:solidFill>
                <a:effectLst/>
                <a:latin typeface="+mn-lt"/>
                <a:ea typeface="+mn-ea"/>
                <a:cs typeface="+mn-cs"/>
              </a:rPr>
              <a:t>ejecta</a:t>
            </a:r>
            <a:r>
              <a:rPr lang="en-US" sz="1200" kern="1200" dirty="0" smtClean="0">
                <a:solidFill>
                  <a:schemeClr val="tx1"/>
                </a:solidFill>
                <a:effectLst/>
                <a:latin typeface="+mn-lt"/>
                <a:ea typeface="+mn-ea"/>
                <a:cs typeface="+mn-cs"/>
              </a:rPr>
              <a:t> blanket (</a:t>
            </a:r>
            <a:r>
              <a:rPr lang="en-US" sz="1200" kern="1200" dirty="0" err="1" smtClean="0">
                <a:solidFill>
                  <a:schemeClr val="tx1"/>
                </a:solidFill>
                <a:effectLst/>
                <a:latin typeface="+mn-lt"/>
                <a:ea typeface="+mn-ea"/>
                <a:cs typeface="+mn-cs"/>
              </a:rPr>
              <a:t>megablock</a:t>
            </a:r>
            <a:r>
              <a:rPr lang="en-US" sz="1200" kern="1200" dirty="0" smtClean="0">
                <a:solidFill>
                  <a:schemeClr val="tx1"/>
                </a:solidFill>
                <a:effectLst/>
                <a:latin typeface="+mn-lt"/>
                <a:ea typeface="+mn-ea"/>
                <a:cs typeface="+mn-cs"/>
              </a:rPr>
              <a:t> zone and structural crater rim) – about 40 s after impact.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PHASE 3: d) Buoyant primary </a:t>
            </a:r>
            <a:r>
              <a:rPr lang="en-US" sz="1200" kern="1200" dirty="0" err="1" smtClean="0">
                <a:solidFill>
                  <a:schemeClr val="tx1"/>
                </a:solidFill>
                <a:effectLst/>
                <a:latin typeface="+mn-lt"/>
                <a:ea typeface="+mn-ea"/>
                <a:cs typeface="+mn-cs"/>
              </a:rPr>
              <a:t>ejecta</a:t>
            </a:r>
            <a:r>
              <a:rPr lang="en-US" sz="1200" kern="1200" dirty="0" smtClean="0">
                <a:solidFill>
                  <a:schemeClr val="tx1"/>
                </a:solidFill>
                <a:effectLst/>
                <a:latin typeface="+mn-lt"/>
                <a:ea typeface="+mn-ea"/>
                <a:cs typeface="+mn-cs"/>
              </a:rPr>
              <a:t> plume and crater shape after deposition of </a:t>
            </a:r>
            <a:r>
              <a:rPr lang="en-US" sz="1200" kern="1200" dirty="0" err="1" smtClean="0">
                <a:solidFill>
                  <a:schemeClr val="tx1"/>
                </a:solidFill>
                <a:effectLst/>
                <a:latin typeface="+mn-lt"/>
                <a:ea typeface="+mn-ea"/>
                <a:cs typeface="+mn-cs"/>
              </a:rPr>
              <a:t>Bunte</a:t>
            </a:r>
            <a:r>
              <a:rPr lang="en-US" sz="1200" kern="1200" dirty="0" smtClean="0">
                <a:solidFill>
                  <a:schemeClr val="tx1"/>
                </a:solidFill>
                <a:effectLst/>
                <a:latin typeface="+mn-lt"/>
                <a:ea typeface="+mn-ea"/>
                <a:cs typeface="+mn-cs"/>
              </a:rPr>
              <a:t> Breccia and </a:t>
            </a:r>
            <a:r>
              <a:rPr lang="en-US" sz="1200" kern="1200" dirty="0" err="1" smtClean="0">
                <a:solidFill>
                  <a:schemeClr val="tx1"/>
                </a:solidFill>
                <a:effectLst/>
                <a:latin typeface="+mn-lt"/>
                <a:ea typeface="+mn-ea"/>
                <a:cs typeface="+mn-cs"/>
              </a:rPr>
              <a:t>megablocks</a:t>
            </a:r>
            <a:r>
              <a:rPr lang="en-US" sz="1200" kern="1200" dirty="0" smtClean="0">
                <a:solidFill>
                  <a:schemeClr val="tx1"/>
                </a:solidFill>
                <a:effectLst/>
                <a:latin typeface="+mn-lt"/>
                <a:ea typeface="+mn-ea"/>
                <a:cs typeface="+mn-cs"/>
              </a:rPr>
              <a:t> – about 2 min after impact; inset of an enlarged vertical section of upper crater basement and melt pool with (1) fallback material of </a:t>
            </a:r>
            <a:r>
              <a:rPr lang="en-US" sz="1200" kern="1200" dirty="0" err="1" smtClean="0">
                <a:solidFill>
                  <a:schemeClr val="tx1"/>
                </a:solidFill>
                <a:effectLst/>
                <a:latin typeface="+mn-lt"/>
                <a:ea typeface="+mn-ea"/>
                <a:cs typeface="+mn-cs"/>
              </a:rPr>
              <a:t>ejecta</a:t>
            </a:r>
            <a:r>
              <a:rPr lang="en-US" sz="1200" kern="1200" dirty="0" smtClean="0">
                <a:solidFill>
                  <a:schemeClr val="tx1"/>
                </a:solidFill>
                <a:effectLst/>
                <a:latin typeface="+mn-lt"/>
                <a:ea typeface="+mn-ea"/>
                <a:cs typeface="+mn-cs"/>
              </a:rPr>
              <a:t> plume forming a temporary, thin layer of “primary” </a:t>
            </a:r>
            <a:r>
              <a:rPr lang="en-US" sz="1200" kern="1200" dirty="0" err="1" smtClean="0">
                <a:solidFill>
                  <a:schemeClr val="tx1"/>
                </a:solidFill>
                <a:effectLst/>
                <a:latin typeface="+mn-lt"/>
                <a:ea typeface="+mn-ea"/>
                <a:cs typeface="+mn-cs"/>
              </a:rPr>
              <a:t>suevite</a:t>
            </a:r>
            <a:r>
              <a:rPr lang="en-US" sz="1200" kern="1200" dirty="0" smtClean="0">
                <a:solidFill>
                  <a:schemeClr val="tx1"/>
                </a:solidFill>
                <a:effectLst/>
                <a:latin typeface="+mn-lt"/>
                <a:ea typeface="+mn-ea"/>
                <a:cs typeface="+mn-cs"/>
              </a:rPr>
              <a:t> (pink) on top of the melt pool, (2) </a:t>
            </a:r>
            <a:r>
              <a:rPr lang="en-US" sz="1200" kern="1200" dirty="0" err="1" smtClean="0">
                <a:solidFill>
                  <a:schemeClr val="tx1"/>
                </a:solidFill>
                <a:effectLst/>
                <a:latin typeface="+mn-lt"/>
                <a:ea typeface="+mn-ea"/>
                <a:cs typeface="+mn-cs"/>
              </a:rPr>
              <a:t>clast</a:t>
            </a:r>
            <a:r>
              <a:rPr lang="en-US" sz="1200" kern="1200" dirty="0" smtClean="0">
                <a:solidFill>
                  <a:schemeClr val="tx1"/>
                </a:solidFill>
                <a:effectLst/>
                <a:latin typeface="+mn-lt"/>
                <a:ea typeface="+mn-ea"/>
                <a:cs typeface="+mn-cs"/>
              </a:rPr>
              <a:t>-laden melt pool (red), and (3) a second type of “primary” </a:t>
            </a:r>
            <a:r>
              <a:rPr lang="en-US" sz="1200" kern="1200" dirty="0" err="1" smtClean="0">
                <a:solidFill>
                  <a:schemeClr val="tx1"/>
                </a:solidFill>
                <a:effectLst/>
                <a:latin typeface="+mn-lt"/>
                <a:ea typeface="+mn-ea"/>
                <a:cs typeface="+mn-cs"/>
              </a:rPr>
              <a:t>suevite</a:t>
            </a:r>
            <a:r>
              <a:rPr lang="en-US" sz="1200" kern="1200" dirty="0" smtClean="0">
                <a:solidFill>
                  <a:schemeClr val="tx1"/>
                </a:solidFill>
                <a:effectLst/>
                <a:latin typeface="+mn-lt"/>
                <a:ea typeface="+mn-ea"/>
                <a:cs typeface="+mn-cs"/>
              </a:rPr>
              <a:t> consisting of dike </a:t>
            </a:r>
            <a:r>
              <a:rPr lang="en-US" sz="1200" kern="1200" dirty="0" err="1" smtClean="0">
                <a:solidFill>
                  <a:schemeClr val="tx1"/>
                </a:solidFill>
                <a:effectLst/>
                <a:latin typeface="+mn-lt"/>
                <a:ea typeface="+mn-ea"/>
                <a:cs typeface="+mn-cs"/>
              </a:rPr>
              <a:t>suevite</a:t>
            </a:r>
            <a:r>
              <a:rPr lang="en-US" sz="1200" kern="1200" dirty="0" smtClean="0">
                <a:solidFill>
                  <a:schemeClr val="tx1"/>
                </a:solidFill>
                <a:effectLst/>
                <a:latin typeface="+mn-lt"/>
                <a:ea typeface="+mn-ea"/>
                <a:cs typeface="+mn-cs"/>
              </a:rPr>
              <a:t> and a layer of low-T CS (orange brown).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PHASE 4: (e) </a:t>
            </a:r>
            <a:r>
              <a:rPr lang="en-US" sz="1200" b="1" kern="1200" dirty="0" smtClean="0">
                <a:solidFill>
                  <a:schemeClr val="tx1"/>
                </a:solidFill>
                <a:effectLst/>
                <a:latin typeface="+mn-lt"/>
                <a:ea typeface="+mn-ea"/>
                <a:cs typeface="+mn-cs"/>
              </a:rPr>
              <a:t>Secondary plume formed by the reaction of the hot melt pool with water (fuel-coolant-interaction-process FCI) </a:t>
            </a:r>
            <a:r>
              <a:rPr lang="en-US" sz="1200" kern="1200" dirty="0" smtClean="0">
                <a:solidFill>
                  <a:schemeClr val="tx1"/>
                </a:solidFill>
                <a:effectLst/>
                <a:latin typeface="+mn-lt"/>
                <a:ea typeface="+mn-ea"/>
                <a:cs typeface="+mn-cs"/>
              </a:rPr>
              <a:t>– time frame of days to months (maximum: years); this plume may be formed in a multiphase process by </a:t>
            </a:r>
            <a:r>
              <a:rPr lang="en-US" sz="1200" b="1" kern="1200" dirty="0" smtClean="0">
                <a:solidFill>
                  <a:schemeClr val="tx1"/>
                </a:solidFill>
                <a:effectLst/>
                <a:latin typeface="+mn-lt"/>
                <a:ea typeface="+mn-ea"/>
                <a:cs typeface="+mn-cs"/>
              </a:rPr>
              <a:t>repeated “FCI-induced” explosions </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Artemieva</a:t>
            </a:r>
            <a:r>
              <a:rPr lang="en-US" sz="1200" kern="1200" dirty="0" smtClean="0">
                <a:solidFill>
                  <a:schemeClr val="tx1"/>
                </a:solidFill>
                <a:effectLst/>
                <a:latin typeface="+mn-lt"/>
                <a:ea typeface="+mn-ea"/>
                <a:cs typeface="+mn-cs"/>
              </a:rPr>
              <a:t> et al. 2013); note remnant layer of melt pool at the inner ring as observed in the </a:t>
            </a:r>
            <a:r>
              <a:rPr lang="en-US" sz="1200" kern="1200" dirty="0" err="1" smtClean="0">
                <a:solidFill>
                  <a:schemeClr val="tx1"/>
                </a:solidFill>
                <a:effectLst/>
                <a:latin typeface="+mn-lt"/>
                <a:ea typeface="+mn-ea"/>
                <a:cs typeface="+mn-cs"/>
              </a:rPr>
              <a:t>Enkingen</a:t>
            </a:r>
            <a:r>
              <a:rPr lang="en-US" sz="1200" kern="1200" dirty="0" smtClean="0">
                <a:solidFill>
                  <a:schemeClr val="tx1"/>
                </a:solidFill>
                <a:effectLst/>
                <a:latin typeface="+mn-lt"/>
                <a:ea typeface="+mn-ea"/>
                <a:cs typeface="+mn-cs"/>
              </a:rPr>
              <a:t> drill core (Figs. 10 and 11).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PHASE 4: (f) Collapse of the FCI-induced secondary plume and early phase of deposition of outer </a:t>
            </a:r>
            <a:r>
              <a:rPr lang="en-US" sz="1200" kern="1200" dirty="0" err="1" smtClean="0">
                <a:solidFill>
                  <a:schemeClr val="tx1"/>
                </a:solidFill>
                <a:effectLst/>
                <a:latin typeface="+mn-lt"/>
                <a:ea typeface="+mn-ea"/>
                <a:cs typeface="+mn-cs"/>
              </a:rPr>
              <a:t>suevite</a:t>
            </a:r>
            <a:r>
              <a:rPr lang="en-US" sz="1200" kern="1200" dirty="0" smtClean="0">
                <a:solidFill>
                  <a:schemeClr val="tx1"/>
                </a:solidFill>
                <a:effectLst/>
                <a:latin typeface="+mn-lt"/>
                <a:ea typeface="+mn-ea"/>
                <a:cs typeface="+mn-cs"/>
              </a:rPr>
              <a:t> and part of crater </a:t>
            </a:r>
            <a:r>
              <a:rPr lang="en-US" sz="1200" kern="1200" dirty="0" err="1" smtClean="0">
                <a:solidFill>
                  <a:schemeClr val="tx1"/>
                </a:solidFill>
                <a:effectLst/>
                <a:latin typeface="+mn-lt"/>
                <a:ea typeface="+mn-ea"/>
                <a:cs typeface="+mn-cs"/>
              </a:rPr>
              <a:t>suevite</a:t>
            </a:r>
            <a:r>
              <a:rPr lang="en-US" sz="1200" kern="1200" dirty="0" smtClean="0">
                <a:solidFill>
                  <a:schemeClr val="tx1"/>
                </a:solidFill>
                <a:effectLst/>
                <a:latin typeface="+mn-lt"/>
                <a:ea typeface="+mn-ea"/>
                <a:cs typeface="+mn-cs"/>
              </a:rPr>
              <a:t> – minutes to tens of minutes after earliest phase of stage (e); </a:t>
            </a:r>
            <a:r>
              <a:rPr lang="en-US" sz="1200" b="1" kern="1200" dirty="0" smtClean="0">
                <a:solidFill>
                  <a:schemeClr val="tx1"/>
                </a:solidFill>
                <a:effectLst/>
                <a:latin typeface="+mn-lt"/>
                <a:ea typeface="+mn-ea"/>
                <a:cs typeface="+mn-cs"/>
              </a:rPr>
              <a:t>the material deposited as OS is rich in melt particles including large melt bombs and poor in small-sized strongly shocked lithic </a:t>
            </a:r>
            <a:r>
              <a:rPr lang="en-US" sz="1200" b="1" kern="1200" dirty="0" err="1" smtClean="0">
                <a:solidFill>
                  <a:schemeClr val="tx1"/>
                </a:solidFill>
                <a:effectLst/>
                <a:latin typeface="+mn-lt"/>
                <a:ea typeface="+mn-ea"/>
                <a:cs typeface="+mn-cs"/>
              </a:rPr>
              <a:t>clasts</a:t>
            </a:r>
            <a:r>
              <a:rPr lang="en-US" sz="1200" kern="1200" dirty="0" smtClean="0">
                <a:solidFill>
                  <a:schemeClr val="tx1"/>
                </a:solidFill>
                <a:effectLst/>
                <a:latin typeface="+mn-lt"/>
                <a:ea typeface="+mn-ea"/>
                <a:cs typeface="+mn-cs"/>
              </a:rPr>
              <a:t>; </a:t>
            </a:r>
            <a:r>
              <a:rPr lang="en-US" sz="1200" i="1" u="sng" kern="1200" dirty="0" smtClean="0">
                <a:solidFill>
                  <a:srgbClr val="0000FF"/>
                </a:solidFill>
                <a:effectLst/>
                <a:latin typeface="+mn-lt"/>
                <a:ea typeface="+mn-ea"/>
                <a:cs typeface="+mn-cs"/>
              </a:rPr>
              <a:t>it is speculated that some of this type of material is also deposited in the central crater basin and probably mixed and reworked later on with material containing minor melt particles and large amounts of weakly shocked </a:t>
            </a:r>
            <a:r>
              <a:rPr lang="en-US" sz="1200" i="1" u="sng" kern="1200" dirty="0" err="1" smtClean="0">
                <a:solidFill>
                  <a:srgbClr val="0000FF"/>
                </a:solidFill>
                <a:effectLst/>
                <a:latin typeface="+mn-lt"/>
                <a:ea typeface="+mn-ea"/>
                <a:cs typeface="+mn-cs"/>
              </a:rPr>
              <a:t>clasts</a:t>
            </a:r>
            <a:r>
              <a:rPr lang="en-US" sz="1200" i="1" u="sng" kern="1200" dirty="0" smtClean="0">
                <a:solidFill>
                  <a:srgbClr val="0000FF"/>
                </a:solidFill>
                <a:effectLst/>
                <a:latin typeface="+mn-lt"/>
                <a:ea typeface="+mn-ea"/>
                <a:cs typeface="+mn-cs"/>
              </a:rPr>
              <a:t> </a:t>
            </a:r>
            <a:r>
              <a:rPr lang="en-US" sz="1200" kern="1200" dirty="0" smtClean="0">
                <a:solidFill>
                  <a:schemeClr val="tx1"/>
                </a:solidFill>
                <a:effectLst/>
                <a:latin typeface="+mn-lt"/>
                <a:ea typeface="+mn-ea"/>
                <a:cs typeface="+mn-cs"/>
              </a:rPr>
              <a:t>(see part g).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PHASE 4: g) Late phase of the collapse of the secondary plume and deposition of the main mass of CS – time scale of months to years (?); it is speculated that the main layer of CS (high-T CS) originates from a deeper zone of the melt pool (rich in large and weakly shocked lithic </a:t>
            </a:r>
            <a:r>
              <a:rPr lang="en-US" sz="1200" kern="1200" dirty="0" err="1" smtClean="0">
                <a:solidFill>
                  <a:schemeClr val="tx1"/>
                </a:solidFill>
                <a:effectLst/>
                <a:latin typeface="+mn-lt"/>
                <a:ea typeface="+mn-ea"/>
                <a:cs typeface="+mn-cs"/>
              </a:rPr>
              <a:t>clasts</a:t>
            </a:r>
            <a:r>
              <a:rPr lang="en-US" sz="1200" kern="1200" dirty="0" smtClean="0">
                <a:solidFill>
                  <a:schemeClr val="tx1"/>
                </a:solidFill>
                <a:effectLst/>
                <a:latin typeface="+mn-lt"/>
                <a:ea typeface="+mn-ea"/>
                <a:cs typeface="+mn-cs"/>
              </a:rPr>
              <a:t>) (see Fig. 41); rectangles show the quantitative proportions of melt particles and shocked lithic crystalline </a:t>
            </a:r>
            <a:r>
              <a:rPr lang="en-US" sz="1200" kern="1200" dirty="0" err="1" smtClean="0">
                <a:solidFill>
                  <a:schemeClr val="tx1"/>
                </a:solidFill>
                <a:effectLst/>
                <a:latin typeface="+mn-lt"/>
                <a:ea typeface="+mn-ea"/>
                <a:cs typeface="+mn-cs"/>
              </a:rPr>
              <a:t>clasts</a:t>
            </a:r>
            <a:r>
              <a:rPr lang="en-US" sz="1200" kern="1200" dirty="0" smtClean="0">
                <a:solidFill>
                  <a:schemeClr val="tx1"/>
                </a:solidFill>
                <a:effectLst/>
                <a:latin typeface="+mn-lt"/>
                <a:ea typeface="+mn-ea"/>
                <a:cs typeface="+mn-cs"/>
              </a:rPr>
              <a:t> (particles &gt;1 cm) in the plume regions from which high-T CS is deposited (the proportions are derived from the observed average composition of CS given in Tables 7 and 8). PHASE 5: h) Final crater with all </a:t>
            </a:r>
            <a:r>
              <a:rPr lang="en-US" sz="1200" kern="1200" dirty="0" err="1" smtClean="0">
                <a:solidFill>
                  <a:schemeClr val="tx1"/>
                </a:solidFill>
                <a:effectLst/>
                <a:latin typeface="+mn-lt"/>
                <a:ea typeface="+mn-ea"/>
                <a:cs typeface="+mn-cs"/>
              </a:rPr>
              <a:t>allochthonous</a:t>
            </a:r>
            <a:r>
              <a:rPr lang="en-US" sz="1200" kern="1200" dirty="0" smtClean="0">
                <a:solidFill>
                  <a:schemeClr val="tx1"/>
                </a:solidFill>
                <a:effectLst/>
                <a:latin typeface="+mn-lt"/>
                <a:ea typeface="+mn-ea"/>
                <a:cs typeface="+mn-cs"/>
              </a:rPr>
              <a:t> impact formations after deposition of “graded” and “reworked” </a:t>
            </a:r>
            <a:r>
              <a:rPr lang="en-US" sz="1200" kern="1200" dirty="0" err="1" smtClean="0">
                <a:solidFill>
                  <a:schemeClr val="tx1"/>
                </a:solidFill>
                <a:effectLst/>
                <a:latin typeface="+mn-lt"/>
                <a:ea typeface="+mn-ea"/>
                <a:cs typeface="+mn-cs"/>
              </a:rPr>
              <a:t>suevite</a:t>
            </a:r>
            <a:r>
              <a:rPr lang="en-US" sz="1200" kern="1200" dirty="0" smtClean="0">
                <a:solidFill>
                  <a:schemeClr val="tx1"/>
                </a:solidFill>
                <a:effectLst/>
                <a:latin typeface="+mn-lt"/>
                <a:ea typeface="+mn-ea"/>
                <a:cs typeface="+mn-cs"/>
              </a:rPr>
              <a:t> immediately before the formation of the crater lake – months to years (?) after impact; sequence of dike </a:t>
            </a:r>
            <a:r>
              <a:rPr lang="en-US" sz="1200" kern="1200" dirty="0" err="1" smtClean="0">
                <a:solidFill>
                  <a:schemeClr val="tx1"/>
                </a:solidFill>
                <a:effectLst/>
                <a:latin typeface="+mn-lt"/>
                <a:ea typeface="+mn-ea"/>
                <a:cs typeface="+mn-cs"/>
              </a:rPr>
              <a:t>suevite</a:t>
            </a:r>
            <a:r>
              <a:rPr lang="en-US" sz="1200" kern="1200" dirty="0" smtClean="0">
                <a:solidFill>
                  <a:schemeClr val="tx1"/>
                </a:solidFill>
                <a:effectLst/>
                <a:latin typeface="+mn-lt"/>
                <a:ea typeface="+mn-ea"/>
                <a:cs typeface="+mn-cs"/>
              </a:rPr>
              <a:t>, low-T CS, high-T CS, and graded </a:t>
            </a:r>
            <a:r>
              <a:rPr lang="en-US" sz="1200" kern="1200" dirty="0" err="1" smtClean="0">
                <a:solidFill>
                  <a:schemeClr val="tx1"/>
                </a:solidFill>
                <a:effectLst/>
                <a:latin typeface="+mn-lt"/>
                <a:ea typeface="+mn-ea"/>
                <a:cs typeface="+mn-cs"/>
              </a:rPr>
              <a:t>suevite</a:t>
            </a:r>
            <a:r>
              <a:rPr lang="en-US" sz="1200" kern="1200" dirty="0" smtClean="0">
                <a:solidFill>
                  <a:schemeClr val="tx1"/>
                </a:solidFill>
                <a:effectLst/>
                <a:latin typeface="+mn-lt"/>
                <a:ea typeface="+mn-ea"/>
                <a:cs typeface="+mn-cs"/>
              </a:rPr>
              <a:t> (from bottom to top) overlain by fluvial </a:t>
            </a:r>
            <a:r>
              <a:rPr lang="en-US" sz="1200" kern="1200" dirty="0" err="1" smtClean="0">
                <a:solidFill>
                  <a:schemeClr val="tx1"/>
                </a:solidFill>
                <a:effectLst/>
                <a:latin typeface="+mn-lt"/>
                <a:ea typeface="+mn-ea"/>
                <a:cs typeface="+mn-cs"/>
              </a:rPr>
              <a:t>suevitic</a:t>
            </a:r>
            <a:r>
              <a:rPr lang="en-US" sz="1200" kern="1200" dirty="0" smtClean="0">
                <a:solidFill>
                  <a:schemeClr val="tx1"/>
                </a:solidFill>
                <a:effectLst/>
                <a:latin typeface="+mn-lt"/>
                <a:ea typeface="+mn-ea"/>
                <a:cs typeface="+mn-cs"/>
              </a:rPr>
              <a:t> sediments (reworked </a:t>
            </a:r>
            <a:r>
              <a:rPr lang="en-US" sz="1200" kern="1200" dirty="0" err="1" smtClean="0">
                <a:solidFill>
                  <a:schemeClr val="tx1"/>
                </a:solidFill>
                <a:effectLst/>
                <a:latin typeface="+mn-lt"/>
                <a:ea typeface="+mn-ea"/>
                <a:cs typeface="+mn-cs"/>
              </a:rPr>
              <a:t>suevite</a:t>
            </a:r>
            <a:r>
              <a:rPr lang="en-US" sz="1200" kern="1200" dirty="0" smtClean="0">
                <a:solidFill>
                  <a:schemeClr val="tx1"/>
                </a:solidFill>
                <a:effectLst/>
                <a:latin typeface="+mn-lt"/>
                <a:ea typeface="+mn-ea"/>
                <a:cs typeface="+mn-cs"/>
              </a:rPr>
              <a:t>) in the central crater. </a:t>
            </a:r>
            <a:endParaRPr lang="en-US" dirty="0" smtClean="0"/>
          </a:p>
          <a:p>
            <a:endParaRPr lang="en-US" dirty="0"/>
          </a:p>
        </p:txBody>
      </p:sp>
      <p:sp>
        <p:nvSpPr>
          <p:cNvPr id="4" name="Slide Number Placeholder 3"/>
          <p:cNvSpPr>
            <a:spLocks noGrp="1"/>
          </p:cNvSpPr>
          <p:nvPr>
            <p:ph type="sldNum" sz="quarter" idx="10"/>
          </p:nvPr>
        </p:nvSpPr>
        <p:spPr/>
        <p:txBody>
          <a:bodyPr/>
          <a:lstStyle/>
          <a:p>
            <a:fld id="{234B0080-DE02-FE4D-8E71-14FC0CDC17B4}" type="slidenum">
              <a:rPr lang="en-US" smtClean="0"/>
              <a:t>25</a:t>
            </a:fld>
            <a:endParaRPr lang="en-US"/>
          </a:p>
        </p:txBody>
      </p:sp>
    </p:spTree>
    <p:extLst>
      <p:ext uri="{BB962C8B-B14F-4D97-AF65-F5344CB8AC3E}">
        <p14:creationId xmlns:p14="http://schemas.microsoft.com/office/powerpoint/2010/main" val="337676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VERTIGO will address this challenging issue with a </a:t>
            </a:r>
            <a:r>
              <a:rPr lang="en-US" sz="1200" b="1" kern="1200" dirty="0" smtClean="0">
                <a:solidFill>
                  <a:schemeClr val="tx1"/>
                </a:solidFill>
                <a:latin typeface="+mn-lt"/>
                <a:ea typeface="+mn-ea"/>
                <a:cs typeface="+mn-cs"/>
              </a:rPr>
              <a:t>unique and innovative portfolio of partners from academia, research institutes and the private sector from eight European countries</a:t>
            </a:r>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The research-through-training projects for 13 students accomplish the EUROPE2020 strategy for a modern system of education. They will be educated in scientific and transferable skills, spiced with experience in private sector applications, to qualify for career opportunities in academia, research institutes, civil protection and private sector.</a:t>
            </a:r>
            <a:endParaRPr lang="en-US" baseline="0" dirty="0" smtClean="0"/>
          </a:p>
        </p:txBody>
      </p:sp>
      <p:sp>
        <p:nvSpPr>
          <p:cNvPr id="4" name="Slide Number Placeholder 3"/>
          <p:cNvSpPr>
            <a:spLocks noGrp="1"/>
          </p:cNvSpPr>
          <p:nvPr>
            <p:ph type="sldNum" sz="quarter" idx="10"/>
          </p:nvPr>
        </p:nvSpPr>
        <p:spPr/>
        <p:txBody>
          <a:bodyPr/>
          <a:lstStyle/>
          <a:p>
            <a:fld id="{234B0080-DE02-FE4D-8E71-14FC0CDC17B4}" type="slidenum">
              <a:rPr lang="en-US" smtClean="0"/>
              <a:t>3</a:t>
            </a:fld>
            <a:endParaRPr lang="en-US"/>
          </a:p>
        </p:txBody>
      </p:sp>
    </p:spTree>
    <p:extLst>
      <p:ext uri="{BB962C8B-B14F-4D97-AF65-F5344CB8AC3E}">
        <p14:creationId xmlns:p14="http://schemas.microsoft.com/office/powerpoint/2010/main" val="3205439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a:t>
            </a:r>
            <a:r>
              <a:rPr lang="en-US" baseline="0" dirty="0" smtClean="0"/>
              <a:t> at all I’ll shortly present myself:</a:t>
            </a:r>
          </a:p>
          <a:p>
            <a:r>
              <a:rPr lang="en-US" baseline="0" dirty="0" smtClean="0"/>
              <a:t>I’m a geological engineer graduated from Universidad de Los Andes, in Venezuela, and I worked with </a:t>
            </a:r>
            <a:r>
              <a:rPr lang="en-US" baseline="0" dirty="0" err="1" smtClean="0"/>
              <a:t>Modelling</a:t>
            </a:r>
            <a:r>
              <a:rPr lang="en-US" baseline="0" dirty="0" smtClean="0"/>
              <a:t> for risk </a:t>
            </a:r>
            <a:r>
              <a:rPr lang="en-US" baseline="0" dirty="0" err="1" smtClean="0"/>
              <a:t>assesment</a:t>
            </a:r>
            <a:r>
              <a:rPr lang="en-US" baseline="0" dirty="0" smtClean="0"/>
              <a:t> in the interaction soil-structure, during my thesis.</a:t>
            </a:r>
          </a:p>
          <a:p>
            <a:endParaRPr lang="en-US" baseline="0" dirty="0" smtClean="0"/>
          </a:p>
          <a:p>
            <a:r>
              <a:rPr lang="en-US" baseline="0" dirty="0" smtClean="0"/>
              <a:t>After I did my master program in ADVANCED CLAY SCIENCE, between the collaboration of </a:t>
            </a:r>
            <a:r>
              <a:rPr lang="en-US" baseline="0" dirty="0" err="1" smtClean="0"/>
              <a:t>Universite</a:t>
            </a:r>
            <a:r>
              <a:rPr lang="en-US" baseline="0" dirty="0" smtClean="0"/>
              <a:t> de Poitiers, Technical University of Crete and Laboratories IFSTTAR, where I did a mechanical and microstructural evaluation of clayey soils on DMM, in foundations.</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Now I’m doing my Ph.D. studies here, as part of the VERTIGO program, which belongs to the Marie Curie Actions. The name of my project is: </a:t>
            </a:r>
            <a:r>
              <a:rPr lang="en-US" dirty="0" smtClean="0">
                <a:solidFill>
                  <a:srgbClr val="FFFFFF"/>
                </a:solidFill>
              </a:rPr>
              <a:t>Numerical modeling and fractal analysis of magma fragmentation based on grain-size distributions of natural pyroclastic deposits.</a:t>
            </a:r>
            <a:r>
              <a:rPr lang="en-US" baseline="0" dirty="0" smtClean="0">
                <a:solidFill>
                  <a:srgbClr val="FFFFFF"/>
                </a:solidFill>
              </a:rPr>
              <a:t> </a:t>
            </a:r>
          </a:p>
          <a:p>
            <a:r>
              <a:rPr lang="en-US" sz="1200" kern="1200" dirty="0" smtClean="0">
                <a:solidFill>
                  <a:schemeClr val="tx1"/>
                </a:solidFill>
                <a:effectLst/>
                <a:latin typeface="+mn-lt"/>
                <a:ea typeface="+mn-ea"/>
                <a:cs typeface="+mn-cs"/>
              </a:rPr>
              <a:t>As fragmentation happens because of an external stress system, the</a:t>
            </a:r>
            <a:r>
              <a:rPr lang="en-US" sz="1200" kern="1200" baseline="0" dirty="0" smtClean="0">
                <a:solidFill>
                  <a:schemeClr val="tx1"/>
                </a:solidFill>
                <a:effectLst/>
                <a:latin typeface="+mn-lt"/>
                <a:ea typeface="+mn-ea"/>
                <a:cs typeface="+mn-cs"/>
              </a:rPr>
              <a:t> material is</a:t>
            </a:r>
            <a:r>
              <a:rPr lang="en-US" sz="1200" kern="1200" dirty="0" smtClean="0">
                <a:solidFill>
                  <a:schemeClr val="tx1"/>
                </a:solidFill>
                <a:effectLst/>
                <a:latin typeface="+mn-lt"/>
                <a:ea typeface="+mn-ea"/>
                <a:cs typeface="+mn-cs"/>
              </a:rPr>
              <a:t> divided into smaller fragments with arbitrary shapes, and it also absorbs a certain amount of energy. Our</a:t>
            </a:r>
            <a:r>
              <a:rPr lang="en-US" sz="1200" kern="1200" baseline="0" dirty="0" smtClean="0">
                <a:solidFill>
                  <a:schemeClr val="tx1"/>
                </a:solidFill>
                <a:effectLst/>
                <a:latin typeface="+mn-lt"/>
                <a:ea typeface="+mn-ea"/>
                <a:cs typeface="+mn-cs"/>
              </a:rPr>
              <a:t> aim is to study this energy of fragmentation, that controls </a:t>
            </a:r>
            <a:r>
              <a:rPr lang="en-US" sz="1200" kern="1200" dirty="0" smtClean="0">
                <a:solidFill>
                  <a:schemeClr val="tx1"/>
                </a:solidFill>
                <a:effectLst/>
                <a:latin typeface="+mn-lt"/>
                <a:ea typeface="+mn-ea"/>
                <a:cs typeface="+mn-cs"/>
              </a:rPr>
              <a:t>the determination of the size-frequency relationship.</a:t>
            </a:r>
            <a:endParaRPr lang="en-US" sz="1200" kern="1200" baseline="0" dirty="0" smtClean="0">
              <a:solidFill>
                <a:srgbClr val="FFFFFF"/>
              </a:solidFill>
              <a:effectLst/>
              <a:latin typeface="+mn-lt"/>
              <a:ea typeface="+mn-ea"/>
              <a:cs typeface="+mn-cs"/>
            </a:endParaRPr>
          </a:p>
          <a:p>
            <a:r>
              <a:rPr lang="en-US" baseline="0" dirty="0" smtClean="0">
                <a:solidFill>
                  <a:srgbClr val="FFFFFF"/>
                </a:solidFill>
              </a:rPr>
              <a:t>Since we don</a:t>
            </a:r>
            <a:r>
              <a:rPr lang="fr-FR" baseline="0" dirty="0" smtClean="0">
                <a:solidFill>
                  <a:srgbClr val="FFFFFF"/>
                </a:solidFill>
              </a:rPr>
              <a:t>’</a:t>
            </a:r>
            <a:r>
              <a:rPr lang="en-US" baseline="0" dirty="0" smtClean="0">
                <a:solidFill>
                  <a:srgbClr val="FFFFFF"/>
                </a:solidFill>
              </a:rPr>
              <a:t>t have these samples by now, we are working on a material fragmented by meteoritic shock, applying the same analysis.</a:t>
            </a:r>
            <a:endParaRPr lang="en-US" dirty="0" smtClean="0">
              <a:solidFill>
                <a:srgbClr val="FFFFFF"/>
              </a:solidFill>
            </a:endParaRPr>
          </a:p>
          <a:p>
            <a:endParaRPr lang="en-US" baseline="0" dirty="0" smtClean="0"/>
          </a:p>
        </p:txBody>
      </p:sp>
      <p:sp>
        <p:nvSpPr>
          <p:cNvPr id="4" name="Slide Number Placeholder 3"/>
          <p:cNvSpPr>
            <a:spLocks noGrp="1"/>
          </p:cNvSpPr>
          <p:nvPr>
            <p:ph type="sldNum" sz="quarter" idx="10"/>
          </p:nvPr>
        </p:nvSpPr>
        <p:spPr/>
        <p:txBody>
          <a:bodyPr/>
          <a:lstStyle/>
          <a:p>
            <a:fld id="{234B0080-DE02-FE4D-8E71-14FC0CDC17B4}" type="slidenum">
              <a:rPr lang="en-US" smtClean="0"/>
              <a:t>4</a:t>
            </a:fld>
            <a:endParaRPr lang="en-US"/>
          </a:p>
        </p:txBody>
      </p:sp>
    </p:spTree>
    <p:extLst>
      <p:ext uri="{BB962C8B-B14F-4D97-AF65-F5344CB8AC3E}">
        <p14:creationId xmlns:p14="http://schemas.microsoft.com/office/powerpoint/2010/main" val="3205439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So as</a:t>
            </a:r>
            <a:r>
              <a:rPr lang="en-US" sz="1200" kern="1200" baseline="0" dirty="0" smtClean="0">
                <a:solidFill>
                  <a:schemeClr val="tx1"/>
                </a:solidFill>
                <a:effectLst/>
                <a:latin typeface="+mn-lt"/>
                <a:ea typeface="+mn-ea"/>
                <a:cs typeface="+mn-cs"/>
              </a:rPr>
              <a:t> I just said in the previous slide, my project is called: </a:t>
            </a:r>
            <a:r>
              <a:rPr lang="en-US" sz="1200" i="1" kern="1200" baseline="0" dirty="0" smtClean="0">
                <a:solidFill>
                  <a:schemeClr val="tx1"/>
                </a:solidFill>
                <a:effectLst/>
                <a:latin typeface="+mn-lt"/>
                <a:ea typeface="+mn-ea"/>
                <a:cs typeface="+mn-cs"/>
              </a:rPr>
              <a:t>Numerical Modeling and fractal analysis of magma fragmentation based on grain-size distribution of natural pyroclastic deposits.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i="1" kern="1200" baseline="0" dirty="0" smtClean="0">
                <a:solidFill>
                  <a:schemeClr val="tx1"/>
                </a:solidFill>
                <a:effectLst/>
                <a:latin typeface="+mn-lt"/>
                <a:ea typeface="+mn-ea"/>
                <a:cs typeface="+mn-cs"/>
              </a:rPr>
              <a:t>Why studying the magma fragmentation???</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Explosive volcanic eruptions are the result of intensive magma and rock fragmentation.</a:t>
            </a:r>
            <a:r>
              <a:rPr lang="en-US" sz="1200" kern="1200" baseline="0" dirty="0" smtClean="0">
                <a:solidFill>
                  <a:schemeClr val="tx1"/>
                </a:solidFill>
                <a:effectLst/>
                <a:latin typeface="+mn-lt"/>
                <a:ea typeface="+mn-ea"/>
                <a:cs typeface="+mn-cs"/>
              </a:rPr>
              <a:t> </a:t>
            </a:r>
            <a:r>
              <a:rPr lang="en-US" sz="1200" b="1" kern="1200" baseline="0" dirty="0" smtClean="0">
                <a:solidFill>
                  <a:schemeClr val="tx1"/>
                </a:solidFill>
                <a:effectLst/>
                <a:latin typeface="+mn-lt"/>
                <a:ea typeface="+mn-ea"/>
                <a:cs typeface="+mn-cs"/>
              </a:rPr>
              <a:t>T</a:t>
            </a:r>
            <a:r>
              <a:rPr lang="en-US" sz="1200" b="1" kern="1200" dirty="0" smtClean="0">
                <a:solidFill>
                  <a:schemeClr val="tx1"/>
                </a:solidFill>
                <a:effectLst/>
                <a:latin typeface="+mn-lt"/>
                <a:ea typeface="+mn-ea"/>
                <a:cs typeface="+mn-cs"/>
              </a:rPr>
              <a:t>he most explosive volcanic explosions are characterized by the most intensive fragmentation (high eruption</a:t>
            </a:r>
            <a:r>
              <a:rPr lang="en-US" sz="1200" b="1" kern="1200" baseline="0" dirty="0" smtClean="0">
                <a:solidFill>
                  <a:schemeClr val="tx1"/>
                </a:solidFill>
                <a:effectLst/>
                <a:latin typeface="+mn-lt"/>
                <a:ea typeface="+mn-ea"/>
                <a:cs typeface="+mn-cs"/>
              </a:rPr>
              <a:t> energy is correlated with higher surface area, higher quantity of fine ash, higher fragmentation)</a:t>
            </a:r>
            <a:r>
              <a:rPr lang="en-US" sz="1200" b="1"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 In any fragmentation mechanism </a:t>
            </a:r>
            <a:r>
              <a:rPr lang="en-US" sz="1200" b="1" kern="1200" dirty="0" smtClean="0">
                <a:solidFill>
                  <a:schemeClr val="tx1"/>
                </a:solidFill>
                <a:effectLst/>
                <a:latin typeface="+mn-lt"/>
                <a:ea typeface="+mn-ea"/>
                <a:cs typeface="+mn-cs"/>
              </a:rPr>
              <a:t>the generated particle sizes reflect the kinetic energy available</a:t>
            </a:r>
            <a:r>
              <a:rPr lang="en-US" sz="1200" kern="1200" dirty="0" smtClean="0">
                <a:solidFill>
                  <a:schemeClr val="tx1"/>
                </a:solidFill>
                <a:effectLst/>
                <a:latin typeface="+mn-lt"/>
                <a:ea typeface="+mn-ea"/>
                <a:cs typeface="+mn-cs"/>
              </a:rPr>
              <a:t> (i.e. the fragmentation energy density). Consequently, </a:t>
            </a:r>
            <a:r>
              <a:rPr lang="en-US" sz="1200" b="1" kern="1200" dirty="0" smtClean="0">
                <a:solidFill>
                  <a:schemeClr val="tx1"/>
                </a:solidFill>
                <a:effectLst/>
                <a:latin typeface="+mn-lt"/>
                <a:ea typeface="+mn-ea"/>
                <a:cs typeface="+mn-cs"/>
              </a:rPr>
              <a:t>fine ash </a:t>
            </a:r>
            <a:r>
              <a:rPr lang="en-US" sz="1200" kern="1200" dirty="0" smtClean="0">
                <a:solidFill>
                  <a:schemeClr val="tx1"/>
                </a:solidFill>
                <a:effectLst/>
                <a:latin typeface="+mn-lt"/>
                <a:ea typeface="+mn-ea"/>
                <a:cs typeface="+mn-cs"/>
              </a:rPr>
              <a:t>(964 </a:t>
            </a:r>
            <a:r>
              <a:rPr lang="en-US" sz="1200" kern="1200" dirty="0" err="1" smtClean="0">
                <a:solidFill>
                  <a:schemeClr val="tx1"/>
                </a:solidFill>
                <a:effectLst/>
                <a:latin typeface="+mn-lt"/>
                <a:ea typeface="+mn-ea"/>
                <a:cs typeface="+mn-cs"/>
              </a:rPr>
              <a:t>Wm</a:t>
            </a:r>
            <a:r>
              <a:rPr lang="en-US" sz="1200" kern="1200" dirty="0" smtClean="0">
                <a:solidFill>
                  <a:schemeClr val="tx1"/>
                </a:solidFill>
                <a:effectLst/>
                <a:latin typeface="+mn-lt"/>
                <a:ea typeface="+mn-ea"/>
                <a:cs typeface="+mn-cs"/>
              </a:rPr>
              <a:t>) provides information on fragmentation mechanisms that are the most energetic and related to the </a:t>
            </a:r>
            <a:r>
              <a:rPr lang="en-US" sz="1200" b="1" kern="1200" dirty="0" smtClean="0">
                <a:solidFill>
                  <a:schemeClr val="tx1"/>
                </a:solidFill>
                <a:effectLst/>
                <a:latin typeface="+mn-lt"/>
                <a:ea typeface="+mn-ea"/>
                <a:cs typeface="+mn-cs"/>
              </a:rPr>
              <a:t>highest explosive energy release. </a:t>
            </a:r>
            <a:endParaRPr lang="en-US" b="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So by sampling</a:t>
            </a:r>
            <a:r>
              <a:rPr lang="en-US" baseline="0" dirty="0" smtClean="0"/>
              <a:t> and </a:t>
            </a:r>
            <a:r>
              <a:rPr lang="en-US" baseline="0" dirty="0" err="1" smtClean="0"/>
              <a:t>analysing</a:t>
            </a:r>
            <a:r>
              <a:rPr lang="en-US" baseline="0" dirty="0" smtClean="0"/>
              <a:t> these samples from different eruptive process we could compare the values of fractal fragmentation (that is related directly with eruptive energy from the volcano), and build map on the explosive character of the volcano, its evolution, and lately use this information for risk </a:t>
            </a:r>
            <a:r>
              <a:rPr lang="en-US" baseline="0" dirty="0" err="1" smtClean="0"/>
              <a:t>assesment</a:t>
            </a:r>
            <a:r>
              <a:rPr lang="en-US" baseline="0" dirty="0" smtClean="0"/>
              <a:t>.</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EF0639A-3281-41A8-AC4C-09B363CFF428}" type="slidenum">
              <a:rPr lang="es-ES" smtClean="0"/>
              <a:pPr/>
              <a:t>5</a:t>
            </a:fld>
            <a:endParaRPr lang="es-E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major interest of geologists about fractal methods is that they have been proven to quantify, often by a single parameter (the fractal dimension, D), complex processes that would be otherwise difficult to assess by classic geological techniques. Among the research fields of Earth Sciences that benefited from fractal techniques is the one studying the development of fragmentation processes of Earth materials. In particular, grain size distributions generated by a number of geological processes, such as rock fragmentation,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fault gauge development and subsidence </a:t>
            </a:r>
            <a:r>
              <a:rPr lang="en-US" sz="1200" kern="1200" dirty="0" err="1" smtClean="0">
                <a:solidFill>
                  <a:schemeClr val="tx1"/>
                </a:solidFill>
                <a:effectLst/>
                <a:latin typeface="+mn-lt"/>
                <a:ea typeface="+mn-ea"/>
                <a:cs typeface="+mn-cs"/>
              </a:rPr>
              <a:t>breccias</a:t>
            </a:r>
            <a:r>
              <a:rPr lang="en-US" sz="1200" kern="1200" dirty="0" smtClean="0">
                <a:solidFill>
                  <a:schemeClr val="tx1"/>
                </a:solidFill>
                <a:effectLst/>
                <a:latin typeface="+mn-lt"/>
                <a:ea typeface="+mn-ea"/>
                <a:cs typeface="+mn-cs"/>
              </a:rPr>
              <a:t> (Barnett, 2004), have been successfully studied by applying fractal statistics.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algn="ctr"/>
            <a:r>
              <a:rPr lang="en-US" sz="1200" b="1" i="1" kern="1200" dirty="0" smtClean="0">
                <a:solidFill>
                  <a:schemeClr val="tx1"/>
                </a:solidFill>
                <a:effectLst/>
                <a:latin typeface="+mn-lt"/>
                <a:ea typeface="+mn-ea"/>
                <a:cs typeface="+mn-cs"/>
              </a:rPr>
              <a:t>The higher the value of D, the higher is the fragmentation efficiency. </a:t>
            </a:r>
            <a:endParaRPr lang="en-US" dirty="0" smtClean="0"/>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Along</a:t>
            </a:r>
            <a:r>
              <a:rPr lang="en-US" sz="1200" kern="1200" baseline="0" dirty="0" smtClean="0">
                <a:solidFill>
                  <a:schemeClr val="tx1"/>
                </a:solidFill>
                <a:effectLst/>
                <a:latin typeface="+mn-lt"/>
                <a:ea typeface="+mn-ea"/>
                <a:cs typeface="+mn-cs"/>
              </a:rPr>
              <a:t> with the fractal analysis we will be also analyzing the data under a Non-Extensive Statistical Physics approach, where is used the </a:t>
            </a:r>
            <a:r>
              <a:rPr lang="en-US" sz="1200" kern="1200" baseline="0" dirty="0" err="1" smtClean="0">
                <a:solidFill>
                  <a:schemeClr val="tx1"/>
                </a:solidFill>
                <a:effectLst/>
                <a:latin typeface="+mn-lt"/>
                <a:ea typeface="+mn-ea"/>
                <a:cs typeface="+mn-cs"/>
              </a:rPr>
              <a:t>Tsallis</a:t>
            </a:r>
            <a:r>
              <a:rPr lang="en-US" sz="1200" kern="1200" baseline="0" dirty="0" smtClean="0">
                <a:solidFill>
                  <a:schemeClr val="tx1"/>
                </a:solidFill>
                <a:effectLst/>
                <a:latin typeface="+mn-lt"/>
                <a:ea typeface="+mn-ea"/>
                <a:cs typeface="+mn-cs"/>
              </a:rPr>
              <a:t> entropy. The </a:t>
            </a:r>
            <a:r>
              <a:rPr lang="en-US" sz="1200" kern="1200" baseline="0" dirty="0" err="1" smtClean="0">
                <a:solidFill>
                  <a:schemeClr val="tx1"/>
                </a:solidFill>
                <a:effectLst/>
                <a:latin typeface="+mn-lt"/>
                <a:ea typeface="+mn-ea"/>
                <a:cs typeface="+mn-cs"/>
              </a:rPr>
              <a:t>Tsallis</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entrophy</a:t>
            </a:r>
            <a:r>
              <a:rPr lang="en-US" sz="1200" kern="1200" baseline="0" dirty="0" smtClean="0">
                <a:solidFill>
                  <a:schemeClr val="tx1"/>
                </a:solidFill>
                <a:effectLst/>
                <a:latin typeface="+mn-lt"/>
                <a:ea typeface="+mn-ea"/>
                <a:cs typeface="+mn-cs"/>
              </a:rPr>
              <a:t> is a generalization of Boltzmann-Gibbs (BG) statistical physic, to explore the particles size distribution. Due to the time I’m not going to get in in the mathematical aspect of this approach, but I’ll just say that is suitable for studying complex dynamics system, where </a:t>
            </a:r>
            <a:r>
              <a:rPr lang="en-US" sz="1200" kern="1200" baseline="0" dirty="0" err="1" smtClean="0">
                <a:solidFill>
                  <a:schemeClr val="tx1"/>
                </a:solidFill>
                <a:effectLst/>
                <a:latin typeface="+mn-lt"/>
                <a:ea typeface="+mn-ea"/>
                <a:cs typeface="+mn-cs"/>
              </a:rPr>
              <a:t>fractality</a:t>
            </a:r>
            <a:r>
              <a:rPr lang="en-US" sz="1200" kern="1200" baseline="0" dirty="0" smtClean="0">
                <a:solidFill>
                  <a:schemeClr val="tx1"/>
                </a:solidFill>
                <a:effectLst/>
                <a:latin typeface="+mn-lt"/>
                <a:ea typeface="+mn-ea"/>
                <a:cs typeface="+mn-cs"/>
              </a:rPr>
              <a:t> and long-range interactions are important, because </a:t>
            </a:r>
            <a:r>
              <a:rPr lang="en-US" sz="1200" kern="1200" baseline="0" dirty="0" err="1" smtClean="0">
                <a:solidFill>
                  <a:schemeClr val="tx1"/>
                </a:solidFill>
                <a:effectLst/>
                <a:latin typeface="+mn-lt"/>
                <a:ea typeface="+mn-ea"/>
                <a:cs typeface="+mn-cs"/>
              </a:rPr>
              <a:t>Tsallis</a:t>
            </a:r>
            <a:r>
              <a:rPr lang="en-US" sz="1200" kern="1200" baseline="0" dirty="0" smtClean="0">
                <a:solidFill>
                  <a:schemeClr val="tx1"/>
                </a:solidFill>
                <a:effectLst/>
                <a:latin typeface="+mn-lt"/>
                <a:ea typeface="+mn-ea"/>
                <a:cs typeface="+mn-cs"/>
              </a:rPr>
              <a:t> entropy is not </a:t>
            </a:r>
            <a:r>
              <a:rPr lang="en-US" sz="1200" kern="1200" baseline="0" dirty="0" err="1" smtClean="0">
                <a:solidFill>
                  <a:schemeClr val="tx1"/>
                </a:solidFill>
                <a:effectLst/>
                <a:latin typeface="+mn-lt"/>
                <a:ea typeface="+mn-ea"/>
                <a:cs typeface="+mn-cs"/>
              </a:rPr>
              <a:t>aditive</a:t>
            </a:r>
            <a:r>
              <a:rPr lang="en-US" sz="1200" kern="1200" baseline="0" dirty="0" smtClean="0">
                <a:solidFill>
                  <a:schemeClr val="tx1"/>
                </a:solidFill>
                <a:effectLst/>
                <a:latin typeface="+mn-lt"/>
                <a:ea typeface="+mn-ea"/>
                <a:cs typeface="+mn-cs"/>
              </a:rPr>
              <a:t>, meaning it does not depends in the number of particles of the system, allows all-length scale correlations, and it based on a </a:t>
            </a:r>
            <a:r>
              <a:rPr lang="en-US" sz="1200" kern="1200" baseline="0" dirty="0" err="1" smtClean="0">
                <a:solidFill>
                  <a:schemeClr val="tx1"/>
                </a:solidFill>
                <a:effectLst/>
                <a:latin typeface="+mn-lt"/>
                <a:ea typeface="+mn-ea"/>
                <a:cs typeface="+mn-cs"/>
              </a:rPr>
              <a:t>sumatory</a:t>
            </a:r>
            <a:r>
              <a:rPr lang="en-US" sz="1200" kern="1200" baseline="0" dirty="0" smtClean="0">
                <a:solidFill>
                  <a:schemeClr val="tx1"/>
                </a:solidFill>
                <a:effectLst/>
                <a:latin typeface="+mn-lt"/>
                <a:ea typeface="+mn-ea"/>
                <a:cs typeface="+mn-cs"/>
              </a:rPr>
              <a:t> of </a:t>
            </a:r>
            <a:r>
              <a:rPr lang="en-US" sz="1200" kern="1200" baseline="0" dirty="0" err="1" smtClean="0">
                <a:solidFill>
                  <a:schemeClr val="tx1"/>
                </a:solidFill>
                <a:effectLst/>
                <a:latin typeface="+mn-lt"/>
                <a:ea typeface="+mn-ea"/>
                <a:cs typeface="+mn-cs"/>
              </a:rPr>
              <a:t>propabilities</a:t>
            </a:r>
            <a:r>
              <a:rPr lang="en-US" sz="1200" kern="1200" baseline="0" dirty="0" smtClean="0">
                <a:solidFill>
                  <a:schemeClr val="tx1"/>
                </a:solidFill>
                <a:effectLst/>
                <a:latin typeface="+mn-lt"/>
                <a:ea typeface="+mn-ea"/>
                <a:cs typeface="+mn-cs"/>
              </a:rPr>
              <a:t> of each microscopic configuration. </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Mister </a:t>
            </a:r>
            <a:r>
              <a:rPr lang="en-US" sz="1200" kern="1200" baseline="0" dirty="0" err="1" smtClean="0">
                <a:solidFill>
                  <a:schemeClr val="tx1"/>
                </a:solidFill>
                <a:effectLst/>
                <a:latin typeface="+mn-lt"/>
                <a:ea typeface="+mn-ea"/>
                <a:cs typeface="+mn-cs"/>
              </a:rPr>
              <a:t>Fillipos</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Vallianatos</a:t>
            </a:r>
            <a:r>
              <a:rPr lang="en-US" sz="1200" kern="1200" baseline="0" dirty="0" smtClean="0">
                <a:solidFill>
                  <a:schemeClr val="tx1"/>
                </a:solidFill>
                <a:effectLst/>
                <a:latin typeface="+mn-lt"/>
                <a:ea typeface="+mn-ea"/>
                <a:cs typeface="+mn-cs"/>
              </a:rPr>
              <a:t>, that worked on </a:t>
            </a:r>
            <a:r>
              <a:rPr lang="en-US" sz="1200" kern="1200" dirty="0" smtClean="0">
                <a:solidFill>
                  <a:schemeClr val="tx1"/>
                </a:solidFill>
                <a:latin typeface="+mn-lt"/>
                <a:ea typeface="+mn-ea"/>
                <a:cs typeface="+mn-cs"/>
              </a:rPr>
              <a:t>Technological Educational Institute of Crete,</a:t>
            </a:r>
            <a:r>
              <a:rPr lang="en-US" sz="1200" kern="1200" baseline="0" dirty="0" smtClean="0">
                <a:solidFill>
                  <a:schemeClr val="tx1"/>
                </a:solidFill>
                <a:latin typeface="+mn-lt"/>
                <a:ea typeface="+mn-ea"/>
                <a:cs typeface="+mn-cs"/>
              </a:rPr>
              <a:t> Iraklion-Greece will be working with us, as a co-</a:t>
            </a:r>
            <a:r>
              <a:rPr lang="en-US" sz="1200" kern="1200" baseline="0" dirty="0" err="1" smtClean="0">
                <a:solidFill>
                  <a:schemeClr val="tx1"/>
                </a:solidFill>
                <a:latin typeface="+mn-lt"/>
                <a:ea typeface="+mn-ea"/>
                <a:cs typeface="+mn-cs"/>
              </a:rPr>
              <a:t>tuthor</a:t>
            </a:r>
            <a:r>
              <a:rPr lang="en-US" sz="1200" kern="1200" baseline="0" dirty="0" smtClean="0">
                <a:solidFill>
                  <a:schemeClr val="tx1"/>
                </a:solidFill>
                <a:latin typeface="+mn-lt"/>
                <a:ea typeface="+mn-ea"/>
                <a:cs typeface="+mn-cs"/>
              </a:rPr>
              <a:t> of the project.</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234B0080-DE02-FE4D-8E71-14FC0CDC17B4}" type="slidenum">
              <a:rPr lang="en-US" smtClean="0"/>
              <a:t>6</a:t>
            </a:fld>
            <a:endParaRPr lang="en-US"/>
          </a:p>
        </p:txBody>
      </p:sp>
    </p:spTree>
    <p:extLst>
      <p:ext uri="{BB962C8B-B14F-4D97-AF65-F5344CB8AC3E}">
        <p14:creationId xmlns:p14="http://schemas.microsoft.com/office/powerpoint/2010/main" val="261096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Fractal Fragmentation theory:</a:t>
            </a:r>
          </a:p>
          <a:p>
            <a:r>
              <a:rPr lang="en-US" sz="1200" kern="1200" dirty="0" smtClean="0">
                <a:solidFill>
                  <a:schemeClr val="tx1"/>
                </a:solidFill>
                <a:effectLst/>
                <a:latin typeface="+mn-lt"/>
                <a:ea typeface="+mn-ea"/>
                <a:cs typeface="+mn-cs"/>
              </a:rPr>
              <a:t>In the light of fractal theory, and</a:t>
            </a:r>
            <a:r>
              <a:rPr lang="en-US" sz="1200" kern="1200" baseline="0" dirty="0" smtClean="0">
                <a:solidFill>
                  <a:schemeClr val="tx1"/>
                </a:solidFill>
                <a:effectLst/>
                <a:latin typeface="+mn-lt"/>
                <a:ea typeface="+mn-ea"/>
                <a:cs typeface="+mn-cs"/>
              </a:rPr>
              <a:t> according with </a:t>
            </a:r>
            <a:r>
              <a:rPr lang="en-US" sz="1200" kern="1200" dirty="0" smtClean="0">
                <a:solidFill>
                  <a:schemeClr val="tx1"/>
                </a:solidFill>
                <a:effectLst/>
                <a:latin typeface="+mn-lt"/>
                <a:ea typeface="+mn-ea"/>
                <a:cs typeface="+mn-cs"/>
              </a:rPr>
              <a:t>Mandelbrot</a:t>
            </a:r>
            <a:r>
              <a:rPr lang="en-US" sz="1200" kern="1200" baseline="0" dirty="0" smtClean="0">
                <a:solidFill>
                  <a:schemeClr val="tx1"/>
                </a:solidFill>
                <a:effectLst/>
                <a:latin typeface="+mn-lt"/>
                <a:ea typeface="+mn-ea"/>
                <a:cs typeface="+mn-cs"/>
              </a:rPr>
              <a:t> (1940)</a:t>
            </a:r>
            <a:r>
              <a:rPr lang="en-US" sz="1200" kern="1200" dirty="0" smtClean="0">
                <a:solidFill>
                  <a:schemeClr val="tx1"/>
                </a:solidFill>
                <a:effectLst/>
                <a:latin typeface="+mn-lt"/>
                <a:ea typeface="+mn-ea"/>
                <a:cs typeface="+mn-cs"/>
              </a:rPr>
              <a:t> studies, it was determined that the size distribution of a population of particles from</a:t>
            </a:r>
            <a:r>
              <a:rPr lang="en-US" sz="1200" kern="1200" baseline="0" dirty="0" smtClean="0">
                <a:solidFill>
                  <a:schemeClr val="tx1"/>
                </a:solidFill>
                <a:effectLst/>
                <a:latin typeface="+mn-lt"/>
                <a:ea typeface="+mn-ea"/>
                <a:cs typeface="+mn-cs"/>
              </a:rPr>
              <a:t> a fragmentation process, is</a:t>
            </a:r>
            <a:r>
              <a:rPr lang="en-US" sz="1200" kern="1200" dirty="0" smtClean="0">
                <a:solidFill>
                  <a:schemeClr val="tx1"/>
                </a:solidFill>
                <a:effectLst/>
                <a:latin typeface="+mn-lt"/>
                <a:ea typeface="+mn-ea"/>
                <a:cs typeface="+mn-cs"/>
              </a:rPr>
              <a:t> a consequence of fractal fragmentation and it is related to a power –law</a:t>
            </a:r>
            <a:r>
              <a:rPr lang="en-US" sz="1200" kern="1200" baseline="0" dirty="0" smtClean="0">
                <a:solidFill>
                  <a:schemeClr val="tx1"/>
                </a:solidFill>
                <a:effectLst/>
                <a:latin typeface="+mn-lt"/>
                <a:ea typeface="+mn-ea"/>
                <a:cs typeface="+mn-cs"/>
              </a:rPr>
              <a:t> relationship</a:t>
            </a:r>
          </a:p>
          <a:p>
            <a:r>
              <a:rPr lang="en-US" sz="1200" kern="1200" dirty="0" smtClean="0">
                <a:solidFill>
                  <a:schemeClr val="tx1"/>
                </a:solidFill>
                <a:effectLst/>
                <a:latin typeface="+mn-lt"/>
                <a:ea typeface="+mn-ea"/>
                <a:cs typeface="+mn-cs"/>
              </a:rPr>
              <a:t>He therefore suggested that f</a:t>
            </a:r>
            <a:r>
              <a:rPr lang="en-US" sz="1200" i="1" kern="1200" dirty="0" smtClean="0">
                <a:solidFill>
                  <a:schemeClr val="tx1"/>
                </a:solidFill>
                <a:effectLst/>
                <a:latin typeface="+mn-lt"/>
                <a:ea typeface="+mn-ea"/>
                <a:cs typeface="+mn-cs"/>
              </a:rPr>
              <a:t>ractal fragmentation could be quantified by measuring the fractal dimension from cumulative distributions of fragments through the equation </a:t>
            </a:r>
            <a:endParaRPr lang="en-US" i="1" dirty="0" smtClean="0"/>
          </a:p>
          <a:p>
            <a:r>
              <a:rPr lang="en-US" sz="1200" kern="1200" dirty="0" err="1" smtClean="0">
                <a:solidFill>
                  <a:schemeClr val="tx1"/>
                </a:solidFill>
                <a:effectLst/>
                <a:latin typeface="+mn-lt"/>
                <a:ea typeface="+mn-ea"/>
                <a:cs typeface="+mn-cs"/>
              </a:rPr>
              <a:t>N≈r</a:t>
            </a:r>
            <a:r>
              <a:rPr lang="en-US" sz="1200" kern="1200" baseline="30000" dirty="0" err="1" smtClean="0">
                <a:solidFill>
                  <a:schemeClr val="tx1"/>
                </a:solidFill>
                <a:effectLst/>
                <a:latin typeface="+mn-lt"/>
                <a:ea typeface="+mn-ea"/>
                <a:cs typeface="+mn-cs"/>
              </a:rPr>
              <a:t>−D</a:t>
            </a:r>
            <a:r>
              <a:rPr lang="en-US" sz="1200" kern="1200" dirty="0" smtClean="0">
                <a:solidFill>
                  <a:schemeClr val="tx1"/>
                </a:solidFill>
                <a:effectLst/>
                <a:latin typeface="+mn-lt"/>
                <a:ea typeface="+mn-ea"/>
                <a:cs typeface="+mn-cs"/>
              </a:rPr>
              <a:t>;</a:t>
            </a:r>
            <a:endParaRPr lang="en-US" dirty="0" smtClean="0"/>
          </a:p>
          <a:p>
            <a:r>
              <a:rPr lang="en-US" sz="1200" kern="1200" dirty="0" smtClean="0">
                <a:solidFill>
                  <a:schemeClr val="tx1"/>
                </a:solidFill>
                <a:effectLst/>
                <a:latin typeface="+mn-lt"/>
                <a:ea typeface="+mn-ea"/>
                <a:cs typeface="+mn-cs"/>
              </a:rPr>
              <a:t>where D is the fragmentation fractal dimension and N is the total number of particles with</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linear dimension/mass greater than a given comparative size/mass, r.</a:t>
            </a:r>
          </a:p>
          <a:p>
            <a:r>
              <a:rPr lang="en-US" sz="1200" kern="1200" dirty="0" smtClean="0">
                <a:solidFill>
                  <a:schemeClr val="tx1"/>
                </a:solidFill>
                <a:effectLst/>
                <a:latin typeface="+mn-lt"/>
                <a:ea typeface="+mn-ea"/>
                <a:cs typeface="+mn-cs"/>
              </a:rPr>
              <a:t>It is noteworthy that D is a measure of the size–number relationship of the particle population or, in other terms, the fragmentation of the population. </a:t>
            </a:r>
            <a:endParaRPr lang="en-US" dirty="0" smtClean="0"/>
          </a:p>
          <a:p>
            <a:r>
              <a:rPr lang="en-US" sz="1200" kern="1200" dirty="0" smtClean="0">
                <a:solidFill>
                  <a:schemeClr val="tx1"/>
                </a:solidFill>
                <a:effectLst/>
                <a:latin typeface="+mn-lt"/>
                <a:ea typeface="+mn-ea"/>
                <a:cs typeface="+mn-cs"/>
              </a:rPr>
              <a:t>Taking the logarithm of both sides of Eq. (2) yields a linear relationship between N and r with D being the slope coefficient: </a:t>
            </a:r>
            <a:endParaRPr lang="en-US" dirty="0" smtClean="0"/>
          </a:p>
          <a:p>
            <a:r>
              <a:rPr lang="en-US" sz="1200" kern="1200" dirty="0" smtClean="0">
                <a:solidFill>
                  <a:schemeClr val="tx1"/>
                </a:solidFill>
                <a:effectLst/>
                <a:latin typeface="+mn-lt"/>
                <a:ea typeface="+mn-ea"/>
                <a:cs typeface="+mn-cs"/>
              </a:rPr>
              <a:t>Log(N)≈−D log(r)</a:t>
            </a:r>
          </a:p>
        </p:txBody>
      </p:sp>
      <p:sp>
        <p:nvSpPr>
          <p:cNvPr id="4" name="Slide Number Placeholder 3"/>
          <p:cNvSpPr>
            <a:spLocks noGrp="1"/>
          </p:cNvSpPr>
          <p:nvPr>
            <p:ph type="sldNum" sz="quarter" idx="10"/>
          </p:nvPr>
        </p:nvSpPr>
        <p:spPr/>
        <p:txBody>
          <a:bodyPr/>
          <a:lstStyle/>
          <a:p>
            <a:fld id="{234B0080-DE02-FE4D-8E71-14FC0CDC17B4}" type="slidenum">
              <a:rPr lang="en-US" smtClean="0"/>
              <a:t>7</a:t>
            </a:fld>
            <a:endParaRPr lang="en-US"/>
          </a:p>
        </p:txBody>
      </p:sp>
    </p:spTree>
    <p:extLst>
      <p:ext uri="{BB962C8B-B14F-4D97-AF65-F5344CB8AC3E}">
        <p14:creationId xmlns:p14="http://schemas.microsoft.com/office/powerpoint/2010/main" val="2610969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Base on this, we want to apply the same approach of the fragmentatio</a:t>
            </a:r>
            <a:r>
              <a:rPr lang="en-US" baseline="0" dirty="0" smtClean="0"/>
              <a:t>n process during a meteor impact. </a:t>
            </a:r>
          </a:p>
          <a:p>
            <a:r>
              <a:rPr lang="en-US" baseline="0" dirty="0" smtClean="0"/>
              <a:t>We have been applying the methodology roughly explained before on samples from a meteoritic impact site. Since, I don’t know if there is any other extra-communitarian student, but I spent the first two months of my program between QUESTURA E PREFETTURA,  per </a:t>
            </a:r>
            <a:r>
              <a:rPr lang="en-US" baseline="0" dirty="0" err="1" smtClean="0"/>
              <a:t>avere</a:t>
            </a:r>
            <a:r>
              <a:rPr lang="en-US" baseline="0" dirty="0" smtClean="0"/>
              <a:t> </a:t>
            </a:r>
            <a:r>
              <a:rPr lang="en-US" baseline="0" dirty="0" err="1" smtClean="0"/>
              <a:t>il</a:t>
            </a:r>
            <a:r>
              <a:rPr lang="en-US" baseline="0" dirty="0" smtClean="0"/>
              <a:t> </a:t>
            </a:r>
            <a:r>
              <a:rPr lang="en-US" baseline="0" dirty="0" err="1" smtClean="0"/>
              <a:t>permesso</a:t>
            </a:r>
            <a:r>
              <a:rPr lang="en-US" baseline="0" dirty="0" smtClean="0"/>
              <a:t> di </a:t>
            </a:r>
            <a:r>
              <a:rPr lang="en-US" baseline="0" dirty="0" err="1" smtClean="0"/>
              <a:t>soggiorno</a:t>
            </a:r>
            <a:r>
              <a:rPr lang="en-US" baseline="0" dirty="0" smtClean="0"/>
              <a:t>, even I had to take classes on how “to insert on the </a:t>
            </a:r>
            <a:r>
              <a:rPr lang="en-US" baseline="0" dirty="0" err="1" smtClean="0"/>
              <a:t>italian</a:t>
            </a:r>
            <a:r>
              <a:rPr lang="en-US" baseline="0" dirty="0" smtClean="0"/>
              <a:t> community”, so now, finally I’m legal here and next week Ill be going to do the sampling.</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a:t>
            </a:r>
            <a:r>
              <a:rPr lang="en-US" sz="1200" b="0" i="0" kern="1200" dirty="0" smtClean="0">
                <a:solidFill>
                  <a:schemeClr val="tx1"/>
                </a:solidFill>
                <a:latin typeface="+mn-lt"/>
                <a:ea typeface="+mn-ea"/>
                <a:cs typeface="+mn-cs"/>
              </a:rPr>
              <a:t>he </a:t>
            </a:r>
            <a:r>
              <a:rPr lang="en-US" sz="1200" b="0" i="0" kern="1200" dirty="0" err="1" smtClean="0">
                <a:solidFill>
                  <a:schemeClr val="tx1"/>
                </a:solidFill>
                <a:latin typeface="+mn-lt"/>
                <a:ea typeface="+mn-ea"/>
                <a:cs typeface="+mn-cs"/>
              </a:rPr>
              <a:t>Ries</a:t>
            </a:r>
            <a:r>
              <a:rPr lang="en-US" sz="1200" b="0" i="0" kern="1200" dirty="0" smtClean="0">
                <a:solidFill>
                  <a:schemeClr val="tx1"/>
                </a:solidFill>
                <a:latin typeface="+mn-lt"/>
                <a:ea typeface="+mn-ea"/>
                <a:cs typeface="+mn-cs"/>
              </a:rPr>
              <a:t> structure consists of a deep basin within the "inner ring" that is filled with sediment overlying </a:t>
            </a:r>
            <a:r>
              <a:rPr lang="en-US" sz="1200" b="1" i="0" u="none" strike="noStrike" kern="1200" dirty="0" smtClean="0">
                <a:solidFill>
                  <a:schemeClr val="tx1"/>
                </a:solidFill>
                <a:latin typeface="+mn-lt"/>
                <a:ea typeface="+mn-ea"/>
                <a:cs typeface="+mn-cs"/>
                <a:hlinkClick r:id="rId3"/>
              </a:rPr>
              <a:t>suevite</a:t>
            </a:r>
            <a:r>
              <a:rPr lang="en-US" sz="1200" b="0" i="0" kern="1200" dirty="0" smtClean="0">
                <a:solidFill>
                  <a:schemeClr val="tx1"/>
                </a:solidFill>
                <a:latin typeface="+mn-lt"/>
                <a:ea typeface="+mn-ea"/>
                <a:cs typeface="+mn-cs"/>
              </a:rPr>
              <a:t>. The outer zone outside of the inner ring is known as the "</a:t>
            </a:r>
            <a:r>
              <a:rPr lang="en-US" sz="1200" b="0" i="0" kern="1200" dirty="0" err="1" smtClean="0">
                <a:solidFill>
                  <a:schemeClr val="tx1"/>
                </a:solidFill>
                <a:latin typeface="+mn-lt"/>
                <a:ea typeface="+mn-ea"/>
                <a:cs typeface="+mn-cs"/>
              </a:rPr>
              <a:t>Megablock</a:t>
            </a:r>
            <a:r>
              <a:rPr lang="en-US" sz="1200" b="0" i="0" kern="1200" dirty="0" smtClean="0">
                <a:solidFill>
                  <a:schemeClr val="tx1"/>
                </a:solidFill>
                <a:latin typeface="+mn-lt"/>
                <a:ea typeface="+mn-ea"/>
                <a:cs typeface="+mn-cs"/>
              </a:rPr>
              <a:t> zone", which represents the </a:t>
            </a:r>
            <a:r>
              <a:rPr lang="en-US" sz="1200" b="1" i="0" u="none" strike="noStrike" kern="1200" dirty="0" smtClean="0">
                <a:solidFill>
                  <a:schemeClr val="tx1"/>
                </a:solidFill>
                <a:latin typeface="+mn-lt"/>
                <a:ea typeface="+mn-ea"/>
                <a:cs typeface="+mn-cs"/>
                <a:hlinkClick r:id="rId3"/>
              </a:rPr>
              <a:t>faulted</a:t>
            </a:r>
            <a:r>
              <a:rPr lang="en-US" sz="1200" b="0" i="0" u="none" strike="noStrike" kern="1200" dirty="0" smtClean="0">
                <a:solidFill>
                  <a:schemeClr val="tx1"/>
                </a:solidFill>
                <a:latin typeface="+mn-lt"/>
                <a:ea typeface="+mn-ea"/>
                <a:cs typeface="+mn-cs"/>
                <a:hlinkClick r:id="rId3"/>
              </a:rPr>
              <a:t> </a:t>
            </a:r>
            <a:r>
              <a:rPr lang="en-US" sz="1200" b="0" i="0" kern="1200" dirty="0" smtClean="0">
                <a:solidFill>
                  <a:schemeClr val="tx1"/>
                </a:solidFill>
                <a:latin typeface="+mn-lt"/>
                <a:ea typeface="+mn-ea"/>
                <a:cs typeface="+mn-cs"/>
              </a:rPr>
              <a:t>crater rim.</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the images you can see samples from the site. Polished sections of the rock</a:t>
            </a:r>
            <a:r>
              <a:rPr lang="en-US" sz="1200" kern="1200" baseline="0" dirty="0" smtClean="0">
                <a:solidFill>
                  <a:schemeClr val="tx1"/>
                </a:solidFill>
                <a:effectLst/>
                <a:latin typeface="+mn-lt"/>
                <a:ea typeface="+mn-ea"/>
                <a:cs typeface="+mn-cs"/>
              </a:rPr>
              <a:t> surface</a:t>
            </a:r>
            <a:r>
              <a:rPr lang="en-US" sz="1200" kern="1200" dirty="0" smtClean="0">
                <a:solidFill>
                  <a:schemeClr val="tx1"/>
                </a:solidFill>
                <a:effectLst/>
                <a:latin typeface="+mn-lt"/>
                <a:ea typeface="+mn-ea"/>
                <a:cs typeface="+mn-cs"/>
              </a:rPr>
              <a:t> were examined and mapped. Using </a:t>
            </a:r>
            <a:r>
              <a:rPr lang="en-US" sz="1200" kern="1200" dirty="0" err="1" smtClean="0">
                <a:solidFill>
                  <a:schemeClr val="tx1"/>
                </a:solidFill>
                <a:effectLst/>
                <a:latin typeface="+mn-lt"/>
                <a:ea typeface="+mn-ea"/>
                <a:cs typeface="+mn-cs"/>
              </a:rPr>
              <a:t>ImageJ</a:t>
            </a:r>
            <a:r>
              <a:rPr lang="en-US" sz="1200" kern="1200" dirty="0" smtClean="0">
                <a:solidFill>
                  <a:schemeClr val="tx1"/>
                </a:solidFill>
                <a:effectLst/>
                <a:latin typeface="+mn-lt"/>
                <a:ea typeface="+mn-ea"/>
                <a:cs typeface="+mn-cs"/>
              </a:rPr>
              <a:t>, it was possible to determine the short and long axes of the melted</a:t>
            </a:r>
            <a:r>
              <a:rPr lang="en-US" sz="1200" kern="1200" baseline="0" dirty="0" smtClean="0">
                <a:solidFill>
                  <a:schemeClr val="tx1"/>
                </a:solidFill>
                <a:effectLst/>
                <a:latin typeface="+mn-lt"/>
                <a:ea typeface="+mn-ea"/>
                <a:cs typeface="+mn-cs"/>
              </a:rPr>
              <a:t> enclaves</a:t>
            </a:r>
            <a:r>
              <a:rPr lang="en-US" sz="1200" kern="1200" dirty="0" smtClean="0">
                <a:solidFill>
                  <a:schemeClr val="tx1"/>
                </a:solidFill>
                <a:effectLst/>
                <a:latin typeface="+mn-lt"/>
                <a:ea typeface="+mn-ea"/>
                <a:cs typeface="+mn-cs"/>
              </a:rPr>
              <a:t>,</a:t>
            </a:r>
            <a:r>
              <a:rPr lang="en-US" sz="1200" kern="1200" baseline="0" dirty="0" smtClean="0">
                <a:solidFill>
                  <a:schemeClr val="tx1"/>
                </a:solidFill>
                <a:effectLst/>
                <a:latin typeface="+mn-lt"/>
                <a:ea typeface="+mn-ea"/>
                <a:cs typeface="+mn-cs"/>
              </a:rPr>
              <a:t> as well as area of them.</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In the case of pyroclastic material, this will be sieved and as in this case, a grain size distribution will be plotted. </a:t>
            </a:r>
            <a:endParaRPr lang="es-ES" dirty="0" smtClean="0"/>
          </a:p>
        </p:txBody>
      </p:sp>
      <p:sp>
        <p:nvSpPr>
          <p:cNvPr id="4" name="Slide Number Placeholder 3"/>
          <p:cNvSpPr>
            <a:spLocks noGrp="1"/>
          </p:cNvSpPr>
          <p:nvPr>
            <p:ph type="sldNum" sz="quarter" idx="10"/>
          </p:nvPr>
        </p:nvSpPr>
        <p:spPr/>
        <p:txBody>
          <a:bodyPr/>
          <a:lstStyle/>
          <a:p>
            <a:fld id="{234B0080-DE02-FE4D-8E71-14FC0CDC17B4}" type="slidenum">
              <a:rPr lang="en-US" smtClean="0"/>
              <a:t>8</a:t>
            </a:fld>
            <a:endParaRPr lang="en-US"/>
          </a:p>
        </p:txBody>
      </p:sp>
    </p:spTree>
    <p:extLst>
      <p:ext uri="{BB962C8B-B14F-4D97-AF65-F5344CB8AC3E}">
        <p14:creationId xmlns:p14="http://schemas.microsoft.com/office/powerpoint/2010/main" val="1838669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In the case of pyroclastic material, this will be sieved and as in this case, a grain size distribution will be plotted. Applying the principal of the fractal </a:t>
            </a:r>
            <a:r>
              <a:rPr lang="en-US" sz="1200" kern="1200" baseline="0" dirty="0" err="1" smtClean="0">
                <a:solidFill>
                  <a:schemeClr val="tx1"/>
                </a:solidFill>
                <a:effectLst/>
                <a:latin typeface="+mn-lt"/>
                <a:ea typeface="+mn-ea"/>
                <a:cs typeface="+mn-cs"/>
              </a:rPr>
              <a:t>analysys</a:t>
            </a:r>
            <a:r>
              <a:rPr lang="en-US" sz="1200" kern="1200" baseline="0" dirty="0" smtClean="0">
                <a:solidFill>
                  <a:schemeClr val="tx1"/>
                </a:solidFill>
                <a:effectLst/>
                <a:latin typeface="+mn-lt"/>
                <a:ea typeface="+mn-ea"/>
                <a:cs typeface="+mn-cs"/>
              </a:rPr>
              <a:t>, we obtain the log-log curve and like this a fractal dimension. In this case you can see, </a:t>
            </a:r>
            <a:r>
              <a:rPr lang="en-US" sz="1200" kern="1200" baseline="0" dirty="0" err="1" smtClean="0">
                <a:solidFill>
                  <a:schemeClr val="tx1"/>
                </a:solidFill>
                <a:effectLst/>
                <a:latin typeface="+mn-lt"/>
                <a:ea typeface="+mn-ea"/>
                <a:cs typeface="+mn-cs"/>
              </a:rPr>
              <a:t>eventhough</a:t>
            </a:r>
            <a:r>
              <a:rPr lang="en-US" sz="1200" kern="1200" baseline="0" dirty="0" smtClean="0">
                <a:solidFill>
                  <a:schemeClr val="tx1"/>
                </a:solidFill>
                <a:effectLst/>
                <a:latin typeface="+mn-lt"/>
                <a:ea typeface="+mn-ea"/>
                <a:cs typeface="+mn-cs"/>
              </a:rPr>
              <a:t> it is presented one trend line, looking closer we can see 2 different slope, which will lead us to possibly 2 different fragmentation processes, one with lower energy than the other (lower values of </a:t>
            </a:r>
            <a:r>
              <a:rPr lang="en-US" sz="1200" kern="1200" baseline="0" dirty="0" err="1" smtClean="0">
                <a:solidFill>
                  <a:schemeClr val="tx1"/>
                </a:solidFill>
                <a:effectLst/>
                <a:latin typeface="+mn-lt"/>
                <a:ea typeface="+mn-ea"/>
                <a:cs typeface="+mn-cs"/>
              </a:rPr>
              <a:t>Df</a:t>
            </a:r>
            <a:r>
              <a:rPr lang="en-US" sz="1200" kern="1200" baseline="0" dirty="0" smtClean="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r>
              <a:rPr lang="en-US" dirty="0" smtClean="0"/>
              <a:t>The samples were also studied</a:t>
            </a:r>
            <a:r>
              <a:rPr lang="en-US" baseline="0" dirty="0" smtClean="0"/>
              <a:t>, one by one, with the </a:t>
            </a:r>
            <a:r>
              <a:rPr lang="en-US" dirty="0" smtClean="0"/>
              <a:t>Non-Extensive</a:t>
            </a:r>
            <a:r>
              <a:rPr lang="en-US" baseline="0" dirty="0" smtClean="0"/>
              <a:t> Statistical Physics approach, to determine as well the crystal size distribution of shock-inducted fragmented rocks.</a:t>
            </a:r>
          </a:p>
          <a:p>
            <a:r>
              <a:rPr lang="en-US" baseline="0" dirty="0" smtClean="0"/>
              <a:t>For each the sample, separately, was calculated the value of Q (</a:t>
            </a:r>
            <a:r>
              <a:rPr lang="en-US" b="1" i="1" baseline="0" dirty="0" err="1" smtClean="0"/>
              <a:t>entrophy</a:t>
            </a:r>
            <a:r>
              <a:rPr lang="en-US" b="1" i="1" baseline="0" dirty="0" smtClean="0"/>
              <a:t> index</a:t>
            </a:r>
            <a:r>
              <a:rPr lang="en-US" baseline="0" dirty="0" smtClean="0"/>
              <a:t>), just considering the enclaves/particles on the middle range (0,2-400). This is because the bigger particles could be no representative on the distribution (right side of the plot), and the smallest one, since a high percentage of them could be neglected during the digitalization process (very hard to detect) is also recommended to neglect them (left side).</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Each of these</a:t>
            </a:r>
            <a:r>
              <a:rPr lang="en-US" baseline="0" dirty="0" smtClean="0"/>
              <a:t> values is related with a specific object (</a:t>
            </a:r>
            <a:r>
              <a:rPr lang="en-US" baseline="0" dirty="0" err="1" smtClean="0"/>
              <a:t>Turcotte</a:t>
            </a:r>
            <a:r>
              <a:rPr lang="en-US" baseline="0" dirty="0" smtClean="0"/>
              <a:t>, 1986a)</a:t>
            </a:r>
            <a:endParaRPr lang="en-US" dirty="0"/>
          </a:p>
        </p:txBody>
      </p:sp>
      <p:sp>
        <p:nvSpPr>
          <p:cNvPr id="4" name="Slide Number Placeholder 3"/>
          <p:cNvSpPr>
            <a:spLocks noGrp="1"/>
          </p:cNvSpPr>
          <p:nvPr>
            <p:ph type="sldNum" sz="quarter" idx="10"/>
          </p:nvPr>
        </p:nvSpPr>
        <p:spPr/>
        <p:txBody>
          <a:bodyPr/>
          <a:lstStyle/>
          <a:p>
            <a:fld id="{234B0080-DE02-FE4D-8E71-14FC0CDC17B4}" type="slidenum">
              <a:rPr lang="en-US" smtClean="0"/>
              <a:t>9</a:t>
            </a:fld>
            <a:endParaRPr lang="en-US"/>
          </a:p>
        </p:txBody>
      </p:sp>
    </p:spTree>
    <p:extLst>
      <p:ext uri="{BB962C8B-B14F-4D97-AF65-F5344CB8AC3E}">
        <p14:creationId xmlns:p14="http://schemas.microsoft.com/office/powerpoint/2010/main" val="2870989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it-IT"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Click to edit Master subtitle style</a:t>
            </a:r>
            <a:endParaRPr lang="en-US"/>
          </a:p>
        </p:txBody>
      </p:sp>
      <p:sp>
        <p:nvSpPr>
          <p:cNvPr id="4" name="Date Placeholder 3"/>
          <p:cNvSpPr>
            <a:spLocks noGrp="1"/>
          </p:cNvSpPr>
          <p:nvPr>
            <p:ph type="dt" sz="half" idx="10"/>
          </p:nvPr>
        </p:nvSpPr>
        <p:spPr/>
        <p:txBody>
          <a:bodyPr/>
          <a:lstStyle/>
          <a:p>
            <a:fld id="{C17B1C4E-FBEB-8440-B76B-F4DAC260F5FF}" type="datetimeFigureOut">
              <a:rPr lang="en-US" smtClean="0"/>
              <a:t>13/2/15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E170D5-7CE7-D741-B186-CFB468ADED38}" type="slidenum">
              <a:rPr lang="en-US" smtClean="0"/>
              <a:t>‹#›</a:t>
            </a:fld>
            <a:endParaRPr lang="en-US"/>
          </a:p>
        </p:txBody>
      </p:sp>
    </p:spTree>
    <p:extLst>
      <p:ext uri="{BB962C8B-B14F-4D97-AF65-F5344CB8AC3E}">
        <p14:creationId xmlns:p14="http://schemas.microsoft.com/office/powerpoint/2010/main" val="17784508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Date Placeholder 3"/>
          <p:cNvSpPr>
            <a:spLocks noGrp="1"/>
          </p:cNvSpPr>
          <p:nvPr>
            <p:ph type="dt" sz="half" idx="10"/>
          </p:nvPr>
        </p:nvSpPr>
        <p:spPr/>
        <p:txBody>
          <a:bodyPr/>
          <a:lstStyle/>
          <a:p>
            <a:fld id="{C17B1C4E-FBEB-8440-B76B-F4DAC260F5FF}" type="datetimeFigureOut">
              <a:rPr lang="en-US" smtClean="0"/>
              <a:t>13/2/15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E170D5-7CE7-D741-B186-CFB468ADED38}" type="slidenum">
              <a:rPr lang="en-US" smtClean="0"/>
              <a:t>‹#›</a:t>
            </a:fld>
            <a:endParaRPr lang="en-US"/>
          </a:p>
        </p:txBody>
      </p:sp>
    </p:spTree>
    <p:extLst>
      <p:ext uri="{BB962C8B-B14F-4D97-AF65-F5344CB8AC3E}">
        <p14:creationId xmlns:p14="http://schemas.microsoft.com/office/powerpoint/2010/main" val="4194393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it-IT"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Date Placeholder 3"/>
          <p:cNvSpPr>
            <a:spLocks noGrp="1"/>
          </p:cNvSpPr>
          <p:nvPr>
            <p:ph type="dt" sz="half" idx="10"/>
          </p:nvPr>
        </p:nvSpPr>
        <p:spPr/>
        <p:txBody>
          <a:bodyPr/>
          <a:lstStyle/>
          <a:p>
            <a:fld id="{C17B1C4E-FBEB-8440-B76B-F4DAC260F5FF}" type="datetimeFigureOut">
              <a:rPr lang="en-US" smtClean="0"/>
              <a:t>13/2/15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E170D5-7CE7-D741-B186-CFB468ADED38}" type="slidenum">
              <a:rPr lang="en-US" smtClean="0"/>
              <a:t>‹#›</a:t>
            </a:fld>
            <a:endParaRPr lang="en-US"/>
          </a:p>
        </p:txBody>
      </p:sp>
    </p:spTree>
    <p:extLst>
      <p:ext uri="{BB962C8B-B14F-4D97-AF65-F5344CB8AC3E}">
        <p14:creationId xmlns:p14="http://schemas.microsoft.com/office/powerpoint/2010/main" val="3006860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lang="en-US"/>
          </a:p>
        </p:txBody>
      </p:sp>
      <p:sp>
        <p:nvSpPr>
          <p:cNvPr id="3" name="Content Placeholder 2"/>
          <p:cNvSpPr>
            <a:spLocks noGrp="1"/>
          </p:cNvSpPr>
          <p:nvPr>
            <p:ph idx="1"/>
          </p:nvPr>
        </p:nvSpPr>
        <p:spPr/>
        <p:txBody>
          <a:body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Date Placeholder 3"/>
          <p:cNvSpPr>
            <a:spLocks noGrp="1"/>
          </p:cNvSpPr>
          <p:nvPr>
            <p:ph type="dt" sz="half" idx="10"/>
          </p:nvPr>
        </p:nvSpPr>
        <p:spPr/>
        <p:txBody>
          <a:bodyPr/>
          <a:lstStyle/>
          <a:p>
            <a:fld id="{C17B1C4E-FBEB-8440-B76B-F4DAC260F5FF}" type="datetimeFigureOut">
              <a:rPr lang="en-US" smtClean="0"/>
              <a:t>13/2/15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E170D5-7CE7-D741-B186-CFB468ADED38}" type="slidenum">
              <a:rPr lang="en-US" smtClean="0"/>
              <a:t>‹#›</a:t>
            </a:fld>
            <a:endParaRPr lang="en-US"/>
          </a:p>
        </p:txBody>
      </p:sp>
    </p:spTree>
    <p:extLst>
      <p:ext uri="{BB962C8B-B14F-4D97-AF65-F5344CB8AC3E}">
        <p14:creationId xmlns:p14="http://schemas.microsoft.com/office/powerpoint/2010/main" val="528563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it-IT"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Click to edit Master text styles</a:t>
            </a:r>
          </a:p>
        </p:txBody>
      </p:sp>
      <p:sp>
        <p:nvSpPr>
          <p:cNvPr id="4" name="Date Placeholder 3"/>
          <p:cNvSpPr>
            <a:spLocks noGrp="1"/>
          </p:cNvSpPr>
          <p:nvPr>
            <p:ph type="dt" sz="half" idx="10"/>
          </p:nvPr>
        </p:nvSpPr>
        <p:spPr/>
        <p:txBody>
          <a:bodyPr/>
          <a:lstStyle/>
          <a:p>
            <a:fld id="{C17B1C4E-FBEB-8440-B76B-F4DAC260F5FF}" type="datetimeFigureOut">
              <a:rPr lang="en-US" smtClean="0"/>
              <a:t>13/2/15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E170D5-7CE7-D741-B186-CFB468ADED38}" type="slidenum">
              <a:rPr lang="en-US" smtClean="0"/>
              <a:t>‹#›</a:t>
            </a:fld>
            <a:endParaRPr lang="en-US"/>
          </a:p>
        </p:txBody>
      </p:sp>
    </p:spTree>
    <p:extLst>
      <p:ext uri="{BB962C8B-B14F-4D97-AF65-F5344CB8AC3E}">
        <p14:creationId xmlns:p14="http://schemas.microsoft.com/office/powerpoint/2010/main" val="1851322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5" name="Date Placeholder 4"/>
          <p:cNvSpPr>
            <a:spLocks noGrp="1"/>
          </p:cNvSpPr>
          <p:nvPr>
            <p:ph type="dt" sz="half" idx="10"/>
          </p:nvPr>
        </p:nvSpPr>
        <p:spPr/>
        <p:txBody>
          <a:bodyPr/>
          <a:lstStyle/>
          <a:p>
            <a:fld id="{C17B1C4E-FBEB-8440-B76B-F4DAC260F5FF}" type="datetimeFigureOut">
              <a:rPr lang="en-US" smtClean="0"/>
              <a:t>13/2/15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E170D5-7CE7-D741-B186-CFB468ADED38}" type="slidenum">
              <a:rPr lang="en-US" smtClean="0"/>
              <a:t>‹#›</a:t>
            </a:fld>
            <a:endParaRPr lang="en-US"/>
          </a:p>
        </p:txBody>
      </p:sp>
    </p:spTree>
    <p:extLst>
      <p:ext uri="{BB962C8B-B14F-4D97-AF65-F5344CB8AC3E}">
        <p14:creationId xmlns:p14="http://schemas.microsoft.com/office/powerpoint/2010/main" val="3149155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7" name="Date Placeholder 6"/>
          <p:cNvSpPr>
            <a:spLocks noGrp="1"/>
          </p:cNvSpPr>
          <p:nvPr>
            <p:ph type="dt" sz="half" idx="10"/>
          </p:nvPr>
        </p:nvSpPr>
        <p:spPr/>
        <p:txBody>
          <a:bodyPr/>
          <a:lstStyle/>
          <a:p>
            <a:fld id="{C17B1C4E-FBEB-8440-B76B-F4DAC260F5FF}" type="datetimeFigureOut">
              <a:rPr lang="en-US" smtClean="0"/>
              <a:t>13/2/15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E170D5-7CE7-D741-B186-CFB468ADED38}" type="slidenum">
              <a:rPr lang="en-US" smtClean="0"/>
              <a:t>‹#›</a:t>
            </a:fld>
            <a:endParaRPr lang="en-US"/>
          </a:p>
        </p:txBody>
      </p:sp>
    </p:spTree>
    <p:extLst>
      <p:ext uri="{BB962C8B-B14F-4D97-AF65-F5344CB8AC3E}">
        <p14:creationId xmlns:p14="http://schemas.microsoft.com/office/powerpoint/2010/main" val="2236197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Click to edit Master title style</a:t>
            </a:r>
            <a:endParaRPr lang="en-US"/>
          </a:p>
        </p:txBody>
      </p:sp>
      <p:sp>
        <p:nvSpPr>
          <p:cNvPr id="3" name="Date Placeholder 2"/>
          <p:cNvSpPr>
            <a:spLocks noGrp="1"/>
          </p:cNvSpPr>
          <p:nvPr>
            <p:ph type="dt" sz="half" idx="10"/>
          </p:nvPr>
        </p:nvSpPr>
        <p:spPr/>
        <p:txBody>
          <a:bodyPr/>
          <a:lstStyle/>
          <a:p>
            <a:fld id="{C17B1C4E-FBEB-8440-B76B-F4DAC260F5FF}" type="datetimeFigureOut">
              <a:rPr lang="en-US" smtClean="0"/>
              <a:t>13/2/15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E170D5-7CE7-D741-B186-CFB468ADED38}" type="slidenum">
              <a:rPr lang="en-US" smtClean="0"/>
              <a:t>‹#›</a:t>
            </a:fld>
            <a:endParaRPr lang="en-US"/>
          </a:p>
        </p:txBody>
      </p:sp>
    </p:spTree>
    <p:extLst>
      <p:ext uri="{BB962C8B-B14F-4D97-AF65-F5344CB8AC3E}">
        <p14:creationId xmlns:p14="http://schemas.microsoft.com/office/powerpoint/2010/main" val="900382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7B1C4E-FBEB-8440-B76B-F4DAC260F5FF}" type="datetimeFigureOut">
              <a:rPr lang="en-US" smtClean="0"/>
              <a:t>13/2/15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E170D5-7CE7-D741-B186-CFB468ADED38}" type="slidenum">
              <a:rPr lang="en-US" smtClean="0"/>
              <a:t>‹#›</a:t>
            </a:fld>
            <a:endParaRPr lang="en-US"/>
          </a:p>
        </p:txBody>
      </p:sp>
    </p:spTree>
    <p:extLst>
      <p:ext uri="{BB962C8B-B14F-4D97-AF65-F5344CB8AC3E}">
        <p14:creationId xmlns:p14="http://schemas.microsoft.com/office/powerpoint/2010/main" val="1808557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it-IT"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Click to edit Master text styles</a:t>
            </a:r>
          </a:p>
        </p:txBody>
      </p:sp>
      <p:sp>
        <p:nvSpPr>
          <p:cNvPr id="5" name="Date Placeholder 4"/>
          <p:cNvSpPr>
            <a:spLocks noGrp="1"/>
          </p:cNvSpPr>
          <p:nvPr>
            <p:ph type="dt" sz="half" idx="10"/>
          </p:nvPr>
        </p:nvSpPr>
        <p:spPr/>
        <p:txBody>
          <a:bodyPr/>
          <a:lstStyle/>
          <a:p>
            <a:fld id="{C17B1C4E-FBEB-8440-B76B-F4DAC260F5FF}" type="datetimeFigureOut">
              <a:rPr lang="en-US" smtClean="0"/>
              <a:t>13/2/15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E170D5-7CE7-D741-B186-CFB468ADED38}" type="slidenum">
              <a:rPr lang="en-US" smtClean="0"/>
              <a:t>‹#›</a:t>
            </a:fld>
            <a:endParaRPr lang="en-US"/>
          </a:p>
        </p:txBody>
      </p:sp>
    </p:spTree>
    <p:extLst>
      <p:ext uri="{BB962C8B-B14F-4D97-AF65-F5344CB8AC3E}">
        <p14:creationId xmlns:p14="http://schemas.microsoft.com/office/powerpoint/2010/main" val="4026523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it-IT"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Click to edit Master text styles</a:t>
            </a:r>
          </a:p>
        </p:txBody>
      </p:sp>
      <p:sp>
        <p:nvSpPr>
          <p:cNvPr id="5" name="Date Placeholder 4"/>
          <p:cNvSpPr>
            <a:spLocks noGrp="1"/>
          </p:cNvSpPr>
          <p:nvPr>
            <p:ph type="dt" sz="half" idx="10"/>
          </p:nvPr>
        </p:nvSpPr>
        <p:spPr/>
        <p:txBody>
          <a:bodyPr/>
          <a:lstStyle/>
          <a:p>
            <a:fld id="{C17B1C4E-FBEB-8440-B76B-F4DAC260F5FF}" type="datetimeFigureOut">
              <a:rPr lang="en-US" smtClean="0"/>
              <a:t>13/2/15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E170D5-7CE7-D741-B186-CFB468ADED38}" type="slidenum">
              <a:rPr lang="en-US" smtClean="0"/>
              <a:t>‹#›</a:t>
            </a:fld>
            <a:endParaRPr lang="en-US"/>
          </a:p>
        </p:txBody>
      </p:sp>
    </p:spTree>
    <p:extLst>
      <p:ext uri="{BB962C8B-B14F-4D97-AF65-F5344CB8AC3E}">
        <p14:creationId xmlns:p14="http://schemas.microsoft.com/office/powerpoint/2010/main" val="160031701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Click to edit Master text styles</a:t>
            </a:r>
          </a:p>
          <a:p>
            <a:pPr lvl="1"/>
            <a:r>
              <a:rPr lang="it-IT" smtClean="0"/>
              <a:t>Second level</a:t>
            </a:r>
          </a:p>
          <a:p>
            <a:pPr lvl="2"/>
            <a:r>
              <a:rPr lang="it-IT" smtClean="0"/>
              <a:t>Third level</a:t>
            </a:r>
          </a:p>
          <a:p>
            <a:pPr lvl="3"/>
            <a:r>
              <a:rPr lang="it-IT" smtClean="0"/>
              <a:t>Fourth level</a:t>
            </a:r>
          </a:p>
          <a:p>
            <a:pPr lvl="4"/>
            <a:r>
              <a:rPr lang="it-IT"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7B1C4E-FBEB-8440-B76B-F4DAC260F5FF}" type="datetimeFigureOut">
              <a:rPr lang="en-US" smtClean="0"/>
              <a:t>13/2/15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E170D5-7CE7-D741-B186-CFB468ADED38}" type="slidenum">
              <a:rPr lang="en-US" smtClean="0"/>
              <a:t>‹#›</a:t>
            </a:fld>
            <a:endParaRPr lang="en-US"/>
          </a:p>
        </p:txBody>
      </p:sp>
    </p:spTree>
    <p:extLst>
      <p:ext uri="{BB962C8B-B14F-4D97-AF65-F5344CB8AC3E}">
        <p14:creationId xmlns:p14="http://schemas.microsoft.com/office/powerpoint/2010/main" val="8478614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7.png"/><Relationship Id="rId5" Type="http://schemas.openxmlformats.org/officeDocument/2006/relationships/image" Target="../media/image28.png"/><Relationship Id="rId6" Type="http://schemas.microsoft.com/office/2007/relationships/hdphoto" Target="../media/hdphoto3.wdp"/><Relationship Id="rId7"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1.png"/><Relationship Id="rId5" Type="http://schemas.openxmlformats.org/officeDocument/2006/relationships/image" Target="../media/image29.png"/><Relationship Id="rId6" Type="http://schemas.openxmlformats.org/officeDocument/2006/relationships/image" Target="../media/image28.png"/><Relationship Id="rId7" Type="http://schemas.microsoft.com/office/2007/relationships/hdphoto" Target="../media/hdphoto3.wdp"/><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2.png"/><Relationship Id="rId5"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png"/><Relationship Id="rId7"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9.png"/><Relationship Id="rId5" Type="http://schemas.openxmlformats.org/officeDocument/2006/relationships/image" Target="../media/image40.jpeg"/><Relationship Id="rId6" Type="http://schemas.openxmlformats.org/officeDocument/2006/relationships/image" Target="../media/image41.jpeg"/><Relationship Id="rId7" Type="http://schemas.openxmlformats.org/officeDocument/2006/relationships/hyperlink" Target="file://localhost/Users/Joa/Documents/FractalNet%20HD.MP4" TargetMode="External"/><Relationship Id="rId8" Type="http://schemas.openxmlformats.org/officeDocument/2006/relationships/image" Target="../media/image42.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34.png"/><Relationship Id="rId5"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chart" Target="../charts/chart4.xml"/><Relationship Id="rId5" Type="http://schemas.openxmlformats.org/officeDocument/2006/relationships/chart" Target="../charts/chart5.xml"/><Relationship Id="rId6" Type="http://schemas.openxmlformats.org/officeDocument/2006/relationships/chart" Target="../charts/chart6.xml"/><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www.vertigo-itn.eu" TargetMode="External"/><Relationship Id="rId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chart" Target="../charts/chart7.xml"/><Relationship Id="rId5" Type="http://schemas.openxmlformats.org/officeDocument/2006/relationships/chart" Target="../charts/chart8.xml"/><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chart" Target="../charts/chart9.xml"/><Relationship Id="rId5"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44.jpe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46.png"/><Relationship Id="rId5" Type="http://schemas.openxmlformats.org/officeDocument/2006/relationships/image" Target="../media/image47.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1" Type="http://schemas.openxmlformats.org/officeDocument/2006/relationships/image" Target="../media/image11.png"/><Relationship Id="rId12" Type="http://schemas.openxmlformats.org/officeDocument/2006/relationships/image" Target="../media/image12.jpeg"/><Relationship Id="rId13" Type="http://schemas.openxmlformats.org/officeDocument/2006/relationships/image" Target="../media/image2.png"/><Relationship Id="rId14" Type="http://schemas.openxmlformats.org/officeDocument/2006/relationships/image" Target="../media/image13.gif"/><Relationship Id="rId15" Type="http://schemas.openxmlformats.org/officeDocument/2006/relationships/image" Target="../media/image14.png"/><Relationship Id="rId16"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9.png"/><Relationship Id="rId9" Type="http://schemas.openxmlformats.org/officeDocument/2006/relationships/image" Target="../media/image10.png"/><Relationship Id="rId10"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15.jpeg"/><Relationship Id="rId5" Type="http://schemas.microsoft.com/office/2007/relationships/hdphoto" Target="../media/hdphoto2.wdp"/><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2.jpeg"/><Relationship Id="rId5" Type="http://schemas.openxmlformats.org/officeDocument/2006/relationships/image" Target="../media/image23.jpeg"/><Relationship Id="rId6" Type="http://schemas.openxmlformats.org/officeDocument/2006/relationships/image" Target="../media/image24.png"/><Relationship Id="rId7"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chart" Target="../charts/chart1.xml"/><Relationship Id="rId5" Type="http://schemas.openxmlformats.org/officeDocument/2006/relationships/chart" Target="../charts/chart2.xml"/><Relationship Id="rId6" Type="http://schemas.openxmlformats.org/officeDocument/2006/relationships/chart" Target="../charts/chart3.xml"/><Relationship Id="rId7"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2756375" y="5975379"/>
            <a:ext cx="3644384" cy="830997"/>
          </a:xfrm>
          <a:prstGeom prst="rect">
            <a:avLst/>
          </a:prstGeom>
          <a:noFill/>
        </p:spPr>
        <p:txBody>
          <a:bodyPr wrap="square" rtlCol="0">
            <a:spAutoFit/>
          </a:bodyPr>
          <a:lstStyle/>
          <a:p>
            <a:pPr algn="ctr"/>
            <a:r>
              <a:rPr lang="en-US" sz="1600" dirty="0" smtClean="0">
                <a:solidFill>
                  <a:schemeClr val="bg1">
                    <a:lumMod val="75000"/>
                  </a:schemeClr>
                </a:solidFill>
              </a:rPr>
              <a:t>Petro-Volcanology Research Group</a:t>
            </a:r>
          </a:p>
          <a:p>
            <a:pPr algn="ctr"/>
            <a:r>
              <a:rPr lang="en-US" sz="1600" dirty="0" smtClean="0">
                <a:solidFill>
                  <a:schemeClr val="bg1">
                    <a:lumMod val="75000"/>
                  </a:schemeClr>
                </a:solidFill>
              </a:rPr>
              <a:t>Department of Physics and Geology</a:t>
            </a:r>
          </a:p>
          <a:p>
            <a:pPr algn="ctr"/>
            <a:r>
              <a:rPr lang="en-US" sz="1600" dirty="0" smtClean="0">
                <a:solidFill>
                  <a:schemeClr val="bg1">
                    <a:lumMod val="75000"/>
                  </a:schemeClr>
                </a:solidFill>
              </a:rPr>
              <a:t>University of Perugia (Italy)</a:t>
            </a:r>
            <a:endParaRPr lang="en-US" sz="1600" dirty="0">
              <a:solidFill>
                <a:schemeClr val="bg1">
                  <a:lumMod val="75000"/>
                </a:schemeClr>
              </a:solidFill>
            </a:endParaRPr>
          </a:p>
        </p:txBody>
      </p:sp>
      <p:pic>
        <p:nvPicPr>
          <p:cNvPr id="14" name="Picture 13"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8501" y="4728489"/>
            <a:ext cx="993108" cy="1039535"/>
          </a:xfrm>
          <a:prstGeom prst="rect">
            <a:avLst/>
          </a:prstGeom>
        </p:spPr>
      </p:pic>
      <p:sp>
        <p:nvSpPr>
          <p:cNvPr id="4" name="TextBox 3"/>
          <p:cNvSpPr txBox="1"/>
          <p:nvPr/>
        </p:nvSpPr>
        <p:spPr>
          <a:xfrm>
            <a:off x="207931" y="1102071"/>
            <a:ext cx="8763796" cy="1754327"/>
          </a:xfrm>
          <a:prstGeom prst="rect">
            <a:avLst/>
          </a:prstGeom>
          <a:noFill/>
        </p:spPr>
        <p:txBody>
          <a:bodyPr wrap="square" rtlCol="0">
            <a:spAutoFit/>
          </a:bodyPr>
          <a:lstStyle/>
          <a:p>
            <a:pPr algn="ctr"/>
            <a:r>
              <a:rPr lang="en-US" sz="3600" dirty="0" smtClean="0">
                <a:solidFill>
                  <a:schemeClr val="accent6">
                    <a:lumMod val="75000"/>
                  </a:schemeClr>
                </a:solidFill>
              </a:rPr>
              <a:t>Numerical </a:t>
            </a:r>
            <a:r>
              <a:rPr lang="en-US" sz="3600" dirty="0">
                <a:solidFill>
                  <a:schemeClr val="accent6">
                    <a:lumMod val="75000"/>
                  </a:schemeClr>
                </a:solidFill>
              </a:rPr>
              <a:t>modeling and fractal analysis of magma fragmentation based on grain-size distributions of natural pyroclastic deposits </a:t>
            </a:r>
          </a:p>
        </p:txBody>
      </p:sp>
      <p:sp>
        <p:nvSpPr>
          <p:cNvPr id="5" name="TextBox 4"/>
          <p:cNvSpPr txBox="1"/>
          <p:nvPr/>
        </p:nvSpPr>
        <p:spPr>
          <a:xfrm>
            <a:off x="202676" y="3979692"/>
            <a:ext cx="8763796" cy="400110"/>
          </a:xfrm>
          <a:prstGeom prst="rect">
            <a:avLst/>
          </a:prstGeom>
          <a:noFill/>
        </p:spPr>
        <p:txBody>
          <a:bodyPr wrap="square" rtlCol="0">
            <a:spAutoFit/>
          </a:bodyPr>
          <a:lstStyle/>
          <a:p>
            <a:pPr algn="ctr"/>
            <a:r>
              <a:rPr lang="en-US" sz="2000" dirty="0" smtClean="0">
                <a:solidFill>
                  <a:srgbClr val="FF0000"/>
                </a:solidFill>
              </a:rPr>
              <a:t>Joali Paredes</a:t>
            </a:r>
            <a:endParaRPr lang="en-US" sz="2000" dirty="0">
              <a:solidFill>
                <a:srgbClr val="FF0000"/>
              </a:solidFill>
            </a:endParaRPr>
          </a:p>
        </p:txBody>
      </p:sp>
    </p:spTree>
    <p:extLst>
      <p:ext uri="{BB962C8B-B14F-4D97-AF65-F5344CB8AC3E}">
        <p14:creationId xmlns:p14="http://schemas.microsoft.com/office/powerpoint/2010/main" val="71300078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27020"/>
            <a:ext cx="9144000" cy="6746161"/>
            <a:chOff x="0" y="27020"/>
            <a:chExt cx="9144000" cy="6746161"/>
          </a:xfrm>
        </p:grpSpPr>
        <p:cxnSp>
          <p:nvCxnSpPr>
            <p:cNvPr id="4" name="Straight Connector 3"/>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6" name="TextBox 5"/>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7" name="Picture 6"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2" name="TextBox 1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 Paredes</a:t>
              </a:r>
              <a:endParaRPr lang="en-US" sz="1600" dirty="0">
                <a:solidFill>
                  <a:srgbClr val="BFBFBF"/>
                </a:solidFill>
              </a:endParaRPr>
            </a:p>
          </p:txBody>
        </p:sp>
        <p:cxnSp>
          <p:nvCxnSpPr>
            <p:cNvPr id="13" name="Straight Connector 1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pic>
        <p:nvPicPr>
          <p:cNvPr id="10" name="Picture 9"/>
          <p:cNvPicPr>
            <a:picLocks noChangeAspect="1"/>
          </p:cNvPicPr>
          <p:nvPr/>
        </p:nvPicPr>
        <p:blipFill>
          <a:blip r:embed="rId4"/>
          <a:stretch>
            <a:fillRect/>
          </a:stretch>
        </p:blipFill>
        <p:spPr>
          <a:xfrm>
            <a:off x="1" y="378879"/>
            <a:ext cx="9130834" cy="6394302"/>
          </a:xfrm>
          <a:prstGeom prst="rect">
            <a:avLst/>
          </a:prstGeom>
        </p:spPr>
      </p:pic>
      <p:pic>
        <p:nvPicPr>
          <p:cNvPr id="11" name="Picture 10"/>
          <p:cNvPicPr>
            <a:picLocks noChangeAspect="1"/>
          </p:cNvPicPr>
          <p:nvPr/>
        </p:nvPicPr>
        <p:blipFill>
          <a:blip r:embed="rId5">
            <a:extLst>
              <a:ext uri="{BEBA8EAE-BF5A-486C-A8C5-ECC9F3942E4B}">
                <a14:imgProps xmlns:a14="http://schemas.microsoft.com/office/drawing/2010/main">
                  <a14:imgLayer r:embed="rId6">
                    <a14:imgEffect>
                      <a14:backgroundRemoval t="724" b="99035" l="617" r="99630"/>
                    </a14:imgEffect>
                  </a14:imgLayer>
                </a14:imgProps>
              </a:ext>
            </a:extLst>
          </a:blip>
          <a:stretch>
            <a:fillRect/>
          </a:stretch>
        </p:blipFill>
        <p:spPr>
          <a:xfrm>
            <a:off x="7567829" y="2914743"/>
            <a:ext cx="1135170" cy="1160365"/>
          </a:xfrm>
          <a:prstGeom prst="rect">
            <a:avLst/>
          </a:prstGeom>
        </p:spPr>
      </p:pic>
      <p:sp>
        <p:nvSpPr>
          <p:cNvPr id="15" name="Rectangle 14"/>
          <p:cNvSpPr/>
          <p:nvPr/>
        </p:nvSpPr>
        <p:spPr>
          <a:xfrm>
            <a:off x="542332" y="828796"/>
            <a:ext cx="8248867" cy="5170647"/>
          </a:xfrm>
          <a:prstGeom prst="rect">
            <a:avLst/>
          </a:prstGeom>
        </p:spPr>
        <p:txBody>
          <a:bodyPr wrap="square">
            <a:spAutoFit/>
          </a:bodyPr>
          <a:lstStyle/>
          <a:p>
            <a:r>
              <a:rPr lang="en-US" b="1" dirty="0" smtClean="0">
                <a:solidFill>
                  <a:srgbClr val="800000"/>
                </a:solidFill>
                <a:latin typeface="Wawati TC Regular"/>
                <a:cs typeface="Wawati TC Regular"/>
              </a:rPr>
              <a:t>FUTURE WORK-Academic Year 2014-2015</a:t>
            </a:r>
          </a:p>
          <a:p>
            <a:endParaRPr lang="en-US" sz="1000" dirty="0" smtClean="0">
              <a:solidFill>
                <a:srgbClr val="000000"/>
              </a:solidFill>
              <a:latin typeface="Wawati TC Regular"/>
              <a:cs typeface="Wawati TC Regular"/>
            </a:endParaRPr>
          </a:p>
          <a:p>
            <a:r>
              <a:rPr lang="en-US" dirty="0" smtClean="0">
                <a:solidFill>
                  <a:srgbClr val="000090"/>
                </a:solidFill>
                <a:latin typeface="Wawati TC Regular"/>
                <a:cs typeface="Wawati TC Regular"/>
              </a:rPr>
              <a:t>FEB 2015. 15-20: Sampling Campania-Italy.</a:t>
            </a:r>
          </a:p>
          <a:p>
            <a:pPr marL="285750" indent="-285750">
              <a:buFontTx/>
              <a:buChar char="-"/>
            </a:pPr>
            <a:r>
              <a:rPr lang="en-US" dirty="0" err="1" smtClean="0">
                <a:solidFill>
                  <a:srgbClr val="000000"/>
                </a:solidFill>
                <a:latin typeface="Wawati TC Regular"/>
                <a:cs typeface="Wawati TC Regular"/>
              </a:rPr>
              <a:t>Somma-Vesuvio</a:t>
            </a:r>
            <a:r>
              <a:rPr lang="en-US" dirty="0" smtClean="0">
                <a:solidFill>
                  <a:srgbClr val="000000"/>
                </a:solidFill>
                <a:latin typeface="Wawati TC Regular"/>
                <a:cs typeface="Wawati TC Regular"/>
              </a:rPr>
              <a:t>: Avellino eruption-2.5km</a:t>
            </a:r>
            <a:r>
              <a:rPr lang="en-US" baseline="30000" dirty="0" smtClean="0">
                <a:solidFill>
                  <a:srgbClr val="000000"/>
                </a:solidFill>
                <a:latin typeface="Wawati TC Regular"/>
                <a:cs typeface="Wawati TC Regular"/>
              </a:rPr>
              <a:t>3</a:t>
            </a:r>
            <a:r>
              <a:rPr lang="en-US" dirty="0">
                <a:solidFill>
                  <a:srgbClr val="000000"/>
                </a:solidFill>
                <a:latin typeface="Wawati TC Regular"/>
                <a:cs typeface="Wawati TC Regular"/>
              </a:rPr>
              <a:t>.</a:t>
            </a:r>
            <a:endParaRPr lang="en-US" dirty="0" smtClean="0">
              <a:solidFill>
                <a:srgbClr val="000000"/>
              </a:solidFill>
              <a:latin typeface="Wawati TC Regular"/>
              <a:cs typeface="Wawati TC Regular"/>
            </a:endParaRPr>
          </a:p>
          <a:p>
            <a:pPr marL="285750" indent="-285750">
              <a:buFontTx/>
              <a:buChar char="-"/>
            </a:pPr>
            <a:r>
              <a:rPr lang="en-US" dirty="0" smtClean="0">
                <a:solidFill>
                  <a:srgbClr val="000000"/>
                </a:solidFill>
                <a:latin typeface="Wawati TC Regular"/>
                <a:cs typeface="Wawati TC Regular"/>
              </a:rPr>
              <a:t>Ischia Island: The </a:t>
            </a:r>
            <a:r>
              <a:rPr lang="en-US" dirty="0" err="1" smtClean="0">
                <a:solidFill>
                  <a:srgbClr val="000000"/>
                </a:solidFill>
                <a:latin typeface="Wawati TC Regular"/>
                <a:cs typeface="Wawati TC Regular"/>
              </a:rPr>
              <a:t>Cretaio</a:t>
            </a:r>
            <a:r>
              <a:rPr lang="en-US" dirty="0" smtClean="0">
                <a:solidFill>
                  <a:srgbClr val="000000"/>
                </a:solidFill>
                <a:latin typeface="Wawati TC Regular"/>
                <a:cs typeface="Wawati TC Regular"/>
              </a:rPr>
              <a:t> Tephra &lt;0.02km</a:t>
            </a:r>
            <a:r>
              <a:rPr lang="en-US" baseline="30000" dirty="0" smtClean="0">
                <a:solidFill>
                  <a:srgbClr val="000000"/>
                </a:solidFill>
                <a:latin typeface="Wawati TC Regular"/>
                <a:cs typeface="Wawati TC Regular"/>
              </a:rPr>
              <a:t>3</a:t>
            </a:r>
            <a:r>
              <a:rPr lang="en-US" dirty="0" smtClean="0">
                <a:solidFill>
                  <a:srgbClr val="000000"/>
                </a:solidFill>
                <a:latin typeface="Wawati TC Regular"/>
                <a:cs typeface="Wawati TC Regular"/>
              </a:rPr>
              <a:t>.</a:t>
            </a:r>
          </a:p>
          <a:p>
            <a:endParaRPr lang="en-US" sz="1000" dirty="0">
              <a:solidFill>
                <a:srgbClr val="000000"/>
              </a:solidFill>
              <a:latin typeface="Wawati TC Regular"/>
              <a:cs typeface="Wawati TC Regular"/>
            </a:endParaRPr>
          </a:p>
          <a:p>
            <a:r>
              <a:rPr lang="en-US" dirty="0" smtClean="0">
                <a:solidFill>
                  <a:srgbClr val="000090"/>
                </a:solidFill>
                <a:latin typeface="Wawati TC Regular"/>
                <a:cs typeface="Wawati TC Regular"/>
              </a:rPr>
              <a:t>MAR 2015. 08-14:  1</a:t>
            </a:r>
            <a:r>
              <a:rPr lang="en-US" baseline="30000" dirty="0" smtClean="0">
                <a:solidFill>
                  <a:srgbClr val="000090"/>
                </a:solidFill>
                <a:latin typeface="Wawati TC Regular"/>
                <a:cs typeface="Wawati TC Regular"/>
              </a:rPr>
              <a:t>st</a:t>
            </a:r>
            <a:r>
              <a:rPr lang="en-US" dirty="0" smtClean="0">
                <a:solidFill>
                  <a:srgbClr val="000090"/>
                </a:solidFill>
                <a:latin typeface="Wawati TC Regular"/>
                <a:cs typeface="Wawati TC Regular"/>
              </a:rPr>
              <a:t> VERTIGO “Summer” School. Tenerife-Spain</a:t>
            </a:r>
          </a:p>
          <a:p>
            <a:pPr marL="285750" indent="-285750">
              <a:buFontTx/>
              <a:buChar char="-"/>
            </a:pPr>
            <a:r>
              <a:rPr lang="en-US" dirty="0" smtClean="0">
                <a:solidFill>
                  <a:srgbClr val="000000"/>
                </a:solidFill>
                <a:latin typeface="Wawati TC Regular"/>
                <a:cs typeface="Wawati TC Regular"/>
              </a:rPr>
              <a:t>Physical </a:t>
            </a:r>
            <a:r>
              <a:rPr lang="en-US" dirty="0">
                <a:solidFill>
                  <a:srgbClr val="000000"/>
                </a:solidFill>
                <a:latin typeface="Wawati TC Regular"/>
                <a:cs typeface="Wawati TC Regular"/>
              </a:rPr>
              <a:t>processes governing volcanic activity</a:t>
            </a:r>
            <a:r>
              <a:rPr lang="en-US" dirty="0" smtClean="0">
                <a:solidFill>
                  <a:srgbClr val="000000"/>
                </a:solidFill>
                <a:latin typeface="Wawati TC Regular"/>
                <a:cs typeface="Wawati TC Regular"/>
              </a:rPr>
              <a:t>.</a:t>
            </a:r>
          </a:p>
          <a:p>
            <a:endParaRPr lang="en-US" sz="1000" dirty="0" smtClean="0">
              <a:solidFill>
                <a:srgbClr val="000000"/>
              </a:solidFill>
              <a:latin typeface="Wawati TC Regular"/>
              <a:cs typeface="Wawati TC Regular"/>
            </a:endParaRPr>
          </a:p>
          <a:p>
            <a:r>
              <a:rPr lang="en-US" dirty="0" smtClean="0">
                <a:solidFill>
                  <a:srgbClr val="000090"/>
                </a:solidFill>
                <a:latin typeface="Wawati TC Regular"/>
                <a:cs typeface="Wawati TC Regular"/>
              </a:rPr>
              <a:t>APR 2015. 12-17: EGU - </a:t>
            </a:r>
            <a:r>
              <a:rPr lang="en-US" dirty="0">
                <a:solidFill>
                  <a:srgbClr val="000090"/>
                </a:solidFill>
                <a:latin typeface="Wawati TC Regular"/>
                <a:cs typeface="Wawati TC Regular"/>
              </a:rPr>
              <a:t>European Geosciences Union</a:t>
            </a:r>
          </a:p>
          <a:p>
            <a:pPr marL="285750" indent="-285750">
              <a:buFontTx/>
              <a:buChar char="-"/>
            </a:pPr>
            <a:r>
              <a:rPr lang="en-US" dirty="0" smtClean="0">
                <a:solidFill>
                  <a:srgbClr val="000000"/>
                </a:solidFill>
                <a:latin typeface="Wawati TC Regular"/>
                <a:cs typeface="Wawati TC Regular"/>
              </a:rPr>
              <a:t>General </a:t>
            </a:r>
            <a:r>
              <a:rPr lang="en-US" dirty="0">
                <a:solidFill>
                  <a:srgbClr val="000000"/>
                </a:solidFill>
                <a:latin typeface="Wawati TC Regular"/>
                <a:cs typeface="Wawati TC Regular"/>
              </a:rPr>
              <a:t>Assembly </a:t>
            </a:r>
            <a:r>
              <a:rPr lang="en-US" dirty="0" smtClean="0">
                <a:solidFill>
                  <a:srgbClr val="000000"/>
                </a:solidFill>
                <a:latin typeface="Wawati TC Regular"/>
                <a:cs typeface="Wawati TC Regular"/>
              </a:rPr>
              <a:t>2015. Vienna-Austria</a:t>
            </a:r>
          </a:p>
          <a:p>
            <a:r>
              <a:rPr lang="en-US" dirty="0">
                <a:solidFill>
                  <a:srgbClr val="000000"/>
                </a:solidFill>
                <a:latin typeface="Wawati TC Regular"/>
                <a:cs typeface="Wawati TC Regular"/>
              </a:rPr>
              <a:t>Fractal Fragmentation triggered by meteor impact: The </a:t>
            </a:r>
            <a:r>
              <a:rPr lang="en-US" dirty="0" err="1">
                <a:solidFill>
                  <a:srgbClr val="000000"/>
                </a:solidFill>
                <a:latin typeface="Wawati TC Regular"/>
                <a:cs typeface="Wawati TC Regular"/>
              </a:rPr>
              <a:t>Ries</a:t>
            </a:r>
            <a:r>
              <a:rPr lang="en-US" dirty="0">
                <a:solidFill>
                  <a:srgbClr val="000000"/>
                </a:solidFill>
                <a:latin typeface="Wawati TC Regular"/>
                <a:cs typeface="Wawati TC Regular"/>
              </a:rPr>
              <a:t> </a:t>
            </a:r>
            <a:r>
              <a:rPr lang="en-US" dirty="0" smtClean="0">
                <a:solidFill>
                  <a:srgbClr val="000000"/>
                </a:solidFill>
                <a:latin typeface="Wawati TC Regular"/>
                <a:cs typeface="Wawati TC Regular"/>
              </a:rPr>
              <a:t>Crater</a:t>
            </a:r>
          </a:p>
          <a:p>
            <a:r>
              <a:rPr lang="en-US" dirty="0" smtClean="0">
                <a:solidFill>
                  <a:srgbClr val="000000"/>
                </a:solidFill>
                <a:latin typeface="Wawati TC Regular"/>
                <a:cs typeface="Wawati TC Regular"/>
              </a:rPr>
              <a:t>(</a:t>
            </a:r>
            <a:r>
              <a:rPr lang="en-US" dirty="0">
                <a:solidFill>
                  <a:srgbClr val="000000"/>
                </a:solidFill>
                <a:latin typeface="Wawati TC Regular"/>
                <a:cs typeface="Wawati TC Regular"/>
              </a:rPr>
              <a:t>Germany</a:t>
            </a:r>
            <a:r>
              <a:rPr lang="en-US" dirty="0" smtClean="0">
                <a:solidFill>
                  <a:srgbClr val="000000"/>
                </a:solidFill>
                <a:latin typeface="Wawati TC Regular"/>
                <a:cs typeface="Wawati TC Regular"/>
              </a:rPr>
              <a:t>) by </a:t>
            </a:r>
            <a:r>
              <a:rPr lang="en-US" dirty="0">
                <a:solidFill>
                  <a:srgbClr val="000000"/>
                </a:solidFill>
                <a:latin typeface="Wawati TC Regular"/>
                <a:cs typeface="Wawati TC Regular"/>
              </a:rPr>
              <a:t>Joali Paredes Marino et </a:t>
            </a:r>
            <a:r>
              <a:rPr lang="en-US" dirty="0" smtClean="0">
                <a:solidFill>
                  <a:srgbClr val="000000"/>
                </a:solidFill>
                <a:latin typeface="Wawati TC Regular"/>
                <a:cs typeface="Wawati TC Regular"/>
              </a:rPr>
              <a:t>al. Accepted </a:t>
            </a:r>
            <a:r>
              <a:rPr lang="en-US" dirty="0">
                <a:solidFill>
                  <a:srgbClr val="000000"/>
                </a:solidFill>
                <a:latin typeface="Wawati TC Regular"/>
                <a:cs typeface="Wawati TC Regular"/>
              </a:rPr>
              <a:t>in NP1.5</a:t>
            </a:r>
            <a:endParaRPr lang="en-US" dirty="0" smtClean="0">
              <a:solidFill>
                <a:srgbClr val="000000"/>
              </a:solidFill>
              <a:latin typeface="Wawati TC Regular"/>
              <a:cs typeface="Wawati TC Regular"/>
            </a:endParaRPr>
          </a:p>
          <a:p>
            <a:endParaRPr lang="en-US" sz="1000" dirty="0" smtClean="0">
              <a:solidFill>
                <a:srgbClr val="000090"/>
              </a:solidFill>
              <a:latin typeface="Wawati TC Regular"/>
              <a:cs typeface="Wawati TC Regular"/>
            </a:endParaRPr>
          </a:p>
          <a:p>
            <a:r>
              <a:rPr lang="en-US" dirty="0" smtClean="0">
                <a:solidFill>
                  <a:srgbClr val="000090"/>
                </a:solidFill>
                <a:latin typeface="Wawati TC Regular"/>
                <a:cs typeface="Wawati TC Regular"/>
              </a:rPr>
              <a:t>APR 2015. Technological Educational Institute of Crete.</a:t>
            </a:r>
          </a:p>
          <a:p>
            <a:r>
              <a:rPr lang="en-US" dirty="0" err="1" smtClean="0">
                <a:solidFill>
                  <a:srgbClr val="000090"/>
                </a:solidFill>
                <a:latin typeface="Wawati TC Regular"/>
                <a:cs typeface="Wawati TC Regular"/>
              </a:rPr>
              <a:t>Irákleion</a:t>
            </a:r>
            <a:r>
              <a:rPr lang="en-US" dirty="0">
                <a:solidFill>
                  <a:srgbClr val="000090"/>
                </a:solidFill>
                <a:latin typeface="Wawati TC Regular"/>
                <a:cs typeface="Wawati TC Regular"/>
              </a:rPr>
              <a:t>, Crete, </a:t>
            </a:r>
            <a:r>
              <a:rPr lang="en-US" dirty="0" smtClean="0">
                <a:solidFill>
                  <a:srgbClr val="000090"/>
                </a:solidFill>
                <a:latin typeface="Wawati TC Regular"/>
                <a:cs typeface="Wawati TC Regular"/>
              </a:rPr>
              <a:t>Greece</a:t>
            </a:r>
          </a:p>
          <a:p>
            <a:pPr marL="285750" indent="-285750">
              <a:buFontTx/>
              <a:buChar char="-"/>
            </a:pPr>
            <a:r>
              <a:rPr lang="en-US" dirty="0" smtClean="0">
                <a:solidFill>
                  <a:srgbClr val="000000"/>
                </a:solidFill>
                <a:latin typeface="Wawati TC Regular"/>
                <a:cs typeface="Wawati TC Regular"/>
              </a:rPr>
              <a:t>Co-</a:t>
            </a:r>
            <a:r>
              <a:rPr lang="en-US" dirty="0" err="1" smtClean="0">
                <a:solidFill>
                  <a:srgbClr val="000000"/>
                </a:solidFill>
                <a:latin typeface="Wawati TC Regular"/>
                <a:cs typeface="Wawati TC Regular"/>
              </a:rPr>
              <a:t>tuthor</a:t>
            </a:r>
            <a:r>
              <a:rPr lang="en-US" dirty="0" smtClean="0">
                <a:solidFill>
                  <a:srgbClr val="000000"/>
                </a:solidFill>
                <a:latin typeface="Wawati TC Regular"/>
                <a:cs typeface="Wawati TC Regular"/>
              </a:rPr>
              <a:t> supervising work.</a:t>
            </a:r>
          </a:p>
          <a:p>
            <a:endParaRPr lang="en-US" sz="1000" dirty="0" smtClean="0">
              <a:solidFill>
                <a:srgbClr val="FFFFFF"/>
              </a:solidFill>
            </a:endParaRPr>
          </a:p>
          <a:p>
            <a:r>
              <a:rPr lang="en-US" dirty="0" smtClean="0">
                <a:solidFill>
                  <a:srgbClr val="008000"/>
                </a:solidFill>
                <a:latin typeface="Wawati SC Regular"/>
                <a:cs typeface="Wawati SC Regular"/>
              </a:rPr>
              <a:t>SPR-SUM </a:t>
            </a:r>
            <a:r>
              <a:rPr lang="en-US" dirty="0">
                <a:solidFill>
                  <a:srgbClr val="008000"/>
                </a:solidFill>
                <a:latin typeface="Wawati SC Regular"/>
                <a:cs typeface="Wawati SC Regular"/>
              </a:rPr>
              <a:t>2015. </a:t>
            </a:r>
            <a:r>
              <a:rPr lang="en-US" dirty="0" err="1">
                <a:solidFill>
                  <a:srgbClr val="008000"/>
                </a:solidFill>
                <a:latin typeface="Wawati SC Regular"/>
                <a:cs typeface="Wawati SC Regular"/>
              </a:rPr>
              <a:t>Secondment</a:t>
            </a:r>
            <a:r>
              <a:rPr lang="en-US" dirty="0">
                <a:solidFill>
                  <a:srgbClr val="008000"/>
                </a:solidFill>
                <a:latin typeface="Wawati SC Regular"/>
                <a:cs typeface="Wawati SC Regular"/>
              </a:rPr>
              <a:t>. LMU. Munich-Germany</a:t>
            </a:r>
            <a:r>
              <a:rPr lang="en-US" dirty="0" smtClean="0">
                <a:solidFill>
                  <a:srgbClr val="008000"/>
                </a:solidFill>
                <a:latin typeface="Wawati SC Regular"/>
                <a:cs typeface="Wawati SC Regular"/>
              </a:rPr>
              <a:t>.</a:t>
            </a:r>
          </a:p>
          <a:p>
            <a:endParaRPr lang="en-US" sz="1000" dirty="0" smtClean="0">
              <a:solidFill>
                <a:srgbClr val="000000"/>
              </a:solidFill>
              <a:latin typeface="Wawati TC Regular"/>
              <a:cs typeface="Wawati TC Regular"/>
            </a:endParaRPr>
          </a:p>
          <a:p>
            <a:r>
              <a:rPr lang="en-US" dirty="0" smtClean="0">
                <a:solidFill>
                  <a:srgbClr val="000090"/>
                </a:solidFill>
                <a:latin typeface="Wawati TC Regular"/>
                <a:cs typeface="Wawati TC Regular"/>
              </a:rPr>
              <a:t>SEP 2015. 06-12: 2nd </a:t>
            </a:r>
            <a:r>
              <a:rPr lang="en-US" dirty="0">
                <a:solidFill>
                  <a:srgbClr val="000090"/>
                </a:solidFill>
                <a:latin typeface="Wawati TC Regular"/>
                <a:cs typeface="Wawati TC Regular"/>
              </a:rPr>
              <a:t>VERTIGO </a:t>
            </a:r>
            <a:r>
              <a:rPr lang="en-US" dirty="0" smtClean="0">
                <a:solidFill>
                  <a:srgbClr val="000090"/>
                </a:solidFill>
                <a:latin typeface="Wawati TC Regular"/>
                <a:cs typeface="Wawati TC Regular"/>
              </a:rPr>
              <a:t>Workshop. </a:t>
            </a:r>
            <a:r>
              <a:rPr lang="en-US" dirty="0">
                <a:solidFill>
                  <a:srgbClr val="000090"/>
                </a:solidFill>
                <a:latin typeface="Wawati TC Regular"/>
                <a:cs typeface="Wawati TC Regular"/>
              </a:rPr>
              <a:t>Durham (UK</a:t>
            </a:r>
            <a:r>
              <a:rPr lang="en-US" dirty="0" smtClean="0">
                <a:solidFill>
                  <a:srgbClr val="000090"/>
                </a:solidFill>
                <a:latin typeface="Wawati TC Regular"/>
                <a:cs typeface="Wawati TC Regular"/>
              </a:rPr>
              <a:t>)</a:t>
            </a:r>
            <a:endParaRPr lang="en-US" dirty="0">
              <a:solidFill>
                <a:srgbClr val="000090"/>
              </a:solidFill>
              <a:latin typeface="Wawati TC Regular"/>
              <a:cs typeface="Wawati TC Regular"/>
            </a:endParaRPr>
          </a:p>
        </p:txBody>
      </p:sp>
      <p:pic>
        <p:nvPicPr>
          <p:cNvPr id="16" name="Picture 15"/>
          <p:cNvPicPr>
            <a:picLocks noChangeAspect="1"/>
          </p:cNvPicPr>
          <p:nvPr/>
        </p:nvPicPr>
        <p:blipFill rotWithShape="1">
          <a:blip r:embed="rId7"/>
          <a:srcRect r="10409" b="13207"/>
          <a:stretch/>
        </p:blipFill>
        <p:spPr>
          <a:xfrm>
            <a:off x="6350299" y="4287923"/>
            <a:ext cx="2352700" cy="493930"/>
          </a:xfrm>
          <a:prstGeom prst="rect">
            <a:avLst/>
          </a:prstGeom>
        </p:spPr>
      </p:pic>
    </p:spTree>
    <p:extLst>
      <p:ext uri="{BB962C8B-B14F-4D97-AF65-F5344CB8AC3E}">
        <p14:creationId xmlns:p14="http://schemas.microsoft.com/office/powerpoint/2010/main" val="198036848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s-ES"/>
          </a:p>
        </p:txBody>
      </p:sp>
      <p:sp>
        <p:nvSpPr>
          <p:cNvPr id="3" name="Content Placeholder 2"/>
          <p:cNvSpPr>
            <a:spLocks noGrp="1"/>
          </p:cNvSpPr>
          <p:nvPr>
            <p:ph idx="1"/>
          </p:nvPr>
        </p:nvSpPr>
        <p:spPr/>
        <p:txBody>
          <a:bodyPr/>
          <a:lstStyle/>
          <a:p>
            <a:endParaRPr lang="es-ES"/>
          </a:p>
        </p:txBody>
      </p:sp>
      <p:pic>
        <p:nvPicPr>
          <p:cNvPr id="4" name="Picture 7"/>
          <p:cNvPicPr>
            <a:picLocks noChangeAspect="1" noChangeArrowheads="1"/>
          </p:cNvPicPr>
          <p:nvPr/>
        </p:nvPicPr>
        <p:blipFill>
          <a:blip r:embed="rId3"/>
          <a:srcRect t="8789" r="36311" b="6250"/>
          <a:stretch>
            <a:fillRect/>
          </a:stretch>
        </p:blipFill>
        <p:spPr bwMode="auto">
          <a:xfrm>
            <a:off x="0" y="0"/>
            <a:ext cx="9144000" cy="6858000"/>
          </a:xfrm>
          <a:prstGeom prst="rect">
            <a:avLst/>
          </a:prstGeom>
          <a:noFill/>
          <a:ln w="9525">
            <a:noFill/>
            <a:miter lim="800000"/>
            <a:headEnd/>
            <a:tailEnd/>
          </a:ln>
          <a:effectLst/>
        </p:spPr>
      </p:pic>
      <p:sp>
        <p:nvSpPr>
          <p:cNvPr id="5" name="Title 1"/>
          <p:cNvSpPr txBox="1">
            <a:spLocks/>
          </p:cNvSpPr>
          <p:nvPr/>
        </p:nvSpPr>
        <p:spPr>
          <a:xfrm>
            <a:off x="-71470" y="3571876"/>
            <a:ext cx="5357850" cy="1470025"/>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chemeClr val="bg1"/>
                </a:solidFill>
                <a:effectLst/>
                <a:uLnTx/>
                <a:uFillTx/>
                <a:latin typeface="+mj-lt"/>
                <a:ea typeface="+mj-ea"/>
                <a:cs typeface="+mj-cs"/>
              </a:rPr>
              <a:t>Thank</a:t>
            </a:r>
            <a:r>
              <a:rPr kumimoji="0" lang="en-US" sz="4400" b="1" i="0" u="none" strike="noStrike" kern="1200" cap="none" spc="0" normalizeH="0" noProof="0" dirty="0" smtClean="0">
                <a:ln>
                  <a:noFill/>
                </a:ln>
                <a:solidFill>
                  <a:schemeClr val="bg1"/>
                </a:solidFill>
                <a:effectLst/>
                <a:uLnTx/>
                <a:uFillTx/>
                <a:latin typeface="+mj-lt"/>
                <a:ea typeface="+mj-ea"/>
                <a:cs typeface="+mj-cs"/>
              </a:rPr>
              <a:t> you very much</a:t>
            </a:r>
            <a:endParaRPr kumimoji="0" lang="es-ES" sz="4400" b="1" i="0" u="none" strike="noStrike" kern="1200" cap="none" spc="0" normalizeH="0" baseline="0" noProof="0" dirty="0" smtClean="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52061165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27020"/>
            <a:ext cx="9144000" cy="6746161"/>
            <a:chOff x="0" y="27020"/>
            <a:chExt cx="9144000" cy="6746161"/>
          </a:xfrm>
        </p:grpSpPr>
        <p:cxnSp>
          <p:nvCxnSpPr>
            <p:cNvPr id="4" name="Straight Connector 3"/>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6" name="TextBox 5"/>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7" name="Picture 6"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2" name="TextBox 1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 Paredes</a:t>
              </a:r>
              <a:endParaRPr lang="en-US" sz="1600" dirty="0">
                <a:solidFill>
                  <a:srgbClr val="BFBFBF"/>
                </a:solidFill>
              </a:endParaRPr>
            </a:p>
          </p:txBody>
        </p:sp>
        <p:cxnSp>
          <p:nvCxnSpPr>
            <p:cNvPr id="13" name="Straight Connector 1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sp>
        <p:nvSpPr>
          <p:cNvPr id="21" name="Title 1"/>
          <p:cNvSpPr txBox="1">
            <a:spLocks/>
          </p:cNvSpPr>
          <p:nvPr/>
        </p:nvSpPr>
        <p:spPr>
          <a:xfrm>
            <a:off x="136353" y="508891"/>
            <a:ext cx="8229600"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dirty="0" smtClean="0">
                <a:solidFill>
                  <a:srgbClr val="FF6600"/>
                </a:solidFill>
              </a:rPr>
              <a:t>Future Work</a:t>
            </a:r>
            <a:endParaRPr lang="en-US" sz="2400" dirty="0">
              <a:solidFill>
                <a:srgbClr val="FF6600"/>
              </a:solidFill>
            </a:endParaRPr>
          </a:p>
        </p:txBody>
      </p:sp>
      <p:sp>
        <p:nvSpPr>
          <p:cNvPr id="3" name="Rectangle 2"/>
          <p:cNvSpPr/>
          <p:nvPr/>
        </p:nvSpPr>
        <p:spPr>
          <a:xfrm>
            <a:off x="101333" y="987565"/>
            <a:ext cx="7713072" cy="5632312"/>
          </a:xfrm>
          <a:prstGeom prst="rect">
            <a:avLst/>
          </a:prstGeom>
        </p:spPr>
        <p:txBody>
          <a:bodyPr wrap="square">
            <a:spAutoFit/>
          </a:bodyPr>
          <a:lstStyle/>
          <a:p>
            <a:r>
              <a:rPr lang="en-US" dirty="0" smtClean="0">
                <a:solidFill>
                  <a:srgbClr val="FFFFFF"/>
                </a:solidFill>
              </a:rPr>
              <a:t>FEB 2015. 15-20: Sampling Campania-Italy.</a:t>
            </a:r>
          </a:p>
          <a:p>
            <a:pPr marL="285750" indent="-285750">
              <a:buFontTx/>
              <a:buChar char="-"/>
            </a:pPr>
            <a:r>
              <a:rPr lang="en-US" dirty="0" err="1" smtClean="0">
                <a:solidFill>
                  <a:srgbClr val="FFFFFF"/>
                </a:solidFill>
              </a:rPr>
              <a:t>Somma-Vesuvio</a:t>
            </a:r>
            <a:r>
              <a:rPr lang="en-US" dirty="0" smtClean="0">
                <a:solidFill>
                  <a:srgbClr val="FFFFFF"/>
                </a:solidFill>
              </a:rPr>
              <a:t>: Avellino eruption-2.5km</a:t>
            </a:r>
            <a:r>
              <a:rPr lang="en-US" baseline="30000" dirty="0" smtClean="0">
                <a:solidFill>
                  <a:srgbClr val="FFFFFF"/>
                </a:solidFill>
              </a:rPr>
              <a:t>3</a:t>
            </a:r>
            <a:r>
              <a:rPr lang="en-US" dirty="0">
                <a:solidFill>
                  <a:srgbClr val="FFFFFF"/>
                </a:solidFill>
              </a:rPr>
              <a:t>.</a:t>
            </a:r>
            <a:endParaRPr lang="en-US" dirty="0" smtClean="0">
              <a:solidFill>
                <a:srgbClr val="FFFFFF"/>
              </a:solidFill>
            </a:endParaRPr>
          </a:p>
          <a:p>
            <a:pPr marL="285750" indent="-285750">
              <a:buFontTx/>
              <a:buChar char="-"/>
            </a:pPr>
            <a:r>
              <a:rPr lang="en-US" dirty="0" smtClean="0">
                <a:solidFill>
                  <a:srgbClr val="FFFFFF"/>
                </a:solidFill>
              </a:rPr>
              <a:t>Ischia Island: the </a:t>
            </a:r>
            <a:r>
              <a:rPr lang="en-US" dirty="0" err="1" smtClean="0">
                <a:solidFill>
                  <a:srgbClr val="FFFFFF"/>
                </a:solidFill>
              </a:rPr>
              <a:t>Cretaio</a:t>
            </a:r>
            <a:r>
              <a:rPr lang="en-US" dirty="0" smtClean="0">
                <a:solidFill>
                  <a:srgbClr val="FFFFFF"/>
                </a:solidFill>
              </a:rPr>
              <a:t> Tephra &lt;0.02km</a:t>
            </a:r>
            <a:r>
              <a:rPr lang="en-US" baseline="30000" dirty="0" smtClean="0">
                <a:solidFill>
                  <a:srgbClr val="FFFFFF"/>
                </a:solidFill>
              </a:rPr>
              <a:t>3</a:t>
            </a:r>
            <a:r>
              <a:rPr lang="en-US" dirty="0" smtClean="0">
                <a:solidFill>
                  <a:srgbClr val="FFFFFF"/>
                </a:solidFill>
              </a:rPr>
              <a:t>.</a:t>
            </a:r>
          </a:p>
          <a:p>
            <a:endParaRPr lang="en-US" dirty="0">
              <a:solidFill>
                <a:srgbClr val="FFFFFF"/>
              </a:solidFill>
            </a:endParaRPr>
          </a:p>
          <a:p>
            <a:r>
              <a:rPr lang="en-US" dirty="0" smtClean="0">
                <a:solidFill>
                  <a:srgbClr val="FFFFFF"/>
                </a:solidFill>
              </a:rPr>
              <a:t>MAR 2015. 08-14:  1</a:t>
            </a:r>
            <a:r>
              <a:rPr lang="en-US" baseline="30000" dirty="0" smtClean="0">
                <a:solidFill>
                  <a:srgbClr val="FFFFFF"/>
                </a:solidFill>
              </a:rPr>
              <a:t>st</a:t>
            </a:r>
            <a:r>
              <a:rPr lang="en-US" dirty="0" smtClean="0">
                <a:solidFill>
                  <a:srgbClr val="FFFFFF"/>
                </a:solidFill>
              </a:rPr>
              <a:t> VERTIGO “Summer” School. Tenerife-Spain</a:t>
            </a:r>
          </a:p>
          <a:p>
            <a:pPr marL="285750" indent="-285750">
              <a:buFontTx/>
              <a:buChar char="-"/>
            </a:pPr>
            <a:r>
              <a:rPr lang="en-US" dirty="0" smtClean="0">
                <a:solidFill>
                  <a:srgbClr val="FFFFFF"/>
                </a:solidFill>
              </a:rPr>
              <a:t>Physical </a:t>
            </a:r>
            <a:r>
              <a:rPr lang="en-US" dirty="0">
                <a:solidFill>
                  <a:srgbClr val="FFFFFF"/>
                </a:solidFill>
              </a:rPr>
              <a:t>processes governing volcanic activity</a:t>
            </a:r>
            <a:r>
              <a:rPr lang="en-US" dirty="0" smtClean="0">
                <a:solidFill>
                  <a:srgbClr val="FFFFFF"/>
                </a:solidFill>
              </a:rPr>
              <a:t>.</a:t>
            </a:r>
          </a:p>
          <a:p>
            <a:endParaRPr lang="en-US" dirty="0" smtClean="0">
              <a:solidFill>
                <a:srgbClr val="FFFFFF"/>
              </a:solidFill>
            </a:endParaRPr>
          </a:p>
          <a:p>
            <a:r>
              <a:rPr lang="en-US" dirty="0" smtClean="0">
                <a:solidFill>
                  <a:srgbClr val="FFFFFF"/>
                </a:solidFill>
              </a:rPr>
              <a:t>APR 2015. 12-17: EGU - </a:t>
            </a:r>
            <a:r>
              <a:rPr lang="en-US" dirty="0">
                <a:solidFill>
                  <a:srgbClr val="FFFFFF"/>
                </a:solidFill>
              </a:rPr>
              <a:t>European Geosciences Union</a:t>
            </a:r>
          </a:p>
          <a:p>
            <a:pPr marL="285750" indent="-285750">
              <a:buFontTx/>
              <a:buChar char="-"/>
            </a:pPr>
            <a:r>
              <a:rPr lang="en-US" dirty="0" smtClean="0">
                <a:solidFill>
                  <a:srgbClr val="FFFFFF"/>
                </a:solidFill>
              </a:rPr>
              <a:t>General </a:t>
            </a:r>
            <a:r>
              <a:rPr lang="en-US" dirty="0">
                <a:solidFill>
                  <a:srgbClr val="FFFFFF"/>
                </a:solidFill>
              </a:rPr>
              <a:t>Assembly </a:t>
            </a:r>
            <a:r>
              <a:rPr lang="en-US" dirty="0" smtClean="0">
                <a:solidFill>
                  <a:srgbClr val="FFFFFF"/>
                </a:solidFill>
              </a:rPr>
              <a:t>2015. Vienna-Austria</a:t>
            </a:r>
          </a:p>
          <a:p>
            <a:r>
              <a:rPr lang="en-US" dirty="0">
                <a:solidFill>
                  <a:srgbClr val="FFFFFF"/>
                </a:solidFill>
              </a:rPr>
              <a:t>Fractal Fragmentation triggered by meteor impact: The </a:t>
            </a:r>
            <a:r>
              <a:rPr lang="en-US" dirty="0" err="1">
                <a:solidFill>
                  <a:srgbClr val="FFFFFF"/>
                </a:solidFill>
              </a:rPr>
              <a:t>Ries</a:t>
            </a:r>
            <a:r>
              <a:rPr lang="en-US" dirty="0">
                <a:solidFill>
                  <a:srgbClr val="FFFFFF"/>
                </a:solidFill>
              </a:rPr>
              <a:t> Crater (Germany)</a:t>
            </a:r>
          </a:p>
          <a:p>
            <a:r>
              <a:rPr lang="en-US" dirty="0">
                <a:solidFill>
                  <a:srgbClr val="FFFFFF"/>
                </a:solidFill>
              </a:rPr>
              <a:t>by Joali Paredes Marino et </a:t>
            </a:r>
            <a:r>
              <a:rPr lang="en-US" dirty="0" smtClean="0">
                <a:solidFill>
                  <a:srgbClr val="FFFFFF"/>
                </a:solidFill>
              </a:rPr>
              <a:t>al. Accepted </a:t>
            </a:r>
            <a:r>
              <a:rPr lang="en-US" dirty="0">
                <a:solidFill>
                  <a:srgbClr val="FFFFFF"/>
                </a:solidFill>
              </a:rPr>
              <a:t>in NP1.5</a:t>
            </a:r>
            <a:endParaRPr lang="en-US" dirty="0" smtClean="0">
              <a:solidFill>
                <a:srgbClr val="FFFFFF"/>
              </a:solidFill>
            </a:endParaRPr>
          </a:p>
          <a:p>
            <a:endParaRPr lang="en-US" dirty="0" smtClean="0">
              <a:solidFill>
                <a:srgbClr val="FFFFFF"/>
              </a:solidFill>
            </a:endParaRPr>
          </a:p>
          <a:p>
            <a:r>
              <a:rPr lang="en-US" dirty="0" smtClean="0">
                <a:solidFill>
                  <a:srgbClr val="FFFFFF"/>
                </a:solidFill>
              </a:rPr>
              <a:t>APR 2015. Technological Educational Institute of Crete. </a:t>
            </a:r>
            <a:r>
              <a:rPr lang="en-US" dirty="0" err="1" smtClean="0">
                <a:solidFill>
                  <a:srgbClr val="FFFFFF"/>
                </a:solidFill>
              </a:rPr>
              <a:t>Irákleion</a:t>
            </a:r>
            <a:r>
              <a:rPr lang="en-US" dirty="0">
                <a:solidFill>
                  <a:srgbClr val="FFFFFF"/>
                </a:solidFill>
              </a:rPr>
              <a:t>, Crete, </a:t>
            </a:r>
            <a:r>
              <a:rPr lang="en-US" dirty="0" smtClean="0">
                <a:solidFill>
                  <a:srgbClr val="FFFFFF"/>
                </a:solidFill>
              </a:rPr>
              <a:t>Greece</a:t>
            </a:r>
          </a:p>
          <a:p>
            <a:pPr marL="285750" indent="-285750">
              <a:buFontTx/>
              <a:buChar char="-"/>
            </a:pPr>
            <a:r>
              <a:rPr lang="en-US" dirty="0" smtClean="0">
                <a:solidFill>
                  <a:srgbClr val="FFFFFF"/>
                </a:solidFill>
              </a:rPr>
              <a:t>Co-</a:t>
            </a:r>
            <a:r>
              <a:rPr lang="en-US" dirty="0" err="1" smtClean="0">
                <a:solidFill>
                  <a:srgbClr val="FFFFFF"/>
                </a:solidFill>
              </a:rPr>
              <a:t>tuthor</a:t>
            </a:r>
            <a:r>
              <a:rPr lang="en-US" dirty="0" smtClean="0">
                <a:solidFill>
                  <a:srgbClr val="FFFFFF"/>
                </a:solidFill>
              </a:rPr>
              <a:t> supervising work.</a:t>
            </a:r>
          </a:p>
          <a:p>
            <a:pPr marL="285750" indent="-285750">
              <a:buFontTx/>
              <a:buChar char="-"/>
            </a:pPr>
            <a:endParaRPr lang="en-US" dirty="0">
              <a:solidFill>
                <a:srgbClr val="FFFFFF"/>
              </a:solidFill>
            </a:endParaRPr>
          </a:p>
          <a:p>
            <a:r>
              <a:rPr lang="en-US" dirty="0" smtClean="0">
                <a:solidFill>
                  <a:srgbClr val="FFFFFF"/>
                </a:solidFill>
              </a:rPr>
              <a:t>MAY 2015. </a:t>
            </a:r>
            <a:r>
              <a:rPr lang="en-US" dirty="0" err="1" smtClean="0">
                <a:solidFill>
                  <a:srgbClr val="FFFFFF"/>
                </a:solidFill>
              </a:rPr>
              <a:t>Secondment</a:t>
            </a:r>
            <a:r>
              <a:rPr lang="en-US" dirty="0" smtClean="0">
                <a:solidFill>
                  <a:srgbClr val="FFFFFF"/>
                </a:solidFill>
              </a:rPr>
              <a:t>. LMU. Munich-Germany. (Dates no fixed yet)</a:t>
            </a:r>
          </a:p>
          <a:p>
            <a:endParaRPr lang="en-US" dirty="0" smtClean="0">
              <a:solidFill>
                <a:srgbClr val="FFFFFF"/>
              </a:solidFill>
            </a:endParaRPr>
          </a:p>
          <a:p>
            <a:r>
              <a:rPr lang="en-US" dirty="0" smtClean="0">
                <a:solidFill>
                  <a:srgbClr val="FFFFFF"/>
                </a:solidFill>
              </a:rPr>
              <a:t>SEP 2015. 06-12: 2nd </a:t>
            </a:r>
            <a:r>
              <a:rPr lang="en-US" dirty="0">
                <a:solidFill>
                  <a:srgbClr val="FFFFFF"/>
                </a:solidFill>
              </a:rPr>
              <a:t>VERTIGO </a:t>
            </a:r>
            <a:r>
              <a:rPr lang="en-US" dirty="0" smtClean="0">
                <a:solidFill>
                  <a:srgbClr val="FFFFFF"/>
                </a:solidFill>
              </a:rPr>
              <a:t>Workshop. </a:t>
            </a:r>
            <a:r>
              <a:rPr lang="en-US" dirty="0">
                <a:solidFill>
                  <a:srgbClr val="FFFFFF"/>
                </a:solidFill>
              </a:rPr>
              <a:t>Durham (UK</a:t>
            </a:r>
            <a:r>
              <a:rPr lang="en-US" dirty="0" smtClean="0">
                <a:solidFill>
                  <a:srgbClr val="FFFFFF"/>
                </a:solidFill>
              </a:rPr>
              <a:t>)</a:t>
            </a:r>
          </a:p>
          <a:p>
            <a:endParaRPr lang="en-US" dirty="0">
              <a:solidFill>
                <a:srgbClr val="FFFFFF"/>
              </a:solidFill>
            </a:endParaRPr>
          </a:p>
          <a:p>
            <a:endParaRPr lang="en-US" dirty="0">
              <a:solidFill>
                <a:srgbClr val="FFFFFF"/>
              </a:solidFill>
            </a:endParaRPr>
          </a:p>
        </p:txBody>
      </p:sp>
      <p:pic>
        <p:nvPicPr>
          <p:cNvPr id="18" name="Picture 17"/>
          <p:cNvPicPr>
            <a:picLocks noChangeAspect="1"/>
          </p:cNvPicPr>
          <p:nvPr/>
        </p:nvPicPr>
        <p:blipFill>
          <a:blip r:embed="rId4"/>
          <a:stretch>
            <a:fillRect/>
          </a:stretch>
        </p:blipFill>
        <p:spPr>
          <a:xfrm>
            <a:off x="5693161" y="508891"/>
            <a:ext cx="3450839" cy="2123593"/>
          </a:xfrm>
          <a:prstGeom prst="rect">
            <a:avLst/>
          </a:prstGeom>
        </p:spPr>
      </p:pic>
      <p:sp>
        <p:nvSpPr>
          <p:cNvPr id="22" name="Rectangle 21"/>
          <p:cNvSpPr/>
          <p:nvPr/>
        </p:nvSpPr>
        <p:spPr>
          <a:xfrm>
            <a:off x="4558835" y="2390307"/>
            <a:ext cx="4572000" cy="230832"/>
          </a:xfrm>
          <a:prstGeom prst="rect">
            <a:avLst/>
          </a:prstGeom>
        </p:spPr>
        <p:txBody>
          <a:bodyPr>
            <a:spAutoFit/>
          </a:bodyPr>
          <a:lstStyle/>
          <a:p>
            <a:pPr algn="r"/>
            <a:r>
              <a:rPr lang="en-US" sz="900" dirty="0"/>
              <a:t>http://</a:t>
            </a:r>
            <a:r>
              <a:rPr lang="en-US" sz="900" dirty="0" err="1"/>
              <a:t>www.distar.unina.it</a:t>
            </a:r>
            <a:r>
              <a:rPr lang="en-US" sz="900" dirty="0"/>
              <a:t>/it/</a:t>
            </a:r>
            <a:r>
              <a:rPr lang="en-US" sz="900" dirty="0" err="1"/>
              <a:t>ricerca-distar</a:t>
            </a:r>
            <a:r>
              <a:rPr lang="en-US" sz="900" dirty="0"/>
              <a:t>/</a:t>
            </a:r>
            <a:r>
              <a:rPr lang="en-US" sz="900" dirty="0" err="1"/>
              <a:t>aree</a:t>
            </a:r>
            <a:r>
              <a:rPr lang="en-US" sz="900" dirty="0"/>
              <a:t>-di-</a:t>
            </a:r>
            <a:r>
              <a:rPr lang="en-US" sz="900" dirty="0" err="1"/>
              <a:t>ricerca</a:t>
            </a:r>
            <a:r>
              <a:rPr lang="en-US" sz="900" dirty="0"/>
              <a:t>/</a:t>
            </a:r>
            <a:r>
              <a:rPr lang="en-US" sz="900" dirty="0" err="1"/>
              <a:t>vulcanologia</a:t>
            </a:r>
            <a:endParaRPr lang="en-US" sz="900" dirty="0"/>
          </a:p>
        </p:txBody>
      </p:sp>
      <p:pic>
        <p:nvPicPr>
          <p:cNvPr id="23" name="Picture 22"/>
          <p:cNvPicPr>
            <a:picLocks noChangeAspect="1"/>
          </p:cNvPicPr>
          <p:nvPr/>
        </p:nvPicPr>
        <p:blipFill rotWithShape="1">
          <a:blip r:embed="rId5"/>
          <a:srcRect r="10409" b="13207"/>
          <a:stretch/>
        </p:blipFill>
        <p:spPr>
          <a:xfrm>
            <a:off x="6262319" y="4570169"/>
            <a:ext cx="2846401" cy="597579"/>
          </a:xfrm>
          <a:prstGeom prst="rect">
            <a:avLst/>
          </a:prstGeom>
        </p:spPr>
      </p:pic>
      <p:pic>
        <p:nvPicPr>
          <p:cNvPr id="24" name="Picture 23"/>
          <p:cNvPicPr>
            <a:picLocks noChangeAspect="1"/>
          </p:cNvPicPr>
          <p:nvPr/>
        </p:nvPicPr>
        <p:blipFill>
          <a:blip r:embed="rId6">
            <a:extLst>
              <a:ext uri="{BEBA8EAE-BF5A-486C-A8C5-ECC9F3942E4B}">
                <a14:imgProps xmlns:a14="http://schemas.microsoft.com/office/drawing/2010/main">
                  <a14:imgLayer r:embed="rId7">
                    <a14:imgEffect>
                      <a14:backgroundRemoval t="724" b="99035" l="617" r="99630"/>
                    </a14:imgEffect>
                  </a14:imgLayer>
                </a14:imgProps>
              </a:ext>
            </a:extLst>
          </a:blip>
          <a:stretch>
            <a:fillRect/>
          </a:stretch>
        </p:blipFill>
        <p:spPr>
          <a:xfrm>
            <a:off x="7580086" y="2632484"/>
            <a:ext cx="1369495" cy="1399891"/>
          </a:xfrm>
          <a:prstGeom prst="rect">
            <a:avLst/>
          </a:prstGeom>
        </p:spPr>
      </p:pic>
    </p:spTree>
    <p:extLst>
      <p:ext uri="{BB962C8B-B14F-4D97-AF65-F5344CB8AC3E}">
        <p14:creationId xmlns:p14="http://schemas.microsoft.com/office/powerpoint/2010/main" val="343833249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27020"/>
            <a:ext cx="9144000" cy="6746161"/>
            <a:chOff x="0" y="27020"/>
            <a:chExt cx="9144000" cy="6746161"/>
          </a:xfrm>
        </p:grpSpPr>
        <p:cxnSp>
          <p:nvCxnSpPr>
            <p:cNvPr id="4" name="Straight Connector 3"/>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6" name="TextBox 5"/>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7" name="Picture 6"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2" name="TextBox 1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Joali Paredes</a:t>
              </a:r>
              <a:endParaRPr lang="en-US" sz="1600" dirty="0">
                <a:solidFill>
                  <a:srgbClr val="BFBFBF"/>
                </a:solidFill>
              </a:endParaRPr>
            </a:p>
          </p:txBody>
        </p:sp>
        <p:cxnSp>
          <p:nvCxnSpPr>
            <p:cNvPr id="13" name="Straight Connector 1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sp>
        <p:nvSpPr>
          <p:cNvPr id="19" name="Rectangle 18"/>
          <p:cNvSpPr/>
          <p:nvPr/>
        </p:nvSpPr>
        <p:spPr>
          <a:xfrm>
            <a:off x="463153" y="4370390"/>
            <a:ext cx="4572000" cy="1077218"/>
          </a:xfrm>
          <a:prstGeom prst="rect">
            <a:avLst/>
          </a:prstGeom>
        </p:spPr>
        <p:txBody>
          <a:bodyPr>
            <a:spAutoFit/>
          </a:bodyPr>
          <a:lstStyle/>
          <a:p>
            <a:pPr algn="ctr"/>
            <a:r>
              <a:rPr lang="en-US" sz="1600" i="1" dirty="0" smtClean="0">
                <a:solidFill>
                  <a:schemeClr val="accent1">
                    <a:lumMod val="20000"/>
                    <a:lumOff val="80000"/>
                  </a:schemeClr>
                </a:solidFill>
              </a:rPr>
              <a:t>"People use the word fractal in different ways, but all agree that fractal objects contain structures nested within one another like Chinese boxes or Russian dolls“ (</a:t>
            </a:r>
            <a:r>
              <a:rPr lang="en-US" sz="1600" i="1" dirty="0" err="1" smtClean="0">
                <a:solidFill>
                  <a:schemeClr val="accent1">
                    <a:lumMod val="20000"/>
                    <a:lumOff val="80000"/>
                  </a:schemeClr>
                </a:solidFill>
              </a:rPr>
              <a:t>Kanadoff</a:t>
            </a:r>
            <a:r>
              <a:rPr lang="en-US" sz="1600" i="1" dirty="0" smtClean="0">
                <a:solidFill>
                  <a:schemeClr val="accent1">
                    <a:lumMod val="20000"/>
                    <a:lumOff val="80000"/>
                  </a:schemeClr>
                </a:solidFill>
              </a:rPr>
              <a:t>, Physics Today, 1986).</a:t>
            </a:r>
            <a:endParaRPr lang="es-ES" sz="1600" i="1" dirty="0">
              <a:solidFill>
                <a:schemeClr val="accent1">
                  <a:lumMod val="20000"/>
                  <a:lumOff val="80000"/>
                </a:schemeClr>
              </a:solidFill>
            </a:endParaRPr>
          </a:p>
        </p:txBody>
      </p:sp>
      <p:sp>
        <p:nvSpPr>
          <p:cNvPr id="21" name="Title 1"/>
          <p:cNvSpPr txBox="1">
            <a:spLocks/>
          </p:cNvSpPr>
          <p:nvPr/>
        </p:nvSpPr>
        <p:spPr>
          <a:xfrm>
            <a:off x="136353" y="508891"/>
            <a:ext cx="8229600"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dirty="0" smtClean="0">
                <a:solidFill>
                  <a:srgbClr val="FF6600"/>
                </a:solidFill>
              </a:rPr>
              <a:t>Fractal Analysis</a:t>
            </a:r>
            <a:endParaRPr lang="en-US" sz="2400" dirty="0">
              <a:solidFill>
                <a:srgbClr val="FF6600"/>
              </a:solidFill>
            </a:endParaRPr>
          </a:p>
        </p:txBody>
      </p:sp>
      <p:sp>
        <p:nvSpPr>
          <p:cNvPr id="3" name="Rectangle 2"/>
          <p:cNvSpPr/>
          <p:nvPr/>
        </p:nvSpPr>
        <p:spPr>
          <a:xfrm>
            <a:off x="101333" y="987565"/>
            <a:ext cx="5803493" cy="2492990"/>
          </a:xfrm>
          <a:prstGeom prst="rect">
            <a:avLst/>
          </a:prstGeom>
        </p:spPr>
        <p:txBody>
          <a:bodyPr wrap="square">
            <a:spAutoFit/>
          </a:bodyPr>
          <a:lstStyle/>
          <a:p>
            <a:r>
              <a:rPr lang="en-US" dirty="0">
                <a:solidFill>
                  <a:srgbClr val="FFFFFF"/>
                </a:solidFill>
              </a:rPr>
              <a:t>From the Latin adjective </a:t>
            </a:r>
            <a:r>
              <a:rPr lang="en-US" i="1" dirty="0" err="1">
                <a:solidFill>
                  <a:srgbClr val="FFFFFF"/>
                </a:solidFill>
              </a:rPr>
              <a:t>fractus</a:t>
            </a:r>
            <a:r>
              <a:rPr lang="en-US" dirty="0" smtClean="0">
                <a:solidFill>
                  <a:srgbClr val="FFFFFF"/>
                </a:solidFill>
              </a:rPr>
              <a:t>. </a:t>
            </a:r>
            <a:r>
              <a:rPr lang="en-US" dirty="0">
                <a:solidFill>
                  <a:srgbClr val="FFFFFF"/>
                </a:solidFill>
              </a:rPr>
              <a:t>Latin verb </a:t>
            </a:r>
            <a:r>
              <a:rPr lang="en-US" i="1" dirty="0" err="1">
                <a:solidFill>
                  <a:srgbClr val="FFFFFF"/>
                </a:solidFill>
              </a:rPr>
              <a:t>frangere</a:t>
            </a:r>
            <a:r>
              <a:rPr lang="en-US" i="1" dirty="0">
                <a:solidFill>
                  <a:srgbClr val="FFFFFF"/>
                </a:solidFill>
              </a:rPr>
              <a:t> </a:t>
            </a:r>
            <a:r>
              <a:rPr lang="en-US" dirty="0">
                <a:solidFill>
                  <a:srgbClr val="FFFFFF"/>
                </a:solidFill>
              </a:rPr>
              <a:t>means "to break" to create irregular fragments</a:t>
            </a:r>
            <a:r>
              <a:rPr lang="en-US" dirty="0" smtClean="0">
                <a:solidFill>
                  <a:srgbClr val="FFFFFF"/>
                </a:solidFill>
              </a:rPr>
              <a:t>.</a:t>
            </a:r>
          </a:p>
          <a:p>
            <a:endParaRPr lang="en-US" dirty="0" smtClean="0">
              <a:solidFill>
                <a:srgbClr val="FFFFFF"/>
              </a:solidFill>
            </a:endParaRPr>
          </a:p>
          <a:p>
            <a:r>
              <a:rPr lang="en-US" i="1" dirty="0">
                <a:solidFill>
                  <a:schemeClr val="bg1"/>
                </a:solidFill>
              </a:rPr>
              <a:t>FRACTALS</a:t>
            </a:r>
            <a:r>
              <a:rPr lang="es-ES" dirty="0">
                <a:solidFill>
                  <a:schemeClr val="bg1"/>
                </a:solidFill>
              </a:rPr>
              <a:t> are </a:t>
            </a:r>
            <a:r>
              <a:rPr lang="en-US" dirty="0">
                <a:solidFill>
                  <a:schemeClr val="bg1"/>
                </a:solidFill>
              </a:rPr>
              <a:t>rough or fragmented geometric shape that can be subdivided in parts, each of which is (at least approximately) a reduced copy of the whole.</a:t>
            </a:r>
            <a:endParaRPr lang="es-ES" dirty="0">
              <a:solidFill>
                <a:schemeClr val="bg1"/>
              </a:solidFill>
            </a:endParaRPr>
          </a:p>
          <a:p>
            <a:endParaRPr lang="en-US" baseline="30000" dirty="0">
              <a:solidFill>
                <a:srgbClr val="FFFFFF"/>
              </a:solidFill>
            </a:endParaRPr>
          </a:p>
          <a:p>
            <a:r>
              <a:rPr lang="en-US" dirty="0">
                <a:solidFill>
                  <a:srgbClr val="FFCC66"/>
                </a:solidFill>
              </a:rPr>
              <a:t>A fractal is a pattern constituted by the repetition of the same pattern over many length scales.</a:t>
            </a:r>
          </a:p>
        </p:txBody>
      </p:sp>
      <p:pic>
        <p:nvPicPr>
          <p:cNvPr id="20" name="Picture 19"/>
          <p:cNvPicPr/>
          <p:nvPr/>
        </p:nvPicPr>
        <p:blipFill>
          <a:blip r:embed="rId4"/>
          <a:srcRect l="3175" t="17257" r="35273" b="22816"/>
          <a:stretch>
            <a:fillRect/>
          </a:stretch>
        </p:blipFill>
        <p:spPr bwMode="auto">
          <a:xfrm>
            <a:off x="5798234" y="1096689"/>
            <a:ext cx="3324225" cy="1819275"/>
          </a:xfrm>
          <a:prstGeom prst="rect">
            <a:avLst/>
          </a:prstGeom>
          <a:noFill/>
          <a:ln w="9525">
            <a:noFill/>
            <a:miter lim="800000"/>
            <a:headEnd/>
            <a:tailEnd/>
          </a:ln>
        </p:spPr>
      </p:pic>
      <p:pic>
        <p:nvPicPr>
          <p:cNvPr id="2" name="Picture 1"/>
          <p:cNvPicPr>
            <a:picLocks noChangeAspect="1"/>
          </p:cNvPicPr>
          <p:nvPr/>
        </p:nvPicPr>
        <p:blipFill>
          <a:blip r:embed="rId5"/>
          <a:stretch>
            <a:fillRect/>
          </a:stretch>
        </p:blipFill>
        <p:spPr>
          <a:xfrm>
            <a:off x="5805142" y="3177639"/>
            <a:ext cx="3366767" cy="2525076"/>
          </a:xfrm>
          <a:prstGeom prst="rect">
            <a:avLst/>
          </a:prstGeom>
        </p:spPr>
      </p:pic>
    </p:spTree>
    <p:extLst>
      <p:ext uri="{BB962C8B-B14F-4D97-AF65-F5344CB8AC3E}">
        <p14:creationId xmlns:p14="http://schemas.microsoft.com/office/powerpoint/2010/main" val="132297012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27020"/>
            <a:ext cx="9144000" cy="6746161"/>
            <a:chOff x="0" y="27020"/>
            <a:chExt cx="9144000" cy="6746161"/>
          </a:xfrm>
        </p:grpSpPr>
        <p:cxnSp>
          <p:nvCxnSpPr>
            <p:cNvPr id="4" name="Straight Connector 3"/>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6" name="TextBox 5"/>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7" name="Picture 6"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2" name="TextBox 1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Joali Paredes</a:t>
              </a:r>
              <a:endParaRPr lang="en-US" sz="1600" dirty="0">
                <a:solidFill>
                  <a:srgbClr val="BFBFBF"/>
                </a:solidFill>
              </a:endParaRPr>
            </a:p>
          </p:txBody>
        </p:sp>
        <p:cxnSp>
          <p:nvCxnSpPr>
            <p:cNvPr id="13" name="Straight Connector 1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sp>
        <p:nvSpPr>
          <p:cNvPr id="21" name="Title 1"/>
          <p:cNvSpPr txBox="1">
            <a:spLocks/>
          </p:cNvSpPr>
          <p:nvPr/>
        </p:nvSpPr>
        <p:spPr>
          <a:xfrm>
            <a:off x="136353" y="508891"/>
            <a:ext cx="8229600"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dirty="0" smtClean="0">
                <a:solidFill>
                  <a:srgbClr val="FF6600"/>
                </a:solidFill>
              </a:rPr>
              <a:t>Fractal Analysis</a:t>
            </a:r>
            <a:endParaRPr lang="en-US" sz="2400" dirty="0">
              <a:solidFill>
                <a:srgbClr val="FF6600"/>
              </a:solidFill>
            </a:endParaRPr>
          </a:p>
        </p:txBody>
      </p:sp>
      <p:pic>
        <p:nvPicPr>
          <p:cNvPr id="29" name="Picture 28"/>
          <p:cNvPicPr/>
          <p:nvPr/>
        </p:nvPicPr>
        <p:blipFill>
          <a:blip r:embed="rId4"/>
          <a:srcRect/>
          <a:stretch>
            <a:fillRect/>
          </a:stretch>
        </p:blipFill>
        <p:spPr bwMode="auto">
          <a:xfrm>
            <a:off x="338569" y="1532799"/>
            <a:ext cx="5400040" cy="3035935"/>
          </a:xfrm>
          <a:prstGeom prst="rect">
            <a:avLst/>
          </a:prstGeom>
          <a:noFill/>
          <a:ln w="9525">
            <a:noFill/>
            <a:miter lim="800000"/>
            <a:headEnd/>
            <a:tailEnd/>
          </a:ln>
        </p:spPr>
      </p:pic>
      <p:pic>
        <p:nvPicPr>
          <p:cNvPr id="27" name="Picture 26"/>
          <p:cNvPicPr/>
          <p:nvPr/>
        </p:nvPicPr>
        <p:blipFill rotWithShape="1">
          <a:blip r:embed="rId5"/>
          <a:srcRect l="29217" t="12574" r="31531" b="10496"/>
          <a:stretch/>
        </p:blipFill>
        <p:spPr bwMode="auto">
          <a:xfrm>
            <a:off x="7304546" y="3063433"/>
            <a:ext cx="1472960" cy="1511805"/>
          </a:xfrm>
          <a:prstGeom prst="rect">
            <a:avLst/>
          </a:prstGeom>
          <a:noFill/>
          <a:ln w="9525">
            <a:noFill/>
            <a:miter lim="800000"/>
            <a:headEnd/>
            <a:tailEnd/>
          </a:ln>
        </p:spPr>
      </p:pic>
      <p:pic>
        <p:nvPicPr>
          <p:cNvPr id="28" name="Picture 27"/>
          <p:cNvPicPr/>
          <p:nvPr/>
        </p:nvPicPr>
        <p:blipFill rotWithShape="1">
          <a:blip r:embed="rId6"/>
          <a:srcRect l="19614" t="21842" r="53109" b="27740"/>
          <a:stretch/>
        </p:blipFill>
        <p:spPr bwMode="auto">
          <a:xfrm>
            <a:off x="5831586" y="3063433"/>
            <a:ext cx="1472960" cy="1505301"/>
          </a:xfrm>
          <a:prstGeom prst="rect">
            <a:avLst/>
          </a:prstGeom>
          <a:noFill/>
          <a:ln w="9525">
            <a:noFill/>
            <a:miter lim="800000"/>
            <a:headEnd/>
            <a:tailEnd/>
          </a:ln>
        </p:spPr>
      </p:pic>
      <p:pic>
        <p:nvPicPr>
          <p:cNvPr id="2" name="Picture 1" descr="Captura de pantalla 2015-02-11 a las 16.59.45.png"/>
          <p:cNvPicPr>
            <a:picLocks noChangeAspect="1"/>
          </p:cNvPicPr>
          <p:nvPr/>
        </p:nvPicPr>
        <p:blipFill rotWithShape="1">
          <a:blip r:embed="rId7">
            <a:extLst>
              <a:ext uri="{28A0092B-C50C-407E-A947-70E740481C1C}">
                <a14:useLocalDpi xmlns:a14="http://schemas.microsoft.com/office/drawing/2010/main" val="0"/>
              </a:ext>
            </a:extLst>
          </a:blip>
          <a:srcRect l="3663" t="18342" r="80312" b="55319"/>
          <a:stretch/>
        </p:blipFill>
        <p:spPr>
          <a:xfrm>
            <a:off x="6571909" y="1532799"/>
            <a:ext cx="1465274" cy="1505301"/>
          </a:xfrm>
          <a:prstGeom prst="rect">
            <a:avLst/>
          </a:prstGeom>
        </p:spPr>
      </p:pic>
    </p:spTree>
    <p:extLst>
      <p:ext uri="{BB962C8B-B14F-4D97-AF65-F5344CB8AC3E}">
        <p14:creationId xmlns:p14="http://schemas.microsoft.com/office/powerpoint/2010/main" val="131818313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27020"/>
            <a:ext cx="9144000" cy="6746161"/>
            <a:chOff x="0" y="27020"/>
            <a:chExt cx="9144000" cy="6746161"/>
          </a:xfrm>
        </p:grpSpPr>
        <p:cxnSp>
          <p:nvCxnSpPr>
            <p:cNvPr id="4" name="Straight Connector 3"/>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6" name="TextBox 5"/>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7" name="Picture 6"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2" name="TextBox 1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Joali Paredes</a:t>
              </a:r>
              <a:endParaRPr lang="en-US" sz="1600" dirty="0">
                <a:solidFill>
                  <a:srgbClr val="BFBFBF"/>
                </a:solidFill>
              </a:endParaRPr>
            </a:p>
          </p:txBody>
        </p:sp>
        <p:cxnSp>
          <p:nvCxnSpPr>
            <p:cNvPr id="13" name="Straight Connector 1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pic>
        <p:nvPicPr>
          <p:cNvPr id="10" name="Picture 9" descr="Captura de pantalla 2015-02-11 a las 17.48.26.png"/>
          <p:cNvPicPr>
            <a:picLocks noChangeAspect="1"/>
          </p:cNvPicPr>
          <p:nvPr/>
        </p:nvPicPr>
        <p:blipFill rotWithShape="1">
          <a:blip r:embed="rId4">
            <a:extLst>
              <a:ext uri="{28A0092B-C50C-407E-A947-70E740481C1C}">
                <a14:useLocalDpi xmlns:a14="http://schemas.microsoft.com/office/drawing/2010/main" val="0"/>
              </a:ext>
            </a:extLst>
          </a:blip>
          <a:srcRect l="14651" t="21735" r="15605" b="11351"/>
          <a:stretch/>
        </p:blipFill>
        <p:spPr>
          <a:xfrm>
            <a:off x="1339678" y="1814377"/>
            <a:ext cx="6377425" cy="3824151"/>
          </a:xfrm>
          <a:prstGeom prst="rect">
            <a:avLst/>
          </a:prstGeom>
        </p:spPr>
      </p:pic>
      <p:sp>
        <p:nvSpPr>
          <p:cNvPr id="15" name="Title 1"/>
          <p:cNvSpPr txBox="1">
            <a:spLocks/>
          </p:cNvSpPr>
          <p:nvPr/>
        </p:nvSpPr>
        <p:spPr>
          <a:xfrm>
            <a:off x="136353" y="508891"/>
            <a:ext cx="8229600"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dirty="0" smtClean="0">
                <a:solidFill>
                  <a:srgbClr val="FF6600"/>
                </a:solidFill>
              </a:rPr>
              <a:t>Fractal Dimension </a:t>
            </a:r>
            <a:endParaRPr lang="en-US" sz="2400" dirty="0">
              <a:solidFill>
                <a:srgbClr val="FF6600"/>
              </a:solidFill>
            </a:endParaRPr>
          </a:p>
        </p:txBody>
      </p:sp>
    </p:spTree>
    <p:extLst>
      <p:ext uri="{BB962C8B-B14F-4D97-AF65-F5344CB8AC3E}">
        <p14:creationId xmlns:p14="http://schemas.microsoft.com/office/powerpoint/2010/main" val="337337354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40530"/>
            <a:ext cx="9144000" cy="6746161"/>
            <a:chOff x="0" y="27020"/>
            <a:chExt cx="9144000" cy="6746161"/>
          </a:xfrm>
        </p:grpSpPr>
        <p:cxnSp>
          <p:nvCxnSpPr>
            <p:cNvPr id="4" name="Straight Connector 3"/>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6" name="TextBox 5"/>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7" name="Picture 6"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2" name="TextBox 1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Joali Paredes</a:t>
              </a:r>
              <a:endParaRPr lang="en-US" sz="1600" dirty="0">
                <a:solidFill>
                  <a:srgbClr val="BFBFBF"/>
                </a:solidFill>
              </a:endParaRPr>
            </a:p>
          </p:txBody>
        </p:sp>
        <p:cxnSp>
          <p:nvCxnSpPr>
            <p:cNvPr id="13" name="Straight Connector 1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sp>
        <p:nvSpPr>
          <p:cNvPr id="2" name="Content Placeholder 1"/>
          <p:cNvSpPr>
            <a:spLocks noGrp="1"/>
          </p:cNvSpPr>
          <p:nvPr>
            <p:ph idx="1"/>
          </p:nvPr>
        </p:nvSpPr>
        <p:spPr>
          <a:xfrm>
            <a:off x="3839988" y="691454"/>
            <a:ext cx="5188883" cy="2755863"/>
          </a:xfrm>
        </p:spPr>
        <p:txBody>
          <a:bodyPr>
            <a:normAutofit fontScale="70000" lnSpcReduction="20000"/>
          </a:bodyPr>
          <a:lstStyle/>
          <a:p>
            <a:pPr marL="0" indent="0">
              <a:buNone/>
            </a:pPr>
            <a:r>
              <a:rPr lang="en-US" sz="2600" dirty="0" smtClean="0">
                <a:solidFill>
                  <a:srgbClr val="FF6600"/>
                </a:solidFill>
              </a:rPr>
              <a:t>The Mandelbrot set: </a:t>
            </a:r>
            <a:r>
              <a:rPr lang="en-US" sz="2600" dirty="0" smtClean="0">
                <a:solidFill>
                  <a:schemeClr val="bg1"/>
                </a:solidFill>
              </a:rPr>
              <a:t>Set of ‘complex numbers’ (c) for which Zn remains small according to this formula:</a:t>
            </a:r>
          </a:p>
          <a:p>
            <a:pPr marL="0" indent="0">
              <a:buNone/>
            </a:pPr>
            <a:endParaRPr lang="en-US" sz="2600" dirty="0" smtClean="0">
              <a:solidFill>
                <a:schemeClr val="bg1"/>
              </a:solidFill>
            </a:endParaRPr>
          </a:p>
          <a:p>
            <a:pPr marL="0" indent="0" algn="ctr">
              <a:buNone/>
            </a:pPr>
            <a:r>
              <a:rPr lang="en-US" dirty="0" smtClean="0">
                <a:solidFill>
                  <a:srgbClr val="FFCC66"/>
                </a:solidFill>
              </a:rPr>
              <a:t>Z</a:t>
            </a:r>
            <a:r>
              <a:rPr lang="en-US" baseline="-25000" dirty="0" smtClean="0">
                <a:solidFill>
                  <a:srgbClr val="FFCC66"/>
                </a:solidFill>
              </a:rPr>
              <a:t>n</a:t>
            </a:r>
            <a:r>
              <a:rPr lang="en-US" baseline="30000" dirty="0" smtClean="0">
                <a:solidFill>
                  <a:srgbClr val="FFCC66"/>
                </a:solidFill>
              </a:rPr>
              <a:t>2</a:t>
            </a:r>
            <a:r>
              <a:rPr lang="en-US" dirty="0" smtClean="0">
                <a:solidFill>
                  <a:srgbClr val="FFCC66"/>
                </a:solidFill>
              </a:rPr>
              <a:t> + c = Z</a:t>
            </a:r>
            <a:r>
              <a:rPr lang="en-US" baseline="-25000" dirty="0" smtClean="0">
                <a:solidFill>
                  <a:srgbClr val="FFCC66"/>
                </a:solidFill>
              </a:rPr>
              <a:t>n+1</a:t>
            </a:r>
          </a:p>
          <a:p>
            <a:pPr marL="0" indent="0">
              <a:buNone/>
            </a:pPr>
            <a:endParaRPr lang="en-US" dirty="0" smtClean="0">
              <a:solidFill>
                <a:schemeClr val="bg1"/>
              </a:solidFill>
            </a:endParaRPr>
          </a:p>
          <a:p>
            <a:pPr marL="0" indent="0">
              <a:buNone/>
            </a:pPr>
            <a:r>
              <a:rPr lang="en-US" sz="2600" dirty="0" smtClean="0">
                <a:solidFill>
                  <a:schemeClr val="bg1"/>
                </a:solidFill>
              </a:rPr>
              <a:t>Each element of this set remains less than 2 units from the origin after an arbitrary number of iterations of the equation, with Z = (0 + 0i) as the seed and c is the complex number to be tested.</a:t>
            </a:r>
          </a:p>
          <a:p>
            <a:endParaRPr lang="en-US" dirty="0">
              <a:solidFill>
                <a:schemeClr val="bg1"/>
              </a:solidFill>
            </a:endParaRPr>
          </a:p>
        </p:txBody>
      </p:sp>
      <p:pic>
        <p:nvPicPr>
          <p:cNvPr id="9" name="Picture 8"/>
          <p:cNvPicPr>
            <a:picLocks noChangeAspect="1"/>
          </p:cNvPicPr>
          <p:nvPr/>
        </p:nvPicPr>
        <p:blipFill rotWithShape="1">
          <a:blip r:embed="rId4"/>
          <a:srcRect t="3545" b="6501"/>
          <a:stretch/>
        </p:blipFill>
        <p:spPr>
          <a:xfrm>
            <a:off x="101334" y="702517"/>
            <a:ext cx="3738654" cy="2913087"/>
          </a:xfrm>
          <a:prstGeom prst="rect">
            <a:avLst/>
          </a:prstGeom>
        </p:spPr>
      </p:pic>
      <p:pic>
        <p:nvPicPr>
          <p:cNvPr id="23" name="Picture 2" descr="http://www.aumcentroholistico.com/Blog/wp-content/uploads/2011/07/the_mandelbrot_set_Wallpaper_ju5kw.jpg"/>
          <p:cNvPicPr>
            <a:picLocks noChangeAspect="1" noChangeArrowheads="1"/>
          </p:cNvPicPr>
          <p:nvPr/>
        </p:nvPicPr>
        <p:blipFill>
          <a:blip r:embed="rId5" cstate="print"/>
          <a:srcRect l="7692" t="7692" r="17308" b="5128"/>
          <a:stretch>
            <a:fillRect/>
          </a:stretch>
        </p:blipFill>
        <p:spPr bwMode="auto">
          <a:xfrm>
            <a:off x="3839988" y="3615604"/>
            <a:ext cx="2000264" cy="1743820"/>
          </a:xfrm>
          <a:prstGeom prst="rect">
            <a:avLst/>
          </a:prstGeom>
          <a:noFill/>
        </p:spPr>
      </p:pic>
      <p:pic>
        <p:nvPicPr>
          <p:cNvPr id="24" name="Picture 4" descr="http://upload.wikimedia.org/wikipedia/commons/f/fc/Mandel_zoom_08_satellite_antenna.jpg"/>
          <p:cNvPicPr>
            <a:picLocks noChangeAspect="1" noChangeArrowheads="1"/>
          </p:cNvPicPr>
          <p:nvPr/>
        </p:nvPicPr>
        <p:blipFill>
          <a:blip r:embed="rId6" cstate="print"/>
          <a:srcRect/>
          <a:stretch>
            <a:fillRect/>
          </a:stretch>
        </p:blipFill>
        <p:spPr bwMode="auto">
          <a:xfrm>
            <a:off x="101334" y="3615604"/>
            <a:ext cx="3643338" cy="2732504"/>
          </a:xfrm>
          <a:prstGeom prst="rect">
            <a:avLst/>
          </a:prstGeom>
          <a:noFill/>
        </p:spPr>
      </p:pic>
      <p:sp>
        <p:nvSpPr>
          <p:cNvPr id="10" name="Rectangle 9"/>
          <p:cNvSpPr/>
          <p:nvPr/>
        </p:nvSpPr>
        <p:spPr>
          <a:xfrm>
            <a:off x="3842851" y="5415830"/>
            <a:ext cx="5186020" cy="677108"/>
          </a:xfrm>
          <a:prstGeom prst="rect">
            <a:avLst/>
          </a:prstGeom>
        </p:spPr>
        <p:txBody>
          <a:bodyPr wrap="square">
            <a:spAutoFit/>
          </a:bodyPr>
          <a:lstStyle/>
          <a:p>
            <a:r>
              <a:rPr lang="en-US" sz="1900" dirty="0" smtClean="0">
                <a:solidFill>
                  <a:srgbClr val="FFCC66"/>
                </a:solidFill>
              </a:rPr>
              <a:t>A </a:t>
            </a:r>
            <a:r>
              <a:rPr lang="en-US" sz="1900" dirty="0">
                <a:solidFill>
                  <a:srgbClr val="FFCC66"/>
                </a:solidFill>
              </a:rPr>
              <a:t>fractal is a pattern constituted by the repetition of the same pattern over many length scales</a:t>
            </a:r>
            <a:r>
              <a:rPr lang="en-US" sz="1900" dirty="0" smtClean="0">
                <a:solidFill>
                  <a:srgbClr val="FFCC66"/>
                </a:solidFill>
              </a:rPr>
              <a:t>. </a:t>
            </a:r>
            <a:endParaRPr lang="en-US" sz="1900" dirty="0">
              <a:solidFill>
                <a:srgbClr val="FFCC66"/>
              </a:solidFill>
            </a:endParaRPr>
          </a:p>
        </p:txBody>
      </p:sp>
      <p:sp>
        <p:nvSpPr>
          <p:cNvPr id="11" name="Action Button: Movie 10">
            <a:hlinkClick r:id="rId7" action="ppaction://hlinkfile" highlightClick="1"/>
          </p:cNvPr>
          <p:cNvSpPr/>
          <p:nvPr/>
        </p:nvSpPr>
        <p:spPr>
          <a:xfrm>
            <a:off x="8410529" y="5792053"/>
            <a:ext cx="209325" cy="153524"/>
          </a:xfrm>
          <a:prstGeom prst="actionButtonMovi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8"/>
          <a:stretch>
            <a:fillRect/>
          </a:stretch>
        </p:blipFill>
        <p:spPr>
          <a:xfrm>
            <a:off x="5941209" y="3591986"/>
            <a:ext cx="2424820" cy="1795352"/>
          </a:xfrm>
          <a:prstGeom prst="rect">
            <a:avLst/>
          </a:prstGeom>
        </p:spPr>
      </p:pic>
    </p:spTree>
    <p:extLst>
      <p:ext uri="{BB962C8B-B14F-4D97-AF65-F5344CB8AC3E}">
        <p14:creationId xmlns:p14="http://schemas.microsoft.com/office/powerpoint/2010/main" val="13897409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27020"/>
            <a:ext cx="9144000" cy="6746161"/>
            <a:chOff x="0" y="27020"/>
            <a:chExt cx="9144000" cy="6746161"/>
          </a:xfrm>
        </p:grpSpPr>
        <p:cxnSp>
          <p:nvCxnSpPr>
            <p:cNvPr id="4" name="Straight Connector 3"/>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6" name="TextBox 5"/>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7" name="Picture 6"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2" name="TextBox 1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Joali Paredes</a:t>
              </a:r>
              <a:endParaRPr lang="en-US" sz="1600" dirty="0">
                <a:solidFill>
                  <a:srgbClr val="BFBFBF"/>
                </a:solidFill>
              </a:endParaRPr>
            </a:p>
          </p:txBody>
        </p:sp>
        <p:cxnSp>
          <p:nvCxnSpPr>
            <p:cNvPr id="13" name="Straight Connector 1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sp>
        <p:nvSpPr>
          <p:cNvPr id="21" name="Title 1"/>
          <p:cNvSpPr txBox="1">
            <a:spLocks/>
          </p:cNvSpPr>
          <p:nvPr/>
        </p:nvSpPr>
        <p:spPr>
          <a:xfrm>
            <a:off x="136353" y="439106"/>
            <a:ext cx="8229600"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dirty="0" smtClean="0">
                <a:solidFill>
                  <a:srgbClr val="FF6600"/>
                </a:solidFill>
              </a:rPr>
              <a:t>Fractal Fragmentation Analysis</a:t>
            </a:r>
            <a:endParaRPr lang="en-US" sz="2000" dirty="0">
              <a:solidFill>
                <a:srgbClr val="FF6600"/>
              </a:solidFill>
            </a:endParaRPr>
          </a:p>
        </p:txBody>
      </p:sp>
      <p:sp>
        <p:nvSpPr>
          <p:cNvPr id="3" name="Rectangle 2"/>
          <p:cNvSpPr/>
          <p:nvPr/>
        </p:nvSpPr>
        <p:spPr>
          <a:xfrm>
            <a:off x="181414" y="875909"/>
            <a:ext cx="8819545" cy="1646605"/>
          </a:xfrm>
          <a:prstGeom prst="rect">
            <a:avLst/>
          </a:prstGeom>
        </p:spPr>
        <p:txBody>
          <a:bodyPr wrap="square">
            <a:spAutoFit/>
          </a:bodyPr>
          <a:lstStyle/>
          <a:p>
            <a:r>
              <a:rPr lang="es-ES" dirty="0" err="1">
                <a:solidFill>
                  <a:schemeClr val="bg1"/>
                </a:solidFill>
              </a:rPr>
              <a:t>Holtz</a:t>
            </a:r>
            <a:r>
              <a:rPr lang="es-ES" dirty="0">
                <a:solidFill>
                  <a:schemeClr val="bg1"/>
                </a:solidFill>
              </a:rPr>
              <a:t> et al., 2004; Ventura, 2004: “</a:t>
            </a:r>
            <a:r>
              <a:rPr lang="en-US" i="1" dirty="0">
                <a:solidFill>
                  <a:schemeClr val="bg1"/>
                </a:solidFill>
              </a:rPr>
              <a:t>Size distribution of magmatic enclaves in lava flows follows a fractal behavior</a:t>
            </a:r>
            <a:r>
              <a:rPr lang="en-US" dirty="0" smtClean="0">
                <a:solidFill>
                  <a:schemeClr val="bg1"/>
                </a:solidFill>
              </a:rPr>
              <a:t>” </a:t>
            </a:r>
            <a:endParaRPr lang="en-US" dirty="0">
              <a:solidFill>
                <a:schemeClr val="bg1"/>
              </a:solidFill>
            </a:endParaRPr>
          </a:p>
          <a:p>
            <a:endParaRPr lang="en-US" sz="900" dirty="0" smtClean="0">
              <a:solidFill>
                <a:srgbClr val="FFCC66"/>
              </a:solidFill>
            </a:endParaRPr>
          </a:p>
          <a:p>
            <a:pPr lvl="0" algn="ctr" defTabSz="914400">
              <a:spcBef>
                <a:spcPct val="20000"/>
              </a:spcBef>
              <a:defRPr/>
            </a:pPr>
            <a:r>
              <a:rPr lang="en-US" sz="2000" dirty="0">
                <a:solidFill>
                  <a:srgbClr val="FFCC66"/>
                </a:solidFill>
              </a:rPr>
              <a:t>Degree of fragmentation of melted fragments with </a:t>
            </a:r>
            <a:r>
              <a:rPr lang="es-ES" sz="2000" dirty="0">
                <a:solidFill>
                  <a:srgbClr val="FFCC66"/>
                </a:solidFill>
              </a:rPr>
              <a:t>a fractal </a:t>
            </a:r>
            <a:r>
              <a:rPr lang="es-ES" sz="2000" dirty="0" err="1">
                <a:solidFill>
                  <a:srgbClr val="FFCC66"/>
                </a:solidFill>
              </a:rPr>
              <a:t>statistical</a:t>
            </a:r>
            <a:r>
              <a:rPr lang="es-ES" sz="2000" dirty="0">
                <a:solidFill>
                  <a:srgbClr val="FFCC66"/>
                </a:solidFill>
              </a:rPr>
              <a:t> </a:t>
            </a:r>
            <a:r>
              <a:rPr lang="es-ES" sz="2000" dirty="0" err="1">
                <a:solidFill>
                  <a:srgbClr val="FFCC66"/>
                </a:solidFill>
              </a:rPr>
              <a:t>approach</a:t>
            </a:r>
            <a:r>
              <a:rPr lang="en-US" sz="2000" dirty="0">
                <a:solidFill>
                  <a:srgbClr val="FFCC66"/>
                </a:solidFill>
              </a:rPr>
              <a:t> </a:t>
            </a:r>
            <a:r>
              <a:rPr lang="en-US" sz="2000" dirty="0">
                <a:solidFill>
                  <a:srgbClr val="FFCC66"/>
                </a:solidFill>
                <a:sym typeface="Wingdings" pitchFamily="2" charset="2"/>
              </a:rPr>
              <a:t> U</a:t>
            </a:r>
            <a:r>
              <a:rPr lang="en-US" sz="2000" dirty="0">
                <a:solidFill>
                  <a:srgbClr val="FFCC66"/>
                </a:solidFill>
              </a:rPr>
              <a:t>nderstanding the style of melt fragmentation during ejection.</a:t>
            </a:r>
          </a:p>
          <a:p>
            <a:endParaRPr lang="en-US" baseline="30000" dirty="0">
              <a:solidFill>
                <a:srgbClr val="FFFFFF"/>
              </a:solidFill>
            </a:endParaRPr>
          </a:p>
        </p:txBody>
      </p:sp>
      <p:sp>
        <p:nvSpPr>
          <p:cNvPr id="15" name="Content Placeholder 2"/>
          <p:cNvSpPr txBox="1">
            <a:spLocks/>
          </p:cNvSpPr>
          <p:nvPr/>
        </p:nvSpPr>
        <p:spPr>
          <a:xfrm>
            <a:off x="279099" y="2890369"/>
            <a:ext cx="8721861" cy="587114"/>
          </a:xfrm>
          <a:prstGeom prst="rect">
            <a:avLst/>
          </a:prstGeom>
        </p:spPr>
        <p:txBody>
          <a:bodyPr vert="horz" lIns="91440" tIns="45720" rIns="91440" bIns="45720" rtlCol="0">
            <a:noAutofit/>
          </a:bodyPr>
          <a:lstStyle/>
          <a:p>
            <a:pPr marR="0" lvl="0" algn="l" defTabSz="914400" rtl="0" eaLnBrk="1" fontAlgn="auto" latinLnBrk="0" hangingPunct="1">
              <a:lnSpc>
                <a:spcPct val="100000"/>
              </a:lnSpc>
              <a:spcBef>
                <a:spcPct val="20000"/>
              </a:spcBef>
              <a:spcAft>
                <a:spcPts val="0"/>
              </a:spcAft>
              <a:buClrTx/>
              <a:buSzTx/>
              <a:tabLst/>
              <a:defRPr/>
            </a:pPr>
            <a:r>
              <a:rPr kumimoji="0" lang="en-US" sz="1700" b="0" i="0" u="none" strike="noStrike" kern="1200" cap="none" spc="0" normalizeH="0" baseline="0" noProof="0" dirty="0" smtClean="0">
                <a:ln>
                  <a:noFill/>
                </a:ln>
                <a:solidFill>
                  <a:schemeClr val="bg1"/>
                </a:solidFill>
                <a:effectLst/>
                <a:uLnTx/>
                <a:uFillTx/>
                <a:latin typeface="+mn-lt"/>
                <a:ea typeface="+mn-ea"/>
                <a:cs typeface="+mn-cs"/>
              </a:rPr>
              <a:t>Mandelbrot (1982): </a:t>
            </a:r>
            <a:r>
              <a:rPr kumimoji="0" lang="en-US" sz="1700" b="1" i="0" u="none" strike="noStrike" kern="1200" cap="none" spc="0" normalizeH="0" baseline="0" noProof="0" dirty="0" smtClean="0">
                <a:ln>
                  <a:noFill/>
                </a:ln>
                <a:solidFill>
                  <a:srgbClr val="FFCC66"/>
                </a:solidFill>
                <a:effectLst/>
                <a:uLnTx/>
                <a:uFillTx/>
                <a:latin typeface="+mn-lt"/>
                <a:ea typeface="+mn-ea"/>
                <a:cs typeface="+mn-cs"/>
              </a:rPr>
              <a:t>Fractal</a:t>
            </a:r>
            <a:r>
              <a:rPr kumimoji="0" lang="en-US" sz="1700" b="0" i="0" u="none" strike="noStrike" kern="1200" cap="none" spc="0" normalizeH="0" baseline="0" noProof="0" dirty="0" smtClean="0">
                <a:ln>
                  <a:noFill/>
                </a:ln>
                <a:solidFill>
                  <a:srgbClr val="FFCC66"/>
                </a:solidFill>
                <a:effectLst/>
                <a:uLnTx/>
                <a:uFillTx/>
                <a:latin typeface="+mn-lt"/>
                <a:ea typeface="+mn-ea"/>
                <a:cs typeface="+mn-cs"/>
              </a:rPr>
              <a:t> </a:t>
            </a:r>
            <a:r>
              <a:rPr kumimoji="0" lang="en-US" sz="1700" b="1" i="0" u="none" strike="noStrike" kern="1200" cap="none" spc="0" normalizeH="0" baseline="0" noProof="0" dirty="0" smtClean="0">
                <a:ln>
                  <a:noFill/>
                </a:ln>
                <a:solidFill>
                  <a:srgbClr val="FFCC66"/>
                </a:solidFill>
                <a:effectLst/>
                <a:uLnTx/>
                <a:uFillTx/>
                <a:latin typeface="+mn-lt"/>
                <a:ea typeface="+mn-ea"/>
                <a:cs typeface="+mn-cs"/>
              </a:rPr>
              <a:t>fragmentation</a:t>
            </a:r>
            <a:r>
              <a:rPr kumimoji="0" lang="en-US" sz="1700" b="0" i="0" u="none" strike="noStrike" kern="1200" cap="none" spc="0" normalizeH="0" baseline="0" noProof="0" dirty="0" smtClean="0">
                <a:ln>
                  <a:noFill/>
                </a:ln>
                <a:solidFill>
                  <a:srgbClr val="FFCC66"/>
                </a:solidFill>
                <a:effectLst/>
                <a:uLnTx/>
                <a:uFillTx/>
                <a:latin typeface="+mn-lt"/>
                <a:ea typeface="+mn-ea"/>
                <a:cs typeface="+mn-cs"/>
              </a:rPr>
              <a:t> </a:t>
            </a:r>
            <a:r>
              <a:rPr kumimoji="0" lang="en-US" sz="1700" b="0" i="0" u="none" strike="noStrike" kern="1200" cap="none" spc="0" normalizeH="0" baseline="0" noProof="0" dirty="0" smtClean="0">
                <a:ln>
                  <a:noFill/>
                </a:ln>
                <a:solidFill>
                  <a:schemeClr val="bg1"/>
                </a:solidFill>
                <a:effectLst/>
                <a:uLnTx/>
                <a:uFillTx/>
                <a:latin typeface="+mn-lt"/>
                <a:ea typeface="+mn-ea"/>
                <a:cs typeface="+mn-cs"/>
              </a:rPr>
              <a:t>can be </a:t>
            </a:r>
            <a:r>
              <a:rPr kumimoji="0" lang="en-US" sz="1700" b="1" i="0" u="none" strike="noStrike" kern="1200" cap="none" spc="0" normalizeH="0" baseline="0" noProof="0" dirty="0" smtClean="0">
                <a:ln>
                  <a:noFill/>
                </a:ln>
                <a:solidFill>
                  <a:schemeClr val="bg1"/>
                </a:solidFill>
                <a:effectLst/>
                <a:uLnTx/>
                <a:uFillTx/>
                <a:latin typeface="+mn-lt"/>
                <a:ea typeface="+mn-ea"/>
                <a:cs typeface="+mn-cs"/>
              </a:rPr>
              <a:t>quantified</a:t>
            </a:r>
            <a:r>
              <a:rPr kumimoji="0" lang="en-US" sz="1700" b="0" i="0" u="none" strike="noStrike" kern="1200" cap="none" spc="0" normalizeH="0" baseline="0" noProof="0" dirty="0" smtClean="0">
                <a:ln>
                  <a:noFill/>
                </a:ln>
                <a:solidFill>
                  <a:schemeClr val="bg1"/>
                </a:solidFill>
                <a:effectLst/>
                <a:uLnTx/>
                <a:uFillTx/>
                <a:latin typeface="+mn-lt"/>
                <a:ea typeface="+mn-ea"/>
                <a:cs typeface="+mn-cs"/>
              </a:rPr>
              <a:t> by </a:t>
            </a:r>
            <a:r>
              <a:rPr kumimoji="0" lang="en-US" sz="1700" b="1" i="0" u="none" strike="noStrike" kern="1200" cap="none" spc="0" normalizeH="0" baseline="0" noProof="0" dirty="0" smtClean="0">
                <a:ln>
                  <a:noFill/>
                </a:ln>
                <a:solidFill>
                  <a:srgbClr val="FFCC66"/>
                </a:solidFill>
                <a:effectLst/>
                <a:uLnTx/>
                <a:uFillTx/>
                <a:latin typeface="+mn-lt"/>
                <a:ea typeface="+mn-ea"/>
                <a:cs typeface="+mn-cs"/>
              </a:rPr>
              <a:t>measuring</a:t>
            </a:r>
            <a:r>
              <a:rPr kumimoji="0" lang="en-US" sz="1700" b="0" i="0" u="none" strike="noStrike" kern="1200" cap="none" spc="0" normalizeH="0" baseline="0" noProof="0" dirty="0" smtClean="0">
                <a:ln>
                  <a:noFill/>
                </a:ln>
                <a:solidFill>
                  <a:schemeClr val="bg1"/>
                </a:solidFill>
                <a:effectLst/>
                <a:uLnTx/>
                <a:uFillTx/>
                <a:latin typeface="+mn-lt"/>
                <a:ea typeface="+mn-ea"/>
                <a:cs typeface="+mn-cs"/>
              </a:rPr>
              <a:t> the </a:t>
            </a:r>
            <a:r>
              <a:rPr kumimoji="0" lang="en-US" sz="1700" b="1" i="0" u="none" strike="noStrike" kern="1200" cap="none" spc="0" normalizeH="0" baseline="0" noProof="0" dirty="0" smtClean="0">
                <a:ln>
                  <a:noFill/>
                </a:ln>
                <a:solidFill>
                  <a:srgbClr val="FFCC66"/>
                </a:solidFill>
                <a:effectLst/>
                <a:uLnTx/>
                <a:uFillTx/>
                <a:latin typeface="+mn-lt"/>
                <a:ea typeface="+mn-ea"/>
                <a:cs typeface="+mn-cs"/>
              </a:rPr>
              <a:t>fractal</a:t>
            </a:r>
            <a:r>
              <a:rPr kumimoji="0" lang="en-US" sz="1700" b="0" i="0" u="none" strike="noStrike" kern="1200" cap="none" spc="0" normalizeH="0" baseline="0" noProof="0" dirty="0" smtClean="0">
                <a:ln>
                  <a:noFill/>
                </a:ln>
                <a:solidFill>
                  <a:srgbClr val="FFCC66"/>
                </a:solidFill>
                <a:effectLst/>
                <a:uLnTx/>
                <a:uFillTx/>
                <a:latin typeface="+mn-lt"/>
                <a:ea typeface="+mn-ea"/>
                <a:cs typeface="+mn-cs"/>
              </a:rPr>
              <a:t> </a:t>
            </a:r>
            <a:r>
              <a:rPr kumimoji="0" lang="en-US" sz="1700" b="1" i="0" u="none" strike="noStrike" kern="1200" cap="none" spc="0" normalizeH="0" baseline="0" noProof="0" dirty="0" smtClean="0">
                <a:ln>
                  <a:noFill/>
                </a:ln>
                <a:solidFill>
                  <a:srgbClr val="FFCC66"/>
                </a:solidFill>
                <a:effectLst/>
                <a:uLnTx/>
                <a:uFillTx/>
                <a:latin typeface="+mn-lt"/>
                <a:ea typeface="+mn-ea"/>
                <a:cs typeface="+mn-cs"/>
              </a:rPr>
              <a:t>dimension</a:t>
            </a:r>
            <a:r>
              <a:rPr kumimoji="0" lang="en-US" sz="1700" b="0" i="0" u="none" strike="noStrike" kern="1200" cap="none" spc="0" normalizeH="0" baseline="0" noProof="0" dirty="0" smtClean="0">
                <a:ln>
                  <a:noFill/>
                </a:ln>
                <a:solidFill>
                  <a:schemeClr val="bg1"/>
                </a:solidFill>
                <a:effectLst/>
                <a:uLnTx/>
                <a:uFillTx/>
                <a:latin typeface="+mn-lt"/>
                <a:ea typeface="+mn-ea"/>
                <a:cs typeface="+mn-cs"/>
              </a:rPr>
              <a:t> of fragments of a given population of particles  through the equation:</a:t>
            </a:r>
          </a:p>
        </p:txBody>
      </p:sp>
      <p:pic>
        <p:nvPicPr>
          <p:cNvPr id="16" name="Picture 5"/>
          <p:cNvPicPr>
            <a:picLocks noChangeAspect="1" noChangeArrowheads="1"/>
          </p:cNvPicPr>
          <p:nvPr/>
        </p:nvPicPr>
        <p:blipFill>
          <a:blip r:embed="rId4"/>
          <a:srcRect l="36786" t="50000" r="41801" b="44141"/>
          <a:stretch>
            <a:fillRect/>
          </a:stretch>
        </p:blipFill>
        <p:spPr bwMode="auto">
          <a:xfrm>
            <a:off x="3166161" y="3561225"/>
            <a:ext cx="2786082" cy="428628"/>
          </a:xfrm>
          <a:prstGeom prst="rect">
            <a:avLst/>
          </a:prstGeom>
          <a:noFill/>
          <a:ln w="9525">
            <a:noFill/>
            <a:miter lim="800000"/>
            <a:headEnd/>
            <a:tailEnd/>
          </a:ln>
          <a:effectLst/>
        </p:spPr>
      </p:pic>
      <p:pic>
        <p:nvPicPr>
          <p:cNvPr id="17" name="Picture 3"/>
          <p:cNvPicPr>
            <a:picLocks noChangeAspect="1" noChangeArrowheads="1"/>
          </p:cNvPicPr>
          <p:nvPr/>
        </p:nvPicPr>
        <p:blipFill rotWithShape="1">
          <a:blip r:embed="rId5"/>
          <a:srcRect l="35688" t="61393" r="42899" b="32137"/>
          <a:stretch/>
        </p:blipFill>
        <p:spPr bwMode="auto">
          <a:xfrm>
            <a:off x="3166161" y="4774272"/>
            <a:ext cx="2786082" cy="473206"/>
          </a:xfrm>
          <a:prstGeom prst="rect">
            <a:avLst/>
          </a:prstGeom>
          <a:noFill/>
          <a:ln w="9525">
            <a:noFill/>
            <a:miter lim="800000"/>
            <a:headEnd/>
            <a:tailEnd/>
          </a:ln>
          <a:effectLst/>
        </p:spPr>
      </p:pic>
      <p:pic>
        <p:nvPicPr>
          <p:cNvPr id="18" name="Picture 5"/>
          <p:cNvPicPr>
            <a:picLocks noChangeAspect="1" noChangeArrowheads="1"/>
          </p:cNvPicPr>
          <p:nvPr/>
        </p:nvPicPr>
        <p:blipFill>
          <a:blip r:embed="rId4"/>
          <a:srcRect l="36786" t="68555" r="41801" b="23632"/>
          <a:stretch>
            <a:fillRect/>
          </a:stretch>
        </p:blipFill>
        <p:spPr bwMode="auto">
          <a:xfrm>
            <a:off x="3166161" y="5715016"/>
            <a:ext cx="2786082" cy="571528"/>
          </a:xfrm>
          <a:prstGeom prst="rect">
            <a:avLst/>
          </a:prstGeom>
          <a:noFill/>
          <a:ln w="9525">
            <a:noFill/>
            <a:miter lim="800000"/>
            <a:headEnd/>
            <a:tailEnd/>
          </a:ln>
          <a:effectLst/>
        </p:spPr>
      </p:pic>
      <p:sp>
        <p:nvSpPr>
          <p:cNvPr id="24" name="Content Placeholder 2"/>
          <p:cNvSpPr txBox="1">
            <a:spLocks/>
          </p:cNvSpPr>
          <p:nvPr/>
        </p:nvSpPr>
        <p:spPr>
          <a:xfrm>
            <a:off x="279099" y="4087553"/>
            <a:ext cx="8721861" cy="731298"/>
          </a:xfrm>
          <a:prstGeom prst="rect">
            <a:avLst/>
          </a:prstGeom>
        </p:spPr>
        <p:txBody>
          <a:bodyPr vert="horz" lIns="91440" tIns="45720" rIns="91440" bIns="45720" rtlCol="0">
            <a:normAutofit/>
          </a:bodyPr>
          <a:lstStyle/>
          <a:p>
            <a:pPr marR="0" lvl="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700" b="0" i="0" u="none" strike="noStrike" kern="1200" cap="none" spc="0" normalizeH="0" baseline="0" noProof="0" dirty="0" smtClean="0">
                <a:ln>
                  <a:noFill/>
                </a:ln>
                <a:solidFill>
                  <a:schemeClr val="bg1"/>
                </a:solidFill>
                <a:effectLst/>
                <a:uLnTx/>
                <a:uFillTx/>
                <a:latin typeface="+mn-lt"/>
                <a:ea typeface="+mn-ea"/>
                <a:cs typeface="+mn-cs"/>
              </a:rPr>
              <a:t>The value of the fractal dimension (</a:t>
            </a:r>
            <a:r>
              <a:rPr kumimoji="0" lang="en-US" sz="1700" b="0" i="0" u="none" strike="noStrike" kern="1200" cap="none" spc="0" normalizeH="0" baseline="0" noProof="0" dirty="0" err="1" smtClean="0">
                <a:ln>
                  <a:noFill/>
                </a:ln>
                <a:solidFill>
                  <a:schemeClr val="bg1"/>
                </a:solidFill>
                <a:effectLst/>
                <a:uLnTx/>
                <a:uFillTx/>
                <a:latin typeface="+mn-lt"/>
                <a:ea typeface="+mn-ea"/>
                <a:cs typeface="+mn-cs"/>
              </a:rPr>
              <a:t>D</a:t>
            </a:r>
            <a:r>
              <a:rPr kumimoji="0" lang="en-US" sz="1700" b="0" i="0" u="none" strike="noStrike" kern="1200" cap="none" spc="0" normalizeH="0" baseline="-25000" noProof="0" dirty="0" err="1" smtClean="0">
                <a:ln>
                  <a:noFill/>
                </a:ln>
                <a:solidFill>
                  <a:schemeClr val="bg1"/>
                </a:solidFill>
                <a:effectLst/>
                <a:uLnTx/>
                <a:uFillTx/>
                <a:latin typeface="+mn-lt"/>
                <a:ea typeface="+mn-ea"/>
                <a:cs typeface="+mn-cs"/>
              </a:rPr>
              <a:t>f</a:t>
            </a:r>
            <a:r>
              <a:rPr kumimoji="0" lang="en-US" sz="1700" b="0" i="0" u="none" strike="noStrike" kern="1200" cap="none" spc="0" normalizeH="0" baseline="0" noProof="0" dirty="0" smtClean="0">
                <a:ln>
                  <a:noFill/>
                </a:ln>
                <a:solidFill>
                  <a:schemeClr val="bg1"/>
                </a:solidFill>
                <a:effectLst/>
                <a:uLnTx/>
                <a:uFillTx/>
                <a:latin typeface="+mn-lt"/>
                <a:ea typeface="+mn-ea"/>
                <a:cs typeface="+mn-cs"/>
              </a:rPr>
              <a:t>) is a measure </a:t>
            </a:r>
            <a:r>
              <a:rPr kumimoji="0" lang="en-US" sz="1700" b="0" i="1" u="none" strike="noStrike" kern="1200" cap="none" spc="0" normalizeH="0" baseline="0" noProof="0" dirty="0" smtClean="0">
                <a:ln>
                  <a:noFill/>
                </a:ln>
                <a:solidFill>
                  <a:schemeClr val="bg1"/>
                </a:solidFill>
                <a:effectLst/>
                <a:uLnTx/>
                <a:uFillTx/>
                <a:latin typeface="+mn-lt"/>
                <a:ea typeface="+mn-ea"/>
                <a:cs typeface="+mn-cs"/>
              </a:rPr>
              <a:t>of the size–number relationship of the particle population or, in other terms, the fragmentation of the population</a:t>
            </a:r>
            <a:r>
              <a:rPr kumimoji="0" lang="en-US" sz="1700" b="0" i="0" u="none" strike="noStrike" kern="1200" cap="none" spc="0" normalizeH="0" baseline="0" noProof="0" dirty="0" smtClean="0">
                <a:ln>
                  <a:noFill/>
                </a:ln>
                <a:solidFill>
                  <a:schemeClr val="bg1"/>
                </a:solidFill>
                <a:effectLst/>
                <a:uLnTx/>
                <a:uFillTx/>
                <a:latin typeface="+mn-lt"/>
                <a:ea typeface="+mn-ea"/>
                <a:cs typeface="+mn-cs"/>
              </a:rPr>
              <a:t>. </a:t>
            </a:r>
          </a:p>
        </p:txBody>
      </p:sp>
      <p:sp>
        <p:nvSpPr>
          <p:cNvPr id="25" name="Content Placeholder 2"/>
          <p:cNvSpPr txBox="1">
            <a:spLocks/>
          </p:cNvSpPr>
          <p:nvPr/>
        </p:nvSpPr>
        <p:spPr>
          <a:xfrm>
            <a:off x="6049216" y="4820169"/>
            <a:ext cx="1772280" cy="473206"/>
          </a:xfrm>
          <a:prstGeom prst="rect">
            <a:avLst/>
          </a:prstGeom>
        </p:spPr>
        <p:txBody>
          <a:bodyPr vert="horz" lIns="91440" tIns="45720" rIns="91440" bIns="45720" rtlCol="0">
            <a:normAutofit/>
          </a:bodyPr>
          <a:lstStyle/>
          <a:p>
            <a:pPr marR="0" lvl="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1" u="none" strike="noStrike" kern="1200" cap="none" spc="0" normalizeH="0" baseline="0" noProof="0" dirty="0" smtClean="0">
                <a:ln>
                  <a:noFill/>
                </a:ln>
                <a:solidFill>
                  <a:schemeClr val="bg1"/>
                </a:solidFill>
                <a:effectLst/>
                <a:uLnTx/>
                <a:uFillTx/>
                <a:latin typeface="+mn-lt"/>
                <a:ea typeface="+mn-ea"/>
                <a:cs typeface="+mn-cs"/>
              </a:rPr>
              <a:t>, for linear comparison</a:t>
            </a:r>
            <a:endParaRPr kumimoji="0" lang="es-ES" sz="1200" b="1" i="1" u="none" strike="noStrike" kern="1200" cap="none" spc="0" normalizeH="0" baseline="0" noProof="0" dirty="0" smtClean="0">
              <a:ln>
                <a:noFill/>
              </a:ln>
              <a:solidFill>
                <a:schemeClr val="bg1"/>
              </a:solidFill>
              <a:effectLst/>
              <a:uLnTx/>
              <a:uFillTx/>
              <a:latin typeface="+mn-lt"/>
              <a:ea typeface="+mn-ea"/>
              <a:cs typeface="+mn-cs"/>
            </a:endParaRPr>
          </a:p>
        </p:txBody>
      </p:sp>
      <p:sp>
        <p:nvSpPr>
          <p:cNvPr id="26" name="Content Placeholder 2"/>
          <p:cNvSpPr txBox="1">
            <a:spLocks/>
          </p:cNvSpPr>
          <p:nvPr/>
        </p:nvSpPr>
        <p:spPr>
          <a:xfrm>
            <a:off x="279099" y="5247479"/>
            <a:ext cx="8721861" cy="467538"/>
          </a:xfrm>
          <a:prstGeom prst="rect">
            <a:avLst/>
          </a:prstGeom>
        </p:spPr>
        <p:txBody>
          <a:bodyPr vert="horz" lIns="91440" tIns="45720" rIns="91440" bIns="45720" rtlCol="0">
            <a:normAutofit/>
          </a:bodyPr>
          <a:lstStyle/>
          <a:p>
            <a:pPr marR="0" lvl="0" algn="l" defTabSz="914400" rtl="0" eaLnBrk="1" fontAlgn="auto" latinLnBrk="0" hangingPunct="1">
              <a:lnSpc>
                <a:spcPct val="100000"/>
              </a:lnSpc>
              <a:spcBef>
                <a:spcPct val="20000"/>
              </a:spcBef>
              <a:spcAft>
                <a:spcPts val="0"/>
              </a:spcAft>
              <a:buClrTx/>
              <a:buSzTx/>
              <a:tabLst/>
              <a:defRPr/>
            </a:pPr>
            <a:r>
              <a:rPr kumimoji="0" lang="en-US" sz="1600" b="0" i="0" u="none" strike="noStrike" kern="1200" cap="none" spc="0" normalizeH="0" baseline="0" noProof="0" dirty="0" smtClean="0">
                <a:ln>
                  <a:noFill/>
                </a:ln>
                <a:solidFill>
                  <a:schemeClr val="bg1"/>
                </a:solidFill>
                <a:effectLst/>
                <a:uLnTx/>
                <a:uFillTx/>
                <a:latin typeface="+mn-lt"/>
                <a:ea typeface="+mn-ea"/>
                <a:cs typeface="+mn-cs"/>
              </a:rPr>
              <a:t>If the basis for size comparison is taken as “area” (A&gt;a)</a:t>
            </a:r>
            <a:r>
              <a:rPr kumimoji="0" lang="en-US" sz="1600" b="0" i="0" u="none" strike="noStrike" kern="1200" cap="none" spc="0" normalizeH="0" noProof="0" dirty="0" smtClean="0">
                <a:ln>
                  <a:noFill/>
                </a:ln>
                <a:solidFill>
                  <a:schemeClr val="bg1"/>
                </a:solidFill>
                <a:effectLst/>
                <a:uLnTx/>
                <a:uFillTx/>
                <a:latin typeface="+mn-lt"/>
                <a:ea typeface="+mn-ea"/>
                <a:cs typeface="+mn-cs"/>
              </a:rPr>
              <a:t> </a:t>
            </a:r>
            <a:r>
              <a:rPr kumimoji="0" lang="es-ES" sz="1600" b="0" i="0" u="none" strike="noStrike" kern="1200" cap="none" spc="0" normalizeH="0" baseline="0" noProof="0" dirty="0" err="1" smtClean="0">
                <a:ln>
                  <a:noFill/>
                </a:ln>
                <a:solidFill>
                  <a:schemeClr val="bg1"/>
                </a:solidFill>
                <a:effectLst/>
                <a:uLnTx/>
                <a:uFillTx/>
                <a:latin typeface="+mn-lt"/>
                <a:ea typeface="+mn-ea"/>
                <a:cs typeface="+mn-cs"/>
              </a:rPr>
              <a:t>Mandelbrot</a:t>
            </a:r>
            <a:r>
              <a:rPr kumimoji="0" lang="es-ES" sz="1600" b="0" i="0" u="none" strike="noStrike" kern="1200" cap="none" spc="0" normalizeH="0" baseline="0" noProof="0" dirty="0" smtClean="0">
                <a:ln>
                  <a:noFill/>
                </a:ln>
                <a:solidFill>
                  <a:schemeClr val="bg1"/>
                </a:solidFill>
                <a:effectLst/>
                <a:uLnTx/>
                <a:uFillTx/>
                <a:latin typeface="+mn-lt"/>
                <a:ea typeface="+mn-ea"/>
                <a:cs typeface="+mn-cs"/>
              </a:rPr>
              <a:t>, 1982)</a:t>
            </a:r>
          </a:p>
        </p:txBody>
      </p:sp>
    </p:spTree>
    <p:extLst>
      <p:ext uri="{BB962C8B-B14F-4D97-AF65-F5344CB8AC3E}">
        <p14:creationId xmlns:p14="http://schemas.microsoft.com/office/powerpoint/2010/main" val="38884708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27020"/>
            <a:ext cx="9144000" cy="6746161"/>
            <a:chOff x="0" y="27020"/>
            <a:chExt cx="9144000" cy="6746161"/>
          </a:xfrm>
        </p:grpSpPr>
        <p:cxnSp>
          <p:nvCxnSpPr>
            <p:cNvPr id="4" name="Straight Connector 3"/>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6" name="TextBox 5"/>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7" name="Picture 6"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2" name="TextBox 1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Joali Paredes</a:t>
              </a:r>
              <a:endParaRPr lang="en-US" sz="1600" dirty="0">
                <a:solidFill>
                  <a:srgbClr val="BFBFBF"/>
                </a:solidFill>
              </a:endParaRPr>
            </a:p>
          </p:txBody>
        </p:sp>
        <p:cxnSp>
          <p:nvCxnSpPr>
            <p:cNvPr id="13" name="Straight Connector 1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sp>
        <p:nvSpPr>
          <p:cNvPr id="21" name="Title 1"/>
          <p:cNvSpPr txBox="1">
            <a:spLocks/>
          </p:cNvSpPr>
          <p:nvPr/>
        </p:nvSpPr>
        <p:spPr>
          <a:xfrm>
            <a:off x="136353" y="508891"/>
            <a:ext cx="8229600"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dirty="0" smtClean="0">
                <a:solidFill>
                  <a:srgbClr val="FF6600"/>
                </a:solidFill>
              </a:rPr>
              <a:t>Fractal Dimension </a:t>
            </a:r>
            <a:endParaRPr lang="en-US" sz="2400" dirty="0">
              <a:solidFill>
                <a:srgbClr val="FF6600"/>
              </a:solidFill>
            </a:endParaRPr>
          </a:p>
        </p:txBody>
      </p:sp>
      <p:pic>
        <p:nvPicPr>
          <p:cNvPr id="29" name="Picture 28"/>
          <p:cNvPicPr/>
          <p:nvPr/>
        </p:nvPicPr>
        <p:blipFill>
          <a:blip r:embed="rId4"/>
          <a:srcRect/>
          <a:stretch>
            <a:fillRect/>
          </a:stretch>
        </p:blipFill>
        <p:spPr bwMode="auto">
          <a:xfrm>
            <a:off x="101334" y="1044311"/>
            <a:ext cx="5400040" cy="3035935"/>
          </a:xfrm>
          <a:prstGeom prst="rect">
            <a:avLst/>
          </a:prstGeom>
          <a:noFill/>
          <a:ln w="9525">
            <a:noFill/>
            <a:miter lim="800000"/>
            <a:headEnd/>
            <a:tailEnd/>
          </a:ln>
        </p:spPr>
      </p:pic>
      <p:pic>
        <p:nvPicPr>
          <p:cNvPr id="9" name="Picture 8" descr="Captura de pantalla 2015-02-11 a las 17.17.56.png"/>
          <p:cNvPicPr>
            <a:picLocks noChangeAspect="1"/>
          </p:cNvPicPr>
          <p:nvPr/>
        </p:nvPicPr>
        <p:blipFill rotWithShape="1">
          <a:blip r:embed="rId5">
            <a:extLst>
              <a:ext uri="{28A0092B-C50C-407E-A947-70E740481C1C}">
                <a14:useLocalDpi xmlns:a14="http://schemas.microsoft.com/office/drawing/2010/main" val="0"/>
              </a:ext>
            </a:extLst>
          </a:blip>
          <a:srcRect l="3415" t="51680" r="3916" b="2120"/>
          <a:stretch/>
        </p:blipFill>
        <p:spPr>
          <a:xfrm>
            <a:off x="5727340" y="3293625"/>
            <a:ext cx="2812931" cy="2139685"/>
          </a:xfrm>
          <a:prstGeom prst="rect">
            <a:avLst/>
          </a:prstGeom>
        </p:spPr>
      </p:pic>
      <p:pic>
        <p:nvPicPr>
          <p:cNvPr id="25" name="Picture 24" descr="Captura de pantalla 2015-02-11 a las 17.17.56.png"/>
          <p:cNvPicPr>
            <a:picLocks noChangeAspect="1"/>
          </p:cNvPicPr>
          <p:nvPr/>
        </p:nvPicPr>
        <p:blipFill rotWithShape="1">
          <a:blip r:embed="rId5">
            <a:extLst>
              <a:ext uri="{28A0092B-C50C-407E-A947-70E740481C1C}">
                <a14:useLocalDpi xmlns:a14="http://schemas.microsoft.com/office/drawing/2010/main" val="0"/>
              </a:ext>
            </a:extLst>
          </a:blip>
          <a:srcRect l="3458" t="1903" r="2476" b="51271"/>
          <a:stretch/>
        </p:blipFill>
        <p:spPr>
          <a:xfrm>
            <a:off x="5727340" y="1012947"/>
            <a:ext cx="2812931" cy="2136407"/>
          </a:xfrm>
          <a:prstGeom prst="rect">
            <a:avLst/>
          </a:prstGeom>
        </p:spPr>
      </p:pic>
    </p:spTree>
    <p:extLst>
      <p:ext uri="{BB962C8B-B14F-4D97-AF65-F5344CB8AC3E}">
        <p14:creationId xmlns:p14="http://schemas.microsoft.com/office/powerpoint/2010/main" val="276741162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0" y="27020"/>
            <a:ext cx="9144000" cy="6746161"/>
            <a:chOff x="0" y="27020"/>
            <a:chExt cx="9144000" cy="6746161"/>
          </a:xfrm>
        </p:grpSpPr>
        <p:cxnSp>
          <p:nvCxnSpPr>
            <p:cNvPr id="18" name="Straight Connector 17"/>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20" name="TextBox 19"/>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21" name="Picture 20"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22" name="TextBox 2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Joali Paredes</a:t>
              </a:r>
              <a:endParaRPr lang="en-US" sz="1600" dirty="0">
                <a:solidFill>
                  <a:srgbClr val="BFBFBF"/>
                </a:solidFill>
              </a:endParaRPr>
            </a:p>
          </p:txBody>
        </p:sp>
        <p:cxnSp>
          <p:nvCxnSpPr>
            <p:cNvPr id="23" name="Straight Connector 2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graphicFrame>
        <p:nvGraphicFramePr>
          <p:cNvPr id="11" name="Chart 10"/>
          <p:cNvGraphicFramePr/>
          <p:nvPr>
            <p:extLst>
              <p:ext uri="{D42A27DB-BD31-4B8C-83A1-F6EECF244321}">
                <p14:modId xmlns:p14="http://schemas.microsoft.com/office/powerpoint/2010/main" val="562229028"/>
              </p:ext>
            </p:extLst>
          </p:nvPr>
        </p:nvGraphicFramePr>
        <p:xfrm>
          <a:off x="4783861" y="3749249"/>
          <a:ext cx="4068536" cy="289832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p:cNvGraphicFramePr/>
          <p:nvPr>
            <p:extLst>
              <p:ext uri="{D42A27DB-BD31-4B8C-83A1-F6EECF244321}">
                <p14:modId xmlns:p14="http://schemas.microsoft.com/office/powerpoint/2010/main" val="1662919727"/>
              </p:ext>
            </p:extLst>
          </p:nvPr>
        </p:nvGraphicFramePr>
        <p:xfrm>
          <a:off x="101334" y="3749249"/>
          <a:ext cx="4095779" cy="289832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Chart 12"/>
          <p:cNvGraphicFramePr/>
          <p:nvPr>
            <p:extLst>
              <p:ext uri="{D42A27DB-BD31-4B8C-83A1-F6EECF244321}">
                <p14:modId xmlns:p14="http://schemas.microsoft.com/office/powerpoint/2010/main" val="2508548895"/>
              </p:ext>
            </p:extLst>
          </p:nvPr>
        </p:nvGraphicFramePr>
        <p:xfrm>
          <a:off x="101334" y="1053937"/>
          <a:ext cx="4095779" cy="2562173"/>
        </p:xfrm>
        <a:graphic>
          <a:graphicData uri="http://schemas.openxmlformats.org/drawingml/2006/chart">
            <c:chart xmlns:c="http://schemas.openxmlformats.org/drawingml/2006/chart" xmlns:r="http://schemas.openxmlformats.org/officeDocument/2006/relationships" r:id="rId6"/>
          </a:graphicData>
        </a:graphic>
      </p:graphicFrame>
      <p:sp>
        <p:nvSpPr>
          <p:cNvPr id="14" name="TextBox 13"/>
          <p:cNvSpPr txBox="1"/>
          <p:nvPr/>
        </p:nvSpPr>
        <p:spPr>
          <a:xfrm>
            <a:off x="7773513" y="4426972"/>
            <a:ext cx="1357322" cy="646331"/>
          </a:xfrm>
          <a:prstGeom prst="rect">
            <a:avLst/>
          </a:prstGeom>
          <a:solidFill>
            <a:srgbClr val="FFCC66"/>
          </a:solidFill>
          <a:ln>
            <a:solidFill>
              <a:srgbClr val="FFCC66"/>
            </a:solidFill>
          </a:ln>
        </p:spPr>
        <p:txBody>
          <a:bodyPr wrap="square" rtlCol="0">
            <a:spAutoFit/>
          </a:bodyPr>
          <a:lstStyle/>
          <a:p>
            <a:r>
              <a:rPr lang="en-US" dirty="0" err="1" smtClean="0">
                <a:solidFill>
                  <a:srgbClr val="000000"/>
                </a:solidFill>
              </a:rPr>
              <a:t>Frag</a:t>
            </a:r>
            <a:r>
              <a:rPr lang="en-US" dirty="0" smtClean="0">
                <a:solidFill>
                  <a:srgbClr val="000000"/>
                </a:solidFill>
              </a:rPr>
              <a:t>. Proc B</a:t>
            </a:r>
          </a:p>
          <a:p>
            <a:r>
              <a:rPr lang="en-US" dirty="0" smtClean="0">
                <a:solidFill>
                  <a:srgbClr val="000000"/>
                </a:solidFill>
              </a:rPr>
              <a:t>Db = 3, 322</a:t>
            </a:r>
            <a:endParaRPr lang="es-ES" dirty="0">
              <a:solidFill>
                <a:srgbClr val="000000"/>
              </a:solidFill>
            </a:endParaRPr>
          </a:p>
        </p:txBody>
      </p:sp>
      <p:sp>
        <p:nvSpPr>
          <p:cNvPr id="15" name="TextBox 14"/>
          <p:cNvSpPr txBox="1"/>
          <p:nvPr/>
        </p:nvSpPr>
        <p:spPr>
          <a:xfrm>
            <a:off x="3352251" y="4426972"/>
            <a:ext cx="1431610" cy="646331"/>
          </a:xfrm>
          <a:prstGeom prst="rect">
            <a:avLst/>
          </a:prstGeom>
          <a:solidFill>
            <a:srgbClr val="FFCC66"/>
          </a:solidFill>
          <a:ln>
            <a:solidFill>
              <a:srgbClr val="FFCC66"/>
            </a:solidFill>
          </a:ln>
        </p:spPr>
        <p:txBody>
          <a:bodyPr wrap="square" rtlCol="0">
            <a:spAutoFit/>
          </a:bodyPr>
          <a:lstStyle/>
          <a:p>
            <a:r>
              <a:rPr lang="en-US" dirty="0" err="1" smtClean="0"/>
              <a:t>Frag</a:t>
            </a:r>
            <a:r>
              <a:rPr lang="en-US" dirty="0" smtClean="0"/>
              <a:t>. Proc A</a:t>
            </a:r>
          </a:p>
          <a:p>
            <a:r>
              <a:rPr lang="en-US" dirty="0" err="1" smtClean="0"/>
              <a:t>Da</a:t>
            </a:r>
            <a:r>
              <a:rPr lang="en-US" dirty="0" smtClean="0"/>
              <a:t> = 2,312</a:t>
            </a:r>
            <a:endParaRPr lang="es-ES" dirty="0"/>
          </a:p>
        </p:txBody>
      </p:sp>
      <p:sp>
        <p:nvSpPr>
          <p:cNvPr id="16" name="TextBox 15"/>
          <p:cNvSpPr txBox="1"/>
          <p:nvPr/>
        </p:nvSpPr>
        <p:spPr>
          <a:xfrm>
            <a:off x="4783861" y="1109380"/>
            <a:ext cx="4068536" cy="1261884"/>
          </a:xfrm>
          <a:prstGeom prst="rect">
            <a:avLst/>
          </a:prstGeom>
          <a:noFill/>
          <a:ln>
            <a:noFill/>
          </a:ln>
        </p:spPr>
        <p:txBody>
          <a:bodyPr wrap="square" rtlCol="0">
            <a:spAutoFit/>
          </a:bodyPr>
          <a:lstStyle/>
          <a:p>
            <a:pPr algn="ctr"/>
            <a:r>
              <a:rPr lang="en-US" sz="1900" dirty="0" smtClean="0">
                <a:solidFill>
                  <a:srgbClr val="FFCC66"/>
                </a:solidFill>
              </a:rPr>
              <a:t>Possibly two different power law </a:t>
            </a:r>
            <a:r>
              <a:rPr lang="en-US" sz="1900" dirty="0" smtClean="0">
                <a:solidFill>
                  <a:srgbClr val="FFCC66"/>
                </a:solidFill>
                <a:sym typeface="Wingdings" pitchFamily="2" charset="2"/>
              </a:rPr>
              <a:t></a:t>
            </a:r>
          </a:p>
          <a:p>
            <a:pPr algn="ctr"/>
            <a:r>
              <a:rPr lang="en-US" sz="1900" dirty="0" smtClean="0">
                <a:solidFill>
                  <a:srgbClr val="FFCC66"/>
                </a:solidFill>
                <a:sym typeface="Wingdings" pitchFamily="2" charset="2"/>
              </a:rPr>
              <a:t>Two different fragmentation processes  or two combined fragmentation processes.</a:t>
            </a:r>
            <a:endParaRPr lang="es-ES" sz="1900" dirty="0">
              <a:solidFill>
                <a:srgbClr val="FFCC66"/>
              </a:solidFill>
            </a:endParaRPr>
          </a:p>
        </p:txBody>
      </p:sp>
      <p:sp>
        <p:nvSpPr>
          <p:cNvPr id="24" name="Title 1"/>
          <p:cNvSpPr txBox="1">
            <a:spLocks/>
          </p:cNvSpPr>
          <p:nvPr/>
        </p:nvSpPr>
        <p:spPr>
          <a:xfrm>
            <a:off x="101334" y="459339"/>
            <a:ext cx="5719456"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dirty="0" smtClean="0">
                <a:solidFill>
                  <a:srgbClr val="FF6600"/>
                </a:solidFill>
              </a:rPr>
              <a:t>The </a:t>
            </a:r>
            <a:r>
              <a:rPr lang="en-US" sz="2400" dirty="0" err="1" smtClean="0">
                <a:solidFill>
                  <a:srgbClr val="FF6600"/>
                </a:solidFill>
              </a:rPr>
              <a:t>Ries</a:t>
            </a:r>
            <a:r>
              <a:rPr lang="en-US" sz="2400" dirty="0" smtClean="0">
                <a:solidFill>
                  <a:srgbClr val="FF6600"/>
                </a:solidFill>
              </a:rPr>
              <a:t> Crater (Germany)</a:t>
            </a:r>
            <a:endParaRPr lang="en-US" sz="2400" dirty="0">
              <a:solidFill>
                <a:srgbClr val="FF6600"/>
              </a:solidFill>
            </a:endParaRPr>
          </a:p>
        </p:txBody>
      </p:sp>
    </p:spTree>
    <p:extLst>
      <p:ext uri="{BB962C8B-B14F-4D97-AF65-F5344CB8AC3E}">
        <p14:creationId xmlns:p14="http://schemas.microsoft.com/office/powerpoint/2010/main" val="393749525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0" y="0"/>
            <a:ext cx="9144000" cy="6857999"/>
            <a:chOff x="0" y="0"/>
            <a:chExt cx="9144000" cy="6857999"/>
          </a:xfrm>
        </p:grpSpPr>
        <p:sp>
          <p:nvSpPr>
            <p:cNvPr id="4" name="Rectangle 3"/>
            <p:cNvSpPr/>
            <p:nvPr/>
          </p:nvSpPr>
          <p:spPr>
            <a:xfrm>
              <a:off x="0" y="0"/>
              <a:ext cx="9144000" cy="44582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cxnSp>
          <p:nvCxnSpPr>
            <p:cNvPr id="6" name="Straight Connector 5"/>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0" y="6412170"/>
              <a:ext cx="9144000" cy="44582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 Paredes</a:t>
              </a:r>
              <a:endParaRPr lang="en-US" sz="1600" dirty="0">
                <a:solidFill>
                  <a:srgbClr val="BFBFBF"/>
                </a:solidFill>
              </a:endParaRPr>
            </a:p>
          </p:txBody>
        </p:sp>
        <p:sp>
          <p:nvSpPr>
            <p:cNvPr id="10" name="TextBox 9"/>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cxnSp>
          <p:nvCxnSpPr>
            <p:cNvPr id="7" name="Straight Connector 6"/>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14" name="Picture 13"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grpSp>
      <p:pic>
        <p:nvPicPr>
          <p:cNvPr id="24" name="Picture 23"/>
          <p:cNvPicPr>
            <a:picLocks noChangeAspect="1"/>
          </p:cNvPicPr>
          <p:nvPr/>
        </p:nvPicPr>
        <p:blipFill rotWithShape="1">
          <a:blip r:embed="rId4"/>
          <a:srcRect r="2038"/>
          <a:stretch/>
        </p:blipFill>
        <p:spPr>
          <a:xfrm>
            <a:off x="35497" y="675681"/>
            <a:ext cx="3024336" cy="2042209"/>
          </a:xfrm>
          <a:prstGeom prst="rect">
            <a:avLst/>
          </a:prstGeom>
        </p:spPr>
      </p:pic>
      <p:sp>
        <p:nvSpPr>
          <p:cNvPr id="22" name="Rectangle 21"/>
          <p:cNvSpPr/>
          <p:nvPr/>
        </p:nvSpPr>
        <p:spPr>
          <a:xfrm>
            <a:off x="240293" y="3280832"/>
            <a:ext cx="8674079" cy="2277547"/>
          </a:xfrm>
          <a:prstGeom prst="rect">
            <a:avLst/>
          </a:prstGeom>
        </p:spPr>
        <p:txBody>
          <a:bodyPr wrap="square">
            <a:spAutoFit/>
          </a:bodyPr>
          <a:lstStyle/>
          <a:p>
            <a:r>
              <a:rPr lang="en-US" sz="2000" dirty="0">
                <a:solidFill>
                  <a:srgbClr val="FFFFFF"/>
                </a:solidFill>
              </a:rPr>
              <a:t>VERTIGO is a multi-Partner ITN (Initial Training Network) funded under the</a:t>
            </a:r>
          </a:p>
          <a:p>
            <a:r>
              <a:rPr lang="en-US" sz="2000" dirty="0">
                <a:solidFill>
                  <a:srgbClr val="FFFFFF"/>
                </a:solidFill>
              </a:rPr>
              <a:t>FP7 Framework “FP7-PEOPLE-2013-ITN”. </a:t>
            </a:r>
            <a:endParaRPr lang="en-US" sz="2000" dirty="0" smtClean="0">
              <a:solidFill>
                <a:srgbClr val="FFFFFF"/>
              </a:solidFill>
            </a:endParaRPr>
          </a:p>
          <a:p>
            <a:r>
              <a:rPr lang="en-US" sz="2000" dirty="0">
                <a:solidFill>
                  <a:srgbClr val="FFFFFF"/>
                </a:solidFill>
                <a:hlinkClick r:id="rId5"/>
              </a:rPr>
              <a:t>http://www.vertigo-</a:t>
            </a:r>
            <a:r>
              <a:rPr lang="en-US" sz="2000" dirty="0" smtClean="0">
                <a:solidFill>
                  <a:srgbClr val="FFFFFF"/>
                </a:solidFill>
                <a:hlinkClick r:id="rId5"/>
              </a:rPr>
              <a:t>itn.eu</a:t>
            </a:r>
            <a:endParaRPr lang="en-US" sz="2000" dirty="0" smtClean="0">
              <a:solidFill>
                <a:srgbClr val="FFFFFF"/>
              </a:solidFill>
            </a:endParaRPr>
          </a:p>
          <a:p>
            <a:endParaRPr lang="en-US" sz="2000" dirty="0" smtClean="0">
              <a:solidFill>
                <a:srgbClr val="FFFFFF"/>
              </a:solidFill>
            </a:endParaRPr>
          </a:p>
          <a:p>
            <a:endParaRPr lang="en-US" sz="2000" dirty="0" smtClean="0">
              <a:solidFill>
                <a:srgbClr val="FFFFFF"/>
              </a:solidFill>
            </a:endParaRPr>
          </a:p>
          <a:p>
            <a:r>
              <a:rPr lang="en-US" sz="1400" dirty="0" smtClean="0">
                <a:solidFill>
                  <a:srgbClr val="FFFFFF"/>
                </a:solidFill>
              </a:rPr>
              <a:t>Project </a:t>
            </a:r>
            <a:r>
              <a:rPr lang="en-US" sz="1400" dirty="0">
                <a:solidFill>
                  <a:srgbClr val="FFFFFF"/>
                </a:solidFill>
              </a:rPr>
              <a:t>start: 01/01/14</a:t>
            </a:r>
          </a:p>
          <a:p>
            <a:r>
              <a:rPr lang="en-US" sz="1400" dirty="0">
                <a:solidFill>
                  <a:srgbClr val="FFFFFF"/>
                </a:solidFill>
              </a:rPr>
              <a:t>Project duration: 4 years</a:t>
            </a:r>
          </a:p>
          <a:p>
            <a:r>
              <a:rPr lang="en-US" sz="1400" dirty="0">
                <a:solidFill>
                  <a:srgbClr val="FFFFFF"/>
                </a:solidFill>
              </a:rPr>
              <a:t>Funded positions: 13 ESRs for 36 months </a:t>
            </a:r>
            <a:r>
              <a:rPr lang="en-US" sz="1400" dirty="0" smtClean="0">
                <a:solidFill>
                  <a:srgbClr val="FFFFFF"/>
                </a:solidFill>
              </a:rPr>
              <a:t>each</a:t>
            </a:r>
          </a:p>
        </p:txBody>
      </p:sp>
      <p:pic>
        <p:nvPicPr>
          <p:cNvPr id="32" name="Picture 31" descr="Captura de pantalla 2015-02-12 a las 16.28.17.png"/>
          <p:cNvPicPr>
            <a:picLocks noChangeAspect="1"/>
          </p:cNvPicPr>
          <p:nvPr/>
        </p:nvPicPr>
        <p:blipFill rotWithShape="1">
          <a:blip r:embed="rId6">
            <a:extLst>
              <a:ext uri="{28A0092B-C50C-407E-A947-70E740481C1C}">
                <a14:useLocalDpi xmlns:a14="http://schemas.microsoft.com/office/drawing/2010/main" val="0"/>
              </a:ext>
            </a:extLst>
          </a:blip>
          <a:srcRect l="40732" t="55056" b="2066"/>
          <a:stretch/>
        </p:blipFill>
        <p:spPr>
          <a:xfrm>
            <a:off x="3217774" y="1808078"/>
            <a:ext cx="4529462" cy="933215"/>
          </a:xfrm>
          <a:prstGeom prst="rect">
            <a:avLst/>
          </a:prstGeom>
        </p:spPr>
      </p:pic>
    </p:spTree>
    <p:extLst>
      <p:ext uri="{BB962C8B-B14F-4D97-AF65-F5344CB8AC3E}">
        <p14:creationId xmlns:p14="http://schemas.microsoft.com/office/powerpoint/2010/main" val="33295839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 y="1063359"/>
            <a:ext cx="4413817" cy="1323439"/>
          </a:xfrm>
          <a:prstGeom prst="rect">
            <a:avLst/>
          </a:prstGeom>
          <a:noFill/>
        </p:spPr>
        <p:txBody>
          <a:bodyPr wrap="square" rtlCol="0">
            <a:spAutoFit/>
          </a:bodyPr>
          <a:lstStyle/>
          <a:p>
            <a:pPr marL="273050" indent="-273050">
              <a:buAutoNum type="arabicPeriod"/>
            </a:pPr>
            <a:r>
              <a:rPr lang="en-US" sz="1600" dirty="0" smtClean="0">
                <a:solidFill>
                  <a:schemeClr val="bg1"/>
                </a:solidFill>
              </a:rPr>
              <a:t>Physical approach: </a:t>
            </a:r>
          </a:p>
          <a:p>
            <a:r>
              <a:rPr lang="en-US" sz="1600" dirty="0" smtClean="0">
                <a:solidFill>
                  <a:schemeClr val="bg1"/>
                </a:solidFill>
              </a:rPr>
              <a:t>Transportation processes re-worked the material: Misinterpreted as D</a:t>
            </a:r>
            <a:r>
              <a:rPr lang="en-US" sz="1600" baseline="-25000" dirty="0" smtClean="0">
                <a:solidFill>
                  <a:schemeClr val="bg1"/>
                </a:solidFill>
              </a:rPr>
              <a:t>a</a:t>
            </a:r>
            <a:r>
              <a:rPr lang="en-US" sz="1600" dirty="0" smtClean="0">
                <a:solidFill>
                  <a:schemeClr val="bg1"/>
                </a:solidFill>
              </a:rPr>
              <a:t> (lower impact energy).</a:t>
            </a:r>
          </a:p>
          <a:p>
            <a:pPr marL="273050" indent="-273050"/>
            <a:r>
              <a:rPr lang="en-US" sz="1600" dirty="0">
                <a:solidFill>
                  <a:schemeClr val="bg1"/>
                </a:solidFill>
              </a:rPr>
              <a:t>	</a:t>
            </a:r>
            <a:r>
              <a:rPr lang="en-US" sz="1600" dirty="0" smtClean="0">
                <a:solidFill>
                  <a:schemeClr val="bg1"/>
                </a:solidFill>
              </a:rPr>
              <a:t>REJECTED: Since the particles are not spherical.</a:t>
            </a:r>
          </a:p>
          <a:p>
            <a:pPr marL="457200" indent="-457200">
              <a:buAutoNum type="arabicPeriod"/>
            </a:pPr>
            <a:endParaRPr lang="es-ES" sz="1600" dirty="0">
              <a:solidFill>
                <a:schemeClr val="bg1"/>
              </a:solidFill>
            </a:endParaRPr>
          </a:p>
        </p:txBody>
      </p:sp>
      <p:grpSp>
        <p:nvGrpSpPr>
          <p:cNvPr id="8" name="Group 7"/>
          <p:cNvGrpSpPr/>
          <p:nvPr/>
        </p:nvGrpSpPr>
        <p:grpSpPr>
          <a:xfrm>
            <a:off x="0" y="27020"/>
            <a:ext cx="9144000" cy="6746161"/>
            <a:chOff x="0" y="27020"/>
            <a:chExt cx="9144000" cy="6746161"/>
          </a:xfrm>
        </p:grpSpPr>
        <p:cxnSp>
          <p:nvCxnSpPr>
            <p:cNvPr id="10" name="Straight Connector 9"/>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12" name="TextBox 11"/>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14" name="Picture 13"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5" name="TextBox 14"/>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Joali Paredes</a:t>
              </a:r>
              <a:endParaRPr lang="en-US" sz="1600" dirty="0">
                <a:solidFill>
                  <a:srgbClr val="BFBFBF"/>
                </a:solidFill>
              </a:endParaRPr>
            </a:p>
          </p:txBody>
        </p:sp>
        <p:cxnSp>
          <p:nvCxnSpPr>
            <p:cNvPr id="16" name="Straight Connector 15"/>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sp>
        <p:nvSpPr>
          <p:cNvPr id="18" name="Title 1"/>
          <p:cNvSpPr txBox="1">
            <a:spLocks/>
          </p:cNvSpPr>
          <p:nvPr/>
        </p:nvSpPr>
        <p:spPr>
          <a:xfrm>
            <a:off x="17604" y="515167"/>
            <a:ext cx="5719456"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dirty="0" smtClean="0">
                <a:solidFill>
                  <a:srgbClr val="FF6600"/>
                </a:solidFill>
              </a:rPr>
              <a:t>Fragmentation process: Considerations</a:t>
            </a:r>
            <a:endParaRPr lang="en-US" sz="2400" dirty="0">
              <a:solidFill>
                <a:srgbClr val="FF6600"/>
              </a:solidFill>
            </a:endParaRPr>
          </a:p>
        </p:txBody>
      </p:sp>
      <p:graphicFrame>
        <p:nvGraphicFramePr>
          <p:cNvPr id="17" name="Chart 16"/>
          <p:cNvGraphicFramePr/>
          <p:nvPr>
            <p:extLst>
              <p:ext uri="{D42A27DB-BD31-4B8C-83A1-F6EECF244321}">
                <p14:modId xmlns:p14="http://schemas.microsoft.com/office/powerpoint/2010/main" val="3627003095"/>
              </p:ext>
            </p:extLst>
          </p:nvPr>
        </p:nvGraphicFramePr>
        <p:xfrm>
          <a:off x="122463" y="2214554"/>
          <a:ext cx="8899073" cy="461623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Chart 12"/>
          <p:cNvGraphicFramePr/>
          <p:nvPr>
            <p:extLst>
              <p:ext uri="{D42A27DB-BD31-4B8C-83A1-F6EECF244321}">
                <p14:modId xmlns:p14="http://schemas.microsoft.com/office/powerpoint/2010/main" val="229728212"/>
              </p:ext>
            </p:extLst>
          </p:nvPr>
        </p:nvGraphicFramePr>
        <p:xfrm>
          <a:off x="4413817" y="1214616"/>
          <a:ext cx="4607719" cy="273843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76192275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0" y="27020"/>
            <a:ext cx="9144000" cy="6746161"/>
            <a:chOff x="0" y="27020"/>
            <a:chExt cx="9144000" cy="6746161"/>
          </a:xfrm>
        </p:grpSpPr>
        <p:cxnSp>
          <p:nvCxnSpPr>
            <p:cNvPr id="18" name="Straight Connector 17"/>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20" name="TextBox 19"/>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21" name="Picture 20"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22" name="TextBox 2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Joali Paredes</a:t>
              </a:r>
              <a:endParaRPr lang="en-US" sz="1600" dirty="0">
                <a:solidFill>
                  <a:srgbClr val="BFBFBF"/>
                </a:solidFill>
              </a:endParaRPr>
            </a:p>
          </p:txBody>
        </p:sp>
        <p:cxnSp>
          <p:nvCxnSpPr>
            <p:cNvPr id="23" name="Straight Connector 2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grpSp>
        <p:nvGrpSpPr>
          <p:cNvPr id="16" name="Group 15"/>
          <p:cNvGrpSpPr/>
          <p:nvPr/>
        </p:nvGrpSpPr>
        <p:grpSpPr>
          <a:xfrm>
            <a:off x="4393437" y="904877"/>
            <a:ext cx="4607719" cy="2738437"/>
            <a:chOff x="4286248" y="714356"/>
            <a:chExt cx="4607719" cy="2738437"/>
          </a:xfrm>
          <a:solidFill>
            <a:srgbClr val="FFFFFF"/>
          </a:solidFill>
        </p:grpSpPr>
        <p:graphicFrame>
          <p:nvGraphicFramePr>
            <p:cNvPr id="13" name="Chart 12"/>
            <p:cNvGraphicFramePr/>
            <p:nvPr>
              <p:extLst>
                <p:ext uri="{D42A27DB-BD31-4B8C-83A1-F6EECF244321}">
                  <p14:modId xmlns:p14="http://schemas.microsoft.com/office/powerpoint/2010/main" val="2375963120"/>
                </p:ext>
              </p:extLst>
            </p:nvPr>
          </p:nvGraphicFramePr>
          <p:xfrm>
            <a:off x="4286248" y="714356"/>
            <a:ext cx="4607719" cy="2738437"/>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p:cNvSpPr txBox="1"/>
            <p:nvPr/>
          </p:nvSpPr>
          <p:spPr>
            <a:xfrm>
              <a:off x="7500958" y="2211248"/>
              <a:ext cx="1357322" cy="369332"/>
            </a:xfrm>
            <a:prstGeom prst="rect">
              <a:avLst/>
            </a:prstGeom>
            <a:noFill/>
            <a:ln>
              <a:solidFill>
                <a:srgbClr val="FFFFFF"/>
              </a:solidFill>
            </a:ln>
          </p:spPr>
          <p:txBody>
            <a:bodyPr wrap="square" rtlCol="0">
              <a:spAutoFit/>
            </a:bodyPr>
            <a:lstStyle/>
            <a:p>
              <a:r>
                <a:rPr lang="en-US" dirty="0" smtClean="0">
                  <a:solidFill>
                    <a:schemeClr val="bg2">
                      <a:lumMod val="75000"/>
                    </a:schemeClr>
                  </a:solidFill>
                </a:rPr>
                <a:t>D</a:t>
              </a:r>
              <a:r>
                <a:rPr lang="en-US" baseline="-25000" dirty="0" smtClean="0">
                  <a:solidFill>
                    <a:schemeClr val="bg2">
                      <a:lumMod val="75000"/>
                    </a:schemeClr>
                  </a:solidFill>
                </a:rPr>
                <a:t>b</a:t>
              </a:r>
              <a:r>
                <a:rPr lang="en-US" dirty="0" smtClean="0">
                  <a:solidFill>
                    <a:schemeClr val="bg2">
                      <a:lumMod val="75000"/>
                    </a:schemeClr>
                  </a:solidFill>
                </a:rPr>
                <a:t> = 3, 322</a:t>
              </a:r>
              <a:endParaRPr lang="es-ES" dirty="0">
                <a:solidFill>
                  <a:schemeClr val="bg2">
                    <a:lumMod val="75000"/>
                  </a:schemeClr>
                </a:solidFill>
              </a:endParaRPr>
            </a:p>
          </p:txBody>
        </p:sp>
        <p:sp>
          <p:nvSpPr>
            <p:cNvPr id="8" name="TextBox 7"/>
            <p:cNvSpPr txBox="1"/>
            <p:nvPr/>
          </p:nvSpPr>
          <p:spPr>
            <a:xfrm>
              <a:off x="5500694" y="1371417"/>
              <a:ext cx="1285884" cy="369332"/>
            </a:xfrm>
            <a:prstGeom prst="rect">
              <a:avLst/>
            </a:prstGeom>
            <a:noFill/>
            <a:ln>
              <a:noFill/>
            </a:ln>
          </p:spPr>
          <p:txBody>
            <a:bodyPr wrap="square" rtlCol="0">
              <a:spAutoFit/>
            </a:bodyPr>
            <a:lstStyle/>
            <a:p>
              <a:r>
                <a:rPr lang="en-US" dirty="0" err="1" smtClean="0">
                  <a:solidFill>
                    <a:schemeClr val="bg2">
                      <a:lumMod val="75000"/>
                    </a:schemeClr>
                  </a:solidFill>
                </a:rPr>
                <a:t>D</a:t>
              </a:r>
              <a:r>
                <a:rPr lang="en-US" baseline="-25000" dirty="0" err="1" smtClean="0">
                  <a:solidFill>
                    <a:schemeClr val="bg2">
                      <a:lumMod val="75000"/>
                    </a:schemeClr>
                  </a:solidFill>
                </a:rPr>
                <a:t>a</a:t>
              </a:r>
              <a:r>
                <a:rPr lang="en-US" dirty="0" smtClean="0">
                  <a:solidFill>
                    <a:schemeClr val="bg2">
                      <a:lumMod val="75000"/>
                    </a:schemeClr>
                  </a:solidFill>
                </a:rPr>
                <a:t> = 2,312</a:t>
              </a:r>
              <a:endParaRPr lang="es-ES" dirty="0">
                <a:solidFill>
                  <a:schemeClr val="bg2">
                    <a:lumMod val="75000"/>
                  </a:schemeClr>
                </a:solidFill>
              </a:endParaRPr>
            </a:p>
          </p:txBody>
        </p:sp>
      </p:grpSp>
      <p:sp>
        <p:nvSpPr>
          <p:cNvPr id="10" name="Rectangle 9"/>
          <p:cNvSpPr/>
          <p:nvPr/>
        </p:nvSpPr>
        <p:spPr>
          <a:xfrm>
            <a:off x="71406" y="1000108"/>
            <a:ext cx="4714876" cy="1754326"/>
          </a:xfrm>
          <a:prstGeom prst="rect">
            <a:avLst/>
          </a:prstGeom>
        </p:spPr>
        <p:txBody>
          <a:bodyPr wrap="square">
            <a:spAutoFit/>
          </a:bodyPr>
          <a:lstStyle/>
          <a:p>
            <a:r>
              <a:rPr lang="en-US" dirty="0" smtClean="0">
                <a:solidFill>
                  <a:srgbClr val="FFFFFF"/>
                </a:solidFill>
              </a:rPr>
              <a:t>The </a:t>
            </a:r>
            <a:r>
              <a:rPr lang="en-US" dirty="0">
                <a:solidFill>
                  <a:srgbClr val="FFFFFF"/>
                </a:solidFill>
              </a:rPr>
              <a:t>F</a:t>
            </a:r>
            <a:r>
              <a:rPr lang="en-US" dirty="0" smtClean="0">
                <a:solidFill>
                  <a:srgbClr val="FFFFFF"/>
                </a:solidFill>
              </a:rPr>
              <a:t>SD </a:t>
            </a:r>
            <a:r>
              <a:rPr lang="en-US" dirty="0">
                <a:solidFill>
                  <a:srgbClr val="FFFFFF"/>
                </a:solidFill>
              </a:rPr>
              <a:t>of </a:t>
            </a:r>
            <a:r>
              <a:rPr lang="en-US" dirty="0" smtClean="0">
                <a:solidFill>
                  <a:srgbClr val="FFFFFF"/>
                </a:solidFill>
              </a:rPr>
              <a:t>the samples shows </a:t>
            </a:r>
            <a:r>
              <a:rPr lang="en-US" dirty="0">
                <a:solidFill>
                  <a:srgbClr val="FFFFFF"/>
                </a:solidFill>
              </a:rPr>
              <a:t>two </a:t>
            </a:r>
            <a:r>
              <a:rPr lang="en-US" dirty="0" smtClean="0">
                <a:solidFill>
                  <a:srgbClr val="FFFFFF"/>
                </a:solidFill>
              </a:rPr>
              <a:t>different fractal </a:t>
            </a:r>
            <a:r>
              <a:rPr lang="en-US" dirty="0">
                <a:solidFill>
                  <a:srgbClr val="FFFFFF"/>
                </a:solidFill>
              </a:rPr>
              <a:t>dimensions </a:t>
            </a:r>
            <a:endParaRPr lang="en-US" dirty="0" smtClean="0">
              <a:solidFill>
                <a:srgbClr val="FFFFFF"/>
              </a:solidFill>
            </a:endParaRPr>
          </a:p>
          <a:p>
            <a:r>
              <a:rPr lang="en-US" dirty="0" err="1" smtClean="0">
                <a:solidFill>
                  <a:srgbClr val="FFFFFF"/>
                </a:solidFill>
              </a:rPr>
              <a:t>D</a:t>
            </a:r>
            <a:r>
              <a:rPr lang="en-US" baseline="-25000" dirty="0" err="1" smtClean="0">
                <a:solidFill>
                  <a:srgbClr val="FFFFFF"/>
                </a:solidFill>
              </a:rPr>
              <a:t>a</a:t>
            </a:r>
            <a:r>
              <a:rPr lang="en-US" dirty="0" smtClean="0">
                <a:solidFill>
                  <a:srgbClr val="FFFFFF"/>
                </a:solidFill>
              </a:rPr>
              <a:t> = 2,312</a:t>
            </a:r>
          </a:p>
          <a:p>
            <a:r>
              <a:rPr lang="en-US" dirty="0" smtClean="0">
                <a:solidFill>
                  <a:srgbClr val="FFFFFF"/>
                </a:solidFill>
              </a:rPr>
              <a:t>D</a:t>
            </a:r>
            <a:r>
              <a:rPr lang="en-US" baseline="-25000" dirty="0" smtClean="0">
                <a:solidFill>
                  <a:srgbClr val="FFFFFF"/>
                </a:solidFill>
              </a:rPr>
              <a:t>b</a:t>
            </a:r>
            <a:r>
              <a:rPr lang="en-US" dirty="0" smtClean="0">
                <a:solidFill>
                  <a:srgbClr val="FFFFFF"/>
                </a:solidFill>
              </a:rPr>
              <a:t> = 3,322</a:t>
            </a:r>
          </a:p>
          <a:p>
            <a:r>
              <a:rPr lang="es-ES" dirty="0" err="1" smtClean="0">
                <a:solidFill>
                  <a:srgbClr val="FFFFFF"/>
                </a:solidFill>
              </a:rPr>
              <a:t>An</a:t>
            </a:r>
            <a:r>
              <a:rPr lang="es-ES" dirty="0" smtClean="0">
                <a:solidFill>
                  <a:srgbClr val="FFFFFF"/>
                </a:solidFill>
              </a:rPr>
              <a:t> </a:t>
            </a:r>
            <a:r>
              <a:rPr lang="en-US" dirty="0" smtClean="0">
                <a:solidFill>
                  <a:srgbClr val="FFFFFF"/>
                </a:solidFill>
              </a:rPr>
              <a:t>increase </a:t>
            </a:r>
            <a:r>
              <a:rPr lang="en-US" dirty="0">
                <a:solidFill>
                  <a:srgbClr val="FFFFFF"/>
                </a:solidFill>
              </a:rPr>
              <a:t>of D-values </a:t>
            </a:r>
            <a:r>
              <a:rPr lang="en-US" dirty="0" smtClean="0">
                <a:solidFill>
                  <a:srgbClr val="FFFFFF"/>
                </a:solidFill>
              </a:rPr>
              <a:t>is associated with </a:t>
            </a:r>
            <a:endParaRPr lang="en-US" dirty="0">
              <a:solidFill>
                <a:srgbClr val="FFFFFF"/>
              </a:solidFill>
            </a:endParaRPr>
          </a:p>
          <a:p>
            <a:r>
              <a:rPr lang="en-US" dirty="0">
                <a:solidFill>
                  <a:srgbClr val="FFFFFF"/>
                </a:solidFill>
              </a:rPr>
              <a:t>increasing impact </a:t>
            </a:r>
            <a:r>
              <a:rPr lang="en-US" dirty="0" smtClean="0">
                <a:solidFill>
                  <a:srgbClr val="FFFFFF"/>
                </a:solidFill>
              </a:rPr>
              <a:t>energy. </a:t>
            </a:r>
          </a:p>
        </p:txBody>
      </p:sp>
      <p:grpSp>
        <p:nvGrpSpPr>
          <p:cNvPr id="15" name="Group 14"/>
          <p:cNvGrpSpPr/>
          <p:nvPr/>
        </p:nvGrpSpPr>
        <p:grpSpPr>
          <a:xfrm>
            <a:off x="-10630" y="2875091"/>
            <a:ext cx="4796911" cy="3982909"/>
            <a:chOff x="4714877" y="3286124"/>
            <a:chExt cx="4429124" cy="3571876"/>
          </a:xfrm>
        </p:grpSpPr>
        <p:pic>
          <p:nvPicPr>
            <p:cNvPr id="11" name="Picture 10"/>
            <p:cNvPicPr/>
            <p:nvPr/>
          </p:nvPicPr>
          <p:blipFill>
            <a:blip r:embed="rId5"/>
            <a:srcRect l="35873" t="30408" r="22399" b="12226"/>
            <a:stretch>
              <a:fillRect/>
            </a:stretch>
          </p:blipFill>
          <p:spPr bwMode="auto">
            <a:xfrm>
              <a:off x="4714877" y="3286124"/>
              <a:ext cx="4429124" cy="3571876"/>
            </a:xfrm>
            <a:prstGeom prst="rect">
              <a:avLst/>
            </a:prstGeom>
            <a:noFill/>
            <a:ln w="9525">
              <a:noFill/>
              <a:miter lim="800000"/>
              <a:headEnd/>
              <a:tailEnd/>
            </a:ln>
          </p:spPr>
        </p:pic>
        <p:sp>
          <p:nvSpPr>
            <p:cNvPr id="12" name="Rectangle 11"/>
            <p:cNvSpPr/>
            <p:nvPr/>
          </p:nvSpPr>
          <p:spPr>
            <a:xfrm>
              <a:off x="4786314" y="4890289"/>
              <a:ext cx="3929090" cy="253224"/>
            </a:xfrm>
            <a:prstGeom prst="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angle 13"/>
            <p:cNvSpPr/>
            <p:nvPr/>
          </p:nvSpPr>
          <p:spPr>
            <a:xfrm>
              <a:off x="4786314" y="6416323"/>
              <a:ext cx="3929090" cy="285752"/>
            </a:xfrm>
            <a:prstGeom prst="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24" name="Title 1"/>
          <p:cNvSpPr txBox="1">
            <a:spLocks/>
          </p:cNvSpPr>
          <p:nvPr/>
        </p:nvSpPr>
        <p:spPr>
          <a:xfrm>
            <a:off x="17604" y="431425"/>
            <a:ext cx="5719456"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dirty="0" smtClean="0">
                <a:solidFill>
                  <a:srgbClr val="FF6600"/>
                </a:solidFill>
              </a:rPr>
              <a:t>Fragmentation process: </a:t>
            </a:r>
            <a:r>
              <a:rPr lang="en-US" sz="2400" dirty="0" err="1" smtClean="0">
                <a:solidFill>
                  <a:srgbClr val="FF6600"/>
                </a:solidFill>
              </a:rPr>
              <a:t>Considerationsc</a:t>
            </a:r>
            <a:endParaRPr lang="en-US" sz="2400" dirty="0">
              <a:solidFill>
                <a:srgbClr val="FF6600"/>
              </a:solidFill>
            </a:endParaRPr>
          </a:p>
        </p:txBody>
      </p:sp>
    </p:spTree>
    <p:extLst>
      <p:ext uri="{BB962C8B-B14F-4D97-AF65-F5344CB8AC3E}">
        <p14:creationId xmlns:p14="http://schemas.microsoft.com/office/powerpoint/2010/main" val="197430353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27020"/>
            <a:ext cx="9144000" cy="6746161"/>
            <a:chOff x="0" y="27020"/>
            <a:chExt cx="9144000" cy="6746161"/>
          </a:xfrm>
        </p:grpSpPr>
        <p:cxnSp>
          <p:nvCxnSpPr>
            <p:cNvPr id="7" name="Straight Connector 6"/>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9" name="TextBox 8"/>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11" name="Picture 10"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2" name="TextBox 1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Joali Paredes</a:t>
              </a:r>
              <a:endParaRPr lang="en-US" sz="1600" dirty="0">
                <a:solidFill>
                  <a:srgbClr val="BFBFBF"/>
                </a:solidFill>
              </a:endParaRPr>
            </a:p>
          </p:txBody>
        </p:sp>
        <p:cxnSp>
          <p:nvCxnSpPr>
            <p:cNvPr id="13" name="Straight Connector 1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sp>
        <p:nvSpPr>
          <p:cNvPr id="10" name="Rectangle 9"/>
          <p:cNvSpPr/>
          <p:nvPr/>
        </p:nvSpPr>
        <p:spPr>
          <a:xfrm>
            <a:off x="1663" y="814834"/>
            <a:ext cx="9072562" cy="1384995"/>
          </a:xfrm>
          <a:prstGeom prst="rect">
            <a:avLst/>
          </a:prstGeom>
        </p:spPr>
        <p:txBody>
          <a:bodyPr wrap="square">
            <a:spAutoFit/>
          </a:bodyPr>
          <a:lstStyle/>
          <a:p>
            <a:r>
              <a:rPr lang="en-US" dirty="0" smtClean="0">
                <a:solidFill>
                  <a:srgbClr val="FFFFFF"/>
                </a:solidFill>
              </a:rPr>
              <a:t>2. Mechanical approach: Two different processes of fragmentation. (Decreasing of the impact energy)</a:t>
            </a:r>
          </a:p>
          <a:p>
            <a:r>
              <a:rPr lang="en-US" sz="1600" dirty="0" smtClean="0">
                <a:solidFill>
                  <a:srgbClr val="FFFFFF"/>
                </a:solidFill>
              </a:rPr>
              <a:t>One with higher energy, during the phase of contact-compaction and </a:t>
            </a:r>
            <a:r>
              <a:rPr lang="en-US" sz="1600" dirty="0" err="1" smtClean="0">
                <a:solidFill>
                  <a:srgbClr val="FFFFFF"/>
                </a:solidFill>
              </a:rPr>
              <a:t>succed</a:t>
            </a:r>
            <a:r>
              <a:rPr lang="en-US" sz="1600" dirty="0" smtClean="0">
                <a:solidFill>
                  <a:srgbClr val="FFFFFF"/>
                </a:solidFill>
              </a:rPr>
              <a:t> for a second one during the stage of excavation or the modification and collapse stage (Which are expected to vary with time and distance from the point of impact and may produce a wide range of D-values)c</a:t>
            </a:r>
          </a:p>
        </p:txBody>
      </p:sp>
      <p:pic>
        <p:nvPicPr>
          <p:cNvPr id="15" name="Picture 14" descr="meteorite crater: formation of a complex impact crater"/>
          <p:cNvPicPr/>
          <p:nvPr/>
        </p:nvPicPr>
        <p:blipFill>
          <a:blip r:embed="rId4"/>
          <a:srcRect/>
          <a:stretch>
            <a:fillRect/>
          </a:stretch>
        </p:blipFill>
        <p:spPr bwMode="auto">
          <a:xfrm>
            <a:off x="703719" y="2350818"/>
            <a:ext cx="7643866" cy="4500594"/>
          </a:xfrm>
          <a:prstGeom prst="rect">
            <a:avLst/>
          </a:prstGeom>
          <a:noFill/>
          <a:ln w="9525">
            <a:noFill/>
            <a:miter lim="800000"/>
            <a:headEnd/>
            <a:tailEnd/>
          </a:ln>
        </p:spPr>
      </p:pic>
      <p:sp>
        <p:nvSpPr>
          <p:cNvPr id="14" name="Title 1"/>
          <p:cNvSpPr txBox="1">
            <a:spLocks/>
          </p:cNvSpPr>
          <p:nvPr/>
        </p:nvSpPr>
        <p:spPr>
          <a:xfrm>
            <a:off x="-24261" y="389554"/>
            <a:ext cx="5719456"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dirty="0" smtClean="0">
                <a:solidFill>
                  <a:srgbClr val="FF6600"/>
                </a:solidFill>
              </a:rPr>
              <a:t>Fragmentation process: Considerations</a:t>
            </a:r>
            <a:endParaRPr lang="en-US" sz="2400" dirty="0">
              <a:solidFill>
                <a:srgbClr val="FF6600"/>
              </a:solidFill>
            </a:endParaRPr>
          </a:p>
        </p:txBody>
      </p:sp>
    </p:spTree>
    <p:extLst>
      <p:ext uri="{BB962C8B-B14F-4D97-AF65-F5344CB8AC3E}">
        <p14:creationId xmlns:p14="http://schemas.microsoft.com/office/powerpoint/2010/main" val="68332887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www.psi.edu/sites/default/files/images/epo/explorecraters/ries/ries_cross_section.jpg"/>
          <p:cNvPicPr>
            <a:picLocks noChangeAspect="1" noChangeArrowheads="1"/>
          </p:cNvPicPr>
          <p:nvPr/>
        </p:nvPicPr>
        <p:blipFill>
          <a:blip r:embed="rId3"/>
          <a:srcRect/>
          <a:stretch>
            <a:fillRect/>
          </a:stretch>
        </p:blipFill>
        <p:spPr bwMode="auto">
          <a:xfrm>
            <a:off x="199134" y="1776480"/>
            <a:ext cx="8572500" cy="4019550"/>
          </a:xfrm>
          <a:prstGeom prst="rect">
            <a:avLst/>
          </a:prstGeom>
          <a:noFill/>
        </p:spPr>
      </p:pic>
      <p:sp>
        <p:nvSpPr>
          <p:cNvPr id="5" name="Rectangle 4"/>
          <p:cNvSpPr/>
          <p:nvPr/>
        </p:nvSpPr>
        <p:spPr>
          <a:xfrm>
            <a:off x="155124" y="5762578"/>
            <a:ext cx="6215090" cy="646331"/>
          </a:xfrm>
          <a:prstGeom prst="rect">
            <a:avLst/>
          </a:prstGeom>
        </p:spPr>
        <p:txBody>
          <a:bodyPr wrap="square">
            <a:spAutoFit/>
          </a:bodyPr>
          <a:lstStyle/>
          <a:p>
            <a:r>
              <a:rPr lang="en-US" sz="1200" b="1" dirty="0">
                <a:solidFill>
                  <a:srgbClr val="FFFFFF"/>
                </a:solidFill>
              </a:rPr>
              <a:t>Cross-section of the </a:t>
            </a:r>
            <a:r>
              <a:rPr lang="en-US" sz="1200" b="1" dirty="0" err="1">
                <a:solidFill>
                  <a:srgbClr val="FFFFFF"/>
                </a:solidFill>
              </a:rPr>
              <a:t>Ries</a:t>
            </a:r>
            <a:r>
              <a:rPr lang="en-US" sz="1200" b="1" dirty="0">
                <a:solidFill>
                  <a:srgbClr val="FFFFFF"/>
                </a:solidFill>
              </a:rPr>
              <a:t> impact structure </a:t>
            </a:r>
          </a:p>
          <a:p>
            <a:r>
              <a:rPr lang="en-US" sz="1200" i="1" dirty="0" err="1" smtClean="0">
                <a:solidFill>
                  <a:srgbClr val="FFFFFF"/>
                </a:solidFill>
              </a:rPr>
              <a:t>Osinski</a:t>
            </a:r>
            <a:r>
              <a:rPr lang="en-US" sz="1200" i="1" dirty="0">
                <a:solidFill>
                  <a:srgbClr val="FFFFFF"/>
                </a:solidFill>
              </a:rPr>
              <a:t>, University of Western Ontario, modified from </a:t>
            </a:r>
            <a:r>
              <a:rPr lang="en-US" sz="1200" i="1" dirty="0" err="1">
                <a:solidFill>
                  <a:srgbClr val="FFFFFF"/>
                </a:solidFill>
              </a:rPr>
              <a:t>Hüttner</a:t>
            </a:r>
            <a:r>
              <a:rPr lang="en-US" sz="1200" i="1" dirty="0">
                <a:solidFill>
                  <a:srgbClr val="FFFFFF"/>
                </a:solidFill>
              </a:rPr>
              <a:t> and Schmidt-</a:t>
            </a:r>
            <a:r>
              <a:rPr lang="en-US" sz="1200" i="1" dirty="0" err="1">
                <a:solidFill>
                  <a:srgbClr val="FFFFFF"/>
                </a:solidFill>
              </a:rPr>
              <a:t>Kaler</a:t>
            </a:r>
            <a:r>
              <a:rPr lang="en-US" sz="1200" i="1" dirty="0">
                <a:solidFill>
                  <a:srgbClr val="FFFFFF"/>
                </a:solidFill>
              </a:rPr>
              <a:t> (1999</a:t>
            </a:r>
            <a:r>
              <a:rPr lang="en-US" sz="1200" i="1" dirty="0" smtClean="0">
                <a:solidFill>
                  <a:srgbClr val="FFFFFF"/>
                </a:solidFill>
              </a:rPr>
              <a:t>)</a:t>
            </a:r>
          </a:p>
          <a:p>
            <a:r>
              <a:rPr lang="es-ES" sz="1200" dirty="0" smtClean="0">
                <a:solidFill>
                  <a:srgbClr val="FFFFFF"/>
                </a:solidFill>
              </a:rPr>
              <a:t>http://www.psi.edu/epo/explorecraters/riestour.htm</a:t>
            </a:r>
            <a:endParaRPr lang="es-ES" sz="1200" dirty="0">
              <a:solidFill>
                <a:srgbClr val="FFFFFF"/>
              </a:solidFill>
            </a:endParaRPr>
          </a:p>
        </p:txBody>
      </p:sp>
      <p:sp>
        <p:nvSpPr>
          <p:cNvPr id="11" name="Rectangle 10"/>
          <p:cNvSpPr/>
          <p:nvPr/>
        </p:nvSpPr>
        <p:spPr>
          <a:xfrm>
            <a:off x="13714" y="977821"/>
            <a:ext cx="9072562" cy="646331"/>
          </a:xfrm>
          <a:prstGeom prst="rect">
            <a:avLst/>
          </a:prstGeom>
        </p:spPr>
        <p:txBody>
          <a:bodyPr wrap="square">
            <a:spAutoFit/>
          </a:bodyPr>
          <a:lstStyle/>
          <a:p>
            <a:r>
              <a:rPr lang="en-US" dirty="0" smtClean="0">
                <a:solidFill>
                  <a:srgbClr val="FFFFFF"/>
                </a:solidFill>
              </a:rPr>
              <a:t>2. Mechanical approach: Two different processes of fragmentation.</a:t>
            </a:r>
          </a:p>
          <a:p>
            <a:r>
              <a:rPr lang="en-US" dirty="0" smtClean="0">
                <a:solidFill>
                  <a:srgbClr val="FFFFFF"/>
                </a:solidFill>
              </a:rPr>
              <a:t>This second hypothesis can b supported by the geology of the following section: </a:t>
            </a:r>
          </a:p>
        </p:txBody>
      </p:sp>
      <p:grpSp>
        <p:nvGrpSpPr>
          <p:cNvPr id="6" name="Group 5"/>
          <p:cNvGrpSpPr/>
          <p:nvPr/>
        </p:nvGrpSpPr>
        <p:grpSpPr>
          <a:xfrm>
            <a:off x="0" y="27020"/>
            <a:ext cx="9144000" cy="6746161"/>
            <a:chOff x="0" y="27020"/>
            <a:chExt cx="9144000" cy="6746161"/>
          </a:xfrm>
        </p:grpSpPr>
        <p:cxnSp>
          <p:nvCxnSpPr>
            <p:cNvPr id="7" name="Straight Connector 6"/>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9" name="TextBox 8"/>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12" name="Picture 11" descr="logo_PVRG_0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3" name="TextBox 12"/>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Joali Paredes</a:t>
              </a:r>
              <a:endParaRPr lang="en-US" sz="1600" dirty="0">
                <a:solidFill>
                  <a:srgbClr val="BFBFBF"/>
                </a:solidFill>
              </a:endParaRPr>
            </a:p>
          </p:txBody>
        </p:sp>
        <p:cxnSp>
          <p:nvCxnSpPr>
            <p:cNvPr id="14" name="Straight Connector 13"/>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sp>
        <p:nvSpPr>
          <p:cNvPr id="15" name="Title 1"/>
          <p:cNvSpPr txBox="1">
            <a:spLocks/>
          </p:cNvSpPr>
          <p:nvPr/>
        </p:nvSpPr>
        <p:spPr>
          <a:xfrm>
            <a:off x="17604" y="515167"/>
            <a:ext cx="5719456"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dirty="0" smtClean="0">
                <a:solidFill>
                  <a:srgbClr val="FF6600"/>
                </a:solidFill>
              </a:rPr>
              <a:t>Fragmentation process: Considerations</a:t>
            </a:r>
            <a:endParaRPr lang="en-US" sz="2400" dirty="0">
              <a:solidFill>
                <a:srgbClr val="FF6600"/>
              </a:solidFill>
            </a:endParaRPr>
          </a:p>
        </p:txBody>
      </p:sp>
    </p:spTree>
    <p:extLst>
      <p:ext uri="{BB962C8B-B14F-4D97-AF65-F5344CB8AC3E}">
        <p14:creationId xmlns:p14="http://schemas.microsoft.com/office/powerpoint/2010/main" val="203506963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27020"/>
            <a:ext cx="9144000" cy="6746161"/>
            <a:chOff x="0" y="27020"/>
            <a:chExt cx="9144000" cy="6746161"/>
          </a:xfrm>
        </p:grpSpPr>
        <p:cxnSp>
          <p:nvCxnSpPr>
            <p:cNvPr id="7" name="Straight Connector 6"/>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9" name="TextBox 8"/>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11" name="Picture 10"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2" name="TextBox 1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Joali Paredes</a:t>
              </a:r>
              <a:endParaRPr lang="en-US" sz="1600" dirty="0">
                <a:solidFill>
                  <a:srgbClr val="BFBFBF"/>
                </a:solidFill>
              </a:endParaRPr>
            </a:p>
          </p:txBody>
        </p:sp>
        <p:cxnSp>
          <p:nvCxnSpPr>
            <p:cNvPr id="13" name="Straight Connector 1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sp>
        <p:nvSpPr>
          <p:cNvPr id="10" name="Rectangle 9"/>
          <p:cNvSpPr/>
          <p:nvPr/>
        </p:nvSpPr>
        <p:spPr>
          <a:xfrm>
            <a:off x="98866" y="1136551"/>
            <a:ext cx="8715404" cy="5262981"/>
          </a:xfrm>
          <a:prstGeom prst="rect">
            <a:avLst/>
          </a:prstGeom>
        </p:spPr>
        <p:txBody>
          <a:bodyPr wrap="square">
            <a:spAutoFit/>
          </a:bodyPr>
          <a:lstStyle/>
          <a:p>
            <a:r>
              <a:rPr lang="en-US" sz="2200" dirty="0">
                <a:solidFill>
                  <a:srgbClr val="FFFFFF"/>
                </a:solidFill>
              </a:rPr>
              <a:t>3</a:t>
            </a:r>
            <a:r>
              <a:rPr lang="en-US" sz="2200" dirty="0" smtClean="0">
                <a:solidFill>
                  <a:srgbClr val="FFFFFF"/>
                </a:solidFill>
              </a:rPr>
              <a:t>. Chemical/Thermal approach: </a:t>
            </a:r>
            <a:r>
              <a:rPr lang="en-US" sz="2000" dirty="0" smtClean="0">
                <a:solidFill>
                  <a:srgbClr val="FFFFFF"/>
                </a:solidFill>
              </a:rPr>
              <a:t>The change on impact energy (related to D-values) is affected by the nature of the target rock.</a:t>
            </a:r>
          </a:p>
          <a:p>
            <a:endParaRPr lang="en-US" sz="2400" dirty="0" smtClean="0">
              <a:solidFill>
                <a:schemeClr val="bg1"/>
              </a:solidFill>
            </a:endParaRPr>
          </a:p>
          <a:p>
            <a:r>
              <a:rPr lang="en-US" sz="2400" dirty="0" smtClean="0">
                <a:solidFill>
                  <a:srgbClr val="FFCC66"/>
                </a:solidFill>
              </a:rPr>
              <a:t>“Fuel-Coolant </a:t>
            </a:r>
            <a:r>
              <a:rPr lang="en-US" sz="2400" dirty="0">
                <a:solidFill>
                  <a:srgbClr val="FFCC66"/>
                </a:solidFill>
              </a:rPr>
              <a:t>interaction” process in the primary melt pool of the </a:t>
            </a:r>
            <a:r>
              <a:rPr lang="en-US" sz="2400" dirty="0" err="1">
                <a:solidFill>
                  <a:srgbClr val="FFCC66"/>
                </a:solidFill>
              </a:rPr>
              <a:t>Ries</a:t>
            </a:r>
            <a:r>
              <a:rPr lang="en-US" sz="2400" dirty="0">
                <a:solidFill>
                  <a:srgbClr val="FFCC66"/>
                </a:solidFill>
              </a:rPr>
              <a:t> crater</a:t>
            </a:r>
            <a:r>
              <a:rPr lang="en-US" sz="2400" dirty="0" smtClean="0">
                <a:solidFill>
                  <a:srgbClr val="FFCC66"/>
                </a:solidFill>
              </a:rPr>
              <a:t>.</a:t>
            </a:r>
          </a:p>
          <a:p>
            <a:endParaRPr lang="en-US" sz="2200" dirty="0" smtClean="0">
              <a:solidFill>
                <a:srgbClr val="FFCC66"/>
              </a:solidFill>
            </a:endParaRPr>
          </a:p>
          <a:p>
            <a:r>
              <a:rPr lang="en-US" i="1" dirty="0">
                <a:solidFill>
                  <a:srgbClr val="FFFFFF"/>
                </a:solidFill>
                <a:latin typeface="Calibri" pitchFamily="34" charset="0"/>
                <a:ea typeface="Calibri" pitchFamily="34" charset="0"/>
                <a:cs typeface="Times New Roman" pitchFamily="18" charset="0"/>
              </a:rPr>
              <a:t>High amount of volatiles prevents the formation of coherent melt masses.</a:t>
            </a:r>
            <a:r>
              <a:rPr lang="en-US" dirty="0">
                <a:solidFill>
                  <a:srgbClr val="FFFFFF"/>
                </a:solidFill>
                <a:latin typeface="Calibri" pitchFamily="34" charset="0"/>
                <a:ea typeface="Calibri" pitchFamily="34" charset="0"/>
                <a:cs typeface="Times New Roman" pitchFamily="18" charset="0"/>
              </a:rPr>
              <a:t> </a:t>
            </a:r>
            <a:r>
              <a:rPr lang="en-US" b="1" i="1" dirty="0">
                <a:solidFill>
                  <a:srgbClr val="FFFFFF"/>
                </a:solidFill>
                <a:latin typeface="Calibri" pitchFamily="34" charset="0"/>
                <a:ea typeface="Calibri" pitchFamily="34" charset="0"/>
                <a:cs typeface="Times New Roman" pitchFamily="18" charset="0"/>
              </a:rPr>
              <a:t>Instead, the shock-produced impact melt is finely dispersed by the volatiles to form microscopic glass particles only </a:t>
            </a:r>
            <a:r>
              <a:rPr lang="en-US" dirty="0">
                <a:solidFill>
                  <a:srgbClr val="FFFFFF"/>
                </a:solidFill>
                <a:latin typeface="Calibri" pitchFamily="34" charset="0"/>
                <a:ea typeface="Calibri" pitchFamily="34" charset="0"/>
                <a:cs typeface="Times New Roman" pitchFamily="18" charset="0"/>
              </a:rPr>
              <a:t>(very high percentage of small size melted fragments).</a:t>
            </a:r>
          </a:p>
          <a:p>
            <a:endParaRPr lang="en-US" dirty="0" smtClean="0">
              <a:solidFill>
                <a:srgbClr val="FFFFFF"/>
              </a:solidFill>
            </a:endParaRPr>
          </a:p>
          <a:p>
            <a:endParaRPr lang="en-US" sz="1600" dirty="0" smtClean="0">
              <a:solidFill>
                <a:srgbClr val="FFFFFF"/>
              </a:solidFill>
            </a:endParaRPr>
          </a:p>
          <a:p>
            <a:endParaRPr lang="en-US" sz="1600" dirty="0">
              <a:solidFill>
                <a:srgbClr val="FFFFFF"/>
              </a:solidFill>
            </a:endParaRPr>
          </a:p>
          <a:p>
            <a:endParaRPr lang="en-US" sz="1600" dirty="0" smtClean="0">
              <a:solidFill>
                <a:srgbClr val="FFFFFF"/>
              </a:solidFill>
            </a:endParaRPr>
          </a:p>
          <a:p>
            <a:endParaRPr lang="en-US" sz="1600" dirty="0">
              <a:solidFill>
                <a:srgbClr val="FFFFFF"/>
              </a:solidFill>
            </a:endParaRPr>
          </a:p>
          <a:p>
            <a:r>
              <a:rPr lang="en-US" sz="1600" dirty="0" smtClean="0">
                <a:solidFill>
                  <a:srgbClr val="FFFFFF"/>
                </a:solidFill>
              </a:rPr>
              <a:t>Wide range </a:t>
            </a:r>
            <a:r>
              <a:rPr lang="en-US" sz="1600" dirty="0">
                <a:solidFill>
                  <a:srgbClr val="FFFFFF"/>
                </a:solidFill>
              </a:rPr>
              <a:t>of fractal </a:t>
            </a:r>
            <a:r>
              <a:rPr lang="en-US" sz="1600" dirty="0" smtClean="0">
                <a:solidFill>
                  <a:srgbClr val="FFFFFF"/>
                </a:solidFill>
              </a:rPr>
              <a:t>dimensions: </a:t>
            </a:r>
            <a:r>
              <a:rPr lang="en-US" sz="1600" i="1" dirty="0" smtClean="0">
                <a:solidFill>
                  <a:srgbClr val="FFFFFF"/>
                </a:solidFill>
              </a:rPr>
              <a:t>Influence of different parameters, such </a:t>
            </a:r>
            <a:r>
              <a:rPr lang="en-US" sz="1600" i="1" dirty="0">
                <a:solidFill>
                  <a:srgbClr val="FFFFFF"/>
                </a:solidFill>
              </a:rPr>
              <a:t>as rock type and pre-existing rock </a:t>
            </a:r>
            <a:r>
              <a:rPr lang="en-US" sz="1600" i="1" dirty="0" smtClean="0">
                <a:solidFill>
                  <a:srgbClr val="FFFFFF"/>
                </a:solidFill>
              </a:rPr>
              <a:t>structures, and </a:t>
            </a:r>
            <a:r>
              <a:rPr lang="en-US" sz="1600" i="1" dirty="0">
                <a:solidFill>
                  <a:srgbClr val="FFFFFF"/>
                </a:solidFill>
              </a:rPr>
              <a:t>their </a:t>
            </a:r>
            <a:r>
              <a:rPr lang="en-US" sz="1600" i="1" dirty="0" smtClean="0">
                <a:solidFill>
                  <a:srgbClr val="FFFFFF"/>
                </a:solidFill>
              </a:rPr>
              <a:t>interaction, besides shock induced fragmentation process.</a:t>
            </a:r>
          </a:p>
          <a:p>
            <a:endParaRPr lang="en-US" sz="1600" dirty="0">
              <a:solidFill>
                <a:srgbClr val="FFFFFF"/>
              </a:solidFill>
              <a:latin typeface="Calibri" pitchFamily="34" charset="0"/>
              <a:ea typeface="Calibri" pitchFamily="34" charset="0"/>
              <a:cs typeface="Times New Roman" pitchFamily="18" charset="0"/>
            </a:endParaRPr>
          </a:p>
          <a:p>
            <a:r>
              <a:rPr lang="en-US" sz="1600" dirty="0" smtClean="0">
                <a:solidFill>
                  <a:srgbClr val="FFCC66"/>
                </a:solidFill>
                <a:latin typeface="Calibri" pitchFamily="34" charset="0"/>
                <a:ea typeface="Calibri" pitchFamily="34" charset="0"/>
                <a:cs typeface="Times New Roman" pitchFamily="18" charset="0"/>
              </a:rPr>
              <a:t>Recommended: Thin section, SEM, XRD, numerical </a:t>
            </a:r>
            <a:r>
              <a:rPr lang="en-US" sz="1600" dirty="0" err="1" smtClean="0">
                <a:solidFill>
                  <a:srgbClr val="FFCC66"/>
                </a:solidFill>
                <a:latin typeface="Calibri" pitchFamily="34" charset="0"/>
                <a:ea typeface="Calibri" pitchFamily="34" charset="0"/>
                <a:cs typeface="Times New Roman" pitchFamily="18" charset="0"/>
              </a:rPr>
              <a:t>modelling</a:t>
            </a:r>
            <a:r>
              <a:rPr lang="en-US" sz="1600" dirty="0" smtClean="0">
                <a:solidFill>
                  <a:srgbClr val="FFCC66"/>
                </a:solidFill>
                <a:latin typeface="Calibri" pitchFamily="34" charset="0"/>
                <a:ea typeface="Calibri" pitchFamily="34" charset="0"/>
                <a:cs typeface="Times New Roman" pitchFamily="18" charset="0"/>
              </a:rPr>
              <a:t>.</a:t>
            </a:r>
          </a:p>
        </p:txBody>
      </p:sp>
      <p:sp>
        <p:nvSpPr>
          <p:cNvPr id="4" name="Title 1"/>
          <p:cNvSpPr txBox="1">
            <a:spLocks/>
          </p:cNvSpPr>
          <p:nvPr/>
        </p:nvSpPr>
        <p:spPr>
          <a:xfrm>
            <a:off x="3173" y="457447"/>
            <a:ext cx="5719456"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dirty="0" smtClean="0">
                <a:solidFill>
                  <a:srgbClr val="FF6600"/>
                </a:solidFill>
              </a:rPr>
              <a:t>Fragmentation process: Considerations</a:t>
            </a:r>
            <a:endParaRPr lang="en-US" sz="2400" dirty="0">
              <a:solidFill>
                <a:srgbClr val="FF6600"/>
              </a:solidFill>
            </a:endParaRPr>
          </a:p>
        </p:txBody>
      </p:sp>
    </p:spTree>
    <p:extLst>
      <p:ext uri="{BB962C8B-B14F-4D97-AF65-F5344CB8AC3E}">
        <p14:creationId xmlns:p14="http://schemas.microsoft.com/office/powerpoint/2010/main" val="29314313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0" end="1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27020"/>
            <a:ext cx="9144000" cy="6746161"/>
            <a:chOff x="0" y="27020"/>
            <a:chExt cx="9144000" cy="6746161"/>
          </a:xfrm>
        </p:grpSpPr>
        <p:cxnSp>
          <p:nvCxnSpPr>
            <p:cNvPr id="4" name="Straight Connector 3"/>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7" name="Picture 6"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2" name="TextBox 1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Joali Paredes</a:t>
              </a:r>
              <a:endParaRPr lang="en-US" sz="1600" dirty="0">
                <a:solidFill>
                  <a:srgbClr val="BFBFBF"/>
                </a:solidFill>
              </a:endParaRPr>
            </a:p>
          </p:txBody>
        </p:sp>
        <p:cxnSp>
          <p:nvCxnSpPr>
            <p:cNvPr id="13" name="Straight Connector 1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grpSp>
        <p:nvGrpSpPr>
          <p:cNvPr id="8" name="Group 7"/>
          <p:cNvGrpSpPr/>
          <p:nvPr/>
        </p:nvGrpSpPr>
        <p:grpSpPr>
          <a:xfrm>
            <a:off x="1046624" y="-1077"/>
            <a:ext cx="7051543" cy="6858000"/>
            <a:chOff x="1046624" y="-1077"/>
            <a:chExt cx="7051543" cy="6858000"/>
          </a:xfrm>
        </p:grpSpPr>
        <p:grpSp>
          <p:nvGrpSpPr>
            <p:cNvPr id="3" name="Group 2"/>
            <p:cNvGrpSpPr/>
            <p:nvPr/>
          </p:nvGrpSpPr>
          <p:grpSpPr>
            <a:xfrm>
              <a:off x="1046624" y="-1077"/>
              <a:ext cx="7051543" cy="6858000"/>
              <a:chOff x="1046624" y="-1077"/>
              <a:chExt cx="7051543" cy="6858000"/>
            </a:xfrm>
          </p:grpSpPr>
          <p:pic>
            <p:nvPicPr>
              <p:cNvPr id="11" name="Picture 10" descr="Macintosh HD:Users:Joa:Desktop:Captura de pantalla 2015-02-09 a las 15.21.04.png"/>
              <p:cNvPicPr/>
              <p:nvPr/>
            </p:nvPicPr>
            <p:blipFill>
              <a:blip r:embed="rId4">
                <a:extLst>
                  <a:ext uri="{28A0092B-C50C-407E-A947-70E740481C1C}">
                    <a14:useLocalDpi xmlns:a14="http://schemas.microsoft.com/office/drawing/2010/main" val="0"/>
                  </a:ext>
                </a:extLst>
              </a:blip>
              <a:srcRect/>
              <a:stretch>
                <a:fillRect/>
              </a:stretch>
            </p:blipFill>
            <p:spPr bwMode="auto">
              <a:xfrm>
                <a:off x="1046624" y="-1077"/>
                <a:ext cx="7051543" cy="6858000"/>
              </a:xfrm>
              <a:prstGeom prst="rect">
                <a:avLst/>
              </a:prstGeom>
              <a:noFill/>
              <a:ln>
                <a:noFill/>
              </a:ln>
            </p:spPr>
          </p:pic>
          <p:sp>
            <p:nvSpPr>
              <p:cNvPr id="2" name="TextBox 1"/>
              <p:cNvSpPr txBox="1"/>
              <p:nvPr/>
            </p:nvSpPr>
            <p:spPr>
              <a:xfrm>
                <a:off x="1309597" y="1481737"/>
                <a:ext cx="998166" cy="230832"/>
              </a:xfrm>
              <a:prstGeom prst="rect">
                <a:avLst/>
              </a:prstGeom>
              <a:noFill/>
            </p:spPr>
            <p:txBody>
              <a:bodyPr wrap="square" rtlCol="0">
                <a:spAutoFit/>
              </a:bodyPr>
              <a:lstStyle/>
              <a:p>
                <a:r>
                  <a:rPr lang="en-US" sz="900" dirty="0" smtClean="0"/>
                  <a:t>Phase 1. t = 2ms</a:t>
                </a:r>
                <a:endParaRPr lang="en-US" sz="900" dirty="0"/>
              </a:p>
            </p:txBody>
          </p:sp>
          <p:sp>
            <p:nvSpPr>
              <p:cNvPr id="10" name="TextBox 9"/>
              <p:cNvSpPr txBox="1"/>
              <p:nvPr/>
            </p:nvSpPr>
            <p:spPr>
              <a:xfrm>
                <a:off x="1309597" y="3195253"/>
                <a:ext cx="998166" cy="230832"/>
              </a:xfrm>
              <a:prstGeom prst="rect">
                <a:avLst/>
              </a:prstGeom>
              <a:noFill/>
            </p:spPr>
            <p:txBody>
              <a:bodyPr wrap="square" rtlCol="0">
                <a:spAutoFit/>
              </a:bodyPr>
              <a:lstStyle/>
              <a:p>
                <a:r>
                  <a:rPr lang="en-US" sz="900" dirty="0" smtClean="0"/>
                  <a:t>Phase 2. t = 10s</a:t>
                </a:r>
                <a:endParaRPr lang="en-US" sz="900" dirty="0"/>
              </a:p>
            </p:txBody>
          </p:sp>
          <p:sp>
            <p:nvSpPr>
              <p:cNvPr id="15" name="TextBox 14"/>
              <p:cNvSpPr txBox="1"/>
              <p:nvPr/>
            </p:nvSpPr>
            <p:spPr>
              <a:xfrm>
                <a:off x="4770153" y="6542349"/>
                <a:ext cx="3081704" cy="230832"/>
              </a:xfrm>
              <a:prstGeom prst="rect">
                <a:avLst/>
              </a:prstGeom>
              <a:noFill/>
            </p:spPr>
            <p:txBody>
              <a:bodyPr wrap="square" rtlCol="0">
                <a:spAutoFit/>
              </a:bodyPr>
              <a:lstStyle/>
              <a:p>
                <a:r>
                  <a:rPr lang="en-US" sz="900" dirty="0" smtClean="0"/>
                  <a:t>Phase 5. t = months to years after the impact (?) </a:t>
                </a:r>
                <a:endParaRPr lang="en-US" sz="900" dirty="0"/>
              </a:p>
            </p:txBody>
          </p:sp>
          <p:sp>
            <p:nvSpPr>
              <p:cNvPr id="16" name="TextBox 15"/>
              <p:cNvSpPr txBox="1"/>
              <p:nvPr/>
            </p:nvSpPr>
            <p:spPr>
              <a:xfrm>
                <a:off x="4770708" y="4830422"/>
                <a:ext cx="2296603" cy="230832"/>
              </a:xfrm>
              <a:prstGeom prst="rect">
                <a:avLst/>
              </a:prstGeom>
              <a:noFill/>
            </p:spPr>
            <p:txBody>
              <a:bodyPr wrap="square" rtlCol="0">
                <a:spAutoFit/>
              </a:bodyPr>
              <a:lstStyle/>
              <a:p>
                <a:r>
                  <a:rPr lang="en-US" sz="900" dirty="0" smtClean="0"/>
                  <a:t>Phase 4. t = scale of months to years (?)</a:t>
                </a:r>
                <a:endParaRPr lang="en-US" sz="900" dirty="0"/>
              </a:p>
            </p:txBody>
          </p:sp>
          <p:sp>
            <p:nvSpPr>
              <p:cNvPr id="17" name="TextBox 16"/>
              <p:cNvSpPr txBox="1"/>
              <p:nvPr/>
            </p:nvSpPr>
            <p:spPr>
              <a:xfrm>
                <a:off x="4763268" y="1938403"/>
                <a:ext cx="3088589" cy="369332"/>
              </a:xfrm>
              <a:prstGeom prst="rect">
                <a:avLst/>
              </a:prstGeom>
              <a:noFill/>
            </p:spPr>
            <p:txBody>
              <a:bodyPr wrap="square" rtlCol="0">
                <a:spAutoFit/>
              </a:bodyPr>
              <a:lstStyle/>
              <a:p>
                <a:r>
                  <a:rPr lang="en-US" sz="900" dirty="0" smtClean="0"/>
                  <a:t>Phase 4. t = </a:t>
                </a:r>
                <a:r>
                  <a:rPr lang="en-US" sz="900" dirty="0"/>
                  <a:t>minutes to tens of minutes after earliest phase of stage (e)</a:t>
                </a:r>
              </a:p>
            </p:txBody>
          </p:sp>
          <p:sp>
            <p:nvSpPr>
              <p:cNvPr id="18" name="TextBox 17"/>
              <p:cNvSpPr txBox="1"/>
              <p:nvPr/>
            </p:nvSpPr>
            <p:spPr>
              <a:xfrm>
                <a:off x="4770153" y="1521427"/>
                <a:ext cx="3081704" cy="230832"/>
              </a:xfrm>
              <a:prstGeom prst="rect">
                <a:avLst/>
              </a:prstGeom>
              <a:noFill/>
            </p:spPr>
            <p:txBody>
              <a:bodyPr wrap="square" rtlCol="0">
                <a:spAutoFit/>
              </a:bodyPr>
              <a:lstStyle/>
              <a:p>
                <a:r>
                  <a:rPr lang="en-US" sz="900" dirty="0" smtClean="0"/>
                  <a:t>Phase 4. t = days to months (maximum: years)</a:t>
                </a:r>
                <a:endParaRPr lang="en-US" sz="900" dirty="0"/>
              </a:p>
            </p:txBody>
          </p:sp>
          <p:sp>
            <p:nvSpPr>
              <p:cNvPr id="19" name="TextBox 18"/>
              <p:cNvSpPr txBox="1"/>
              <p:nvPr/>
            </p:nvSpPr>
            <p:spPr>
              <a:xfrm>
                <a:off x="1309597" y="4870112"/>
                <a:ext cx="1093754" cy="230832"/>
              </a:xfrm>
              <a:prstGeom prst="rect">
                <a:avLst/>
              </a:prstGeom>
              <a:noFill/>
            </p:spPr>
            <p:txBody>
              <a:bodyPr wrap="square" rtlCol="0">
                <a:spAutoFit/>
              </a:bodyPr>
              <a:lstStyle/>
              <a:p>
                <a:r>
                  <a:rPr lang="en-US" sz="900" dirty="0" smtClean="0"/>
                  <a:t>Phase 3. t = 40s</a:t>
                </a:r>
                <a:endParaRPr lang="en-US" sz="900" dirty="0"/>
              </a:p>
            </p:txBody>
          </p:sp>
          <p:sp>
            <p:nvSpPr>
              <p:cNvPr id="20" name="TextBox 19"/>
              <p:cNvSpPr txBox="1"/>
              <p:nvPr/>
            </p:nvSpPr>
            <p:spPr>
              <a:xfrm>
                <a:off x="1309597" y="6555579"/>
                <a:ext cx="998166" cy="230832"/>
              </a:xfrm>
              <a:prstGeom prst="rect">
                <a:avLst/>
              </a:prstGeom>
              <a:noFill/>
            </p:spPr>
            <p:txBody>
              <a:bodyPr wrap="square" rtlCol="0">
                <a:spAutoFit/>
              </a:bodyPr>
              <a:lstStyle/>
              <a:p>
                <a:r>
                  <a:rPr lang="en-US" sz="900" dirty="0" smtClean="0"/>
                  <a:t>Phase 3. t = 2m</a:t>
                </a:r>
                <a:endParaRPr lang="en-US" sz="900" dirty="0"/>
              </a:p>
            </p:txBody>
          </p:sp>
        </p:grpSp>
        <p:pic>
          <p:nvPicPr>
            <p:cNvPr id="5" name="Picture 4" descr="Captura de pantalla 2015-02-12 a las 11.51.56.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38981" y="3675561"/>
              <a:ext cx="481532" cy="694383"/>
            </a:xfrm>
            <a:prstGeom prst="rect">
              <a:avLst/>
            </a:prstGeom>
          </p:spPr>
        </p:pic>
        <p:pic>
          <p:nvPicPr>
            <p:cNvPr id="21" name="Picture 20" descr="Captura de pantalla 2015-02-12 a las 11.51.56.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0090" y="2721632"/>
              <a:ext cx="464714" cy="670131"/>
            </a:xfrm>
            <a:prstGeom prst="rect">
              <a:avLst/>
            </a:prstGeom>
          </p:spPr>
        </p:pic>
      </p:grpSp>
    </p:spTree>
    <p:extLst>
      <p:ext uri="{BB962C8B-B14F-4D97-AF65-F5344CB8AC3E}">
        <p14:creationId xmlns:p14="http://schemas.microsoft.com/office/powerpoint/2010/main" val="211345956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0" y="0"/>
            <a:ext cx="9144000" cy="6857999"/>
            <a:chOff x="0" y="0"/>
            <a:chExt cx="9144000" cy="6857999"/>
          </a:xfrm>
        </p:grpSpPr>
        <p:sp>
          <p:nvSpPr>
            <p:cNvPr id="4" name="Rectangle 3"/>
            <p:cNvSpPr/>
            <p:nvPr/>
          </p:nvSpPr>
          <p:spPr>
            <a:xfrm>
              <a:off x="0" y="0"/>
              <a:ext cx="9144000" cy="44582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cxnSp>
          <p:nvCxnSpPr>
            <p:cNvPr id="6" name="Straight Connector 5"/>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0" y="6412170"/>
              <a:ext cx="9144000" cy="44582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 Paredes</a:t>
              </a:r>
              <a:endParaRPr lang="en-US" sz="1600" dirty="0">
                <a:solidFill>
                  <a:srgbClr val="BFBFBF"/>
                </a:solidFill>
              </a:endParaRPr>
            </a:p>
          </p:txBody>
        </p:sp>
        <p:sp>
          <p:nvSpPr>
            <p:cNvPr id="10" name="TextBox 9"/>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cxnSp>
          <p:nvCxnSpPr>
            <p:cNvPr id="7" name="Straight Connector 6"/>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14" name="Picture 13"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grpSp>
      <p:pic>
        <p:nvPicPr>
          <p:cNvPr id="24" name="Picture 23"/>
          <p:cNvPicPr>
            <a:picLocks noChangeAspect="1"/>
          </p:cNvPicPr>
          <p:nvPr/>
        </p:nvPicPr>
        <p:blipFill rotWithShape="1">
          <a:blip r:embed="rId4"/>
          <a:srcRect r="2038"/>
          <a:stretch/>
        </p:blipFill>
        <p:spPr>
          <a:xfrm>
            <a:off x="35497" y="675681"/>
            <a:ext cx="3024336" cy="2042209"/>
          </a:xfrm>
          <a:prstGeom prst="rect">
            <a:avLst/>
          </a:prstGeom>
        </p:spPr>
      </p:pic>
      <p:pic>
        <p:nvPicPr>
          <p:cNvPr id="32" name="Picture 31" descr="Captura de pantalla 2015-02-12 a las 16.28.17.png"/>
          <p:cNvPicPr>
            <a:picLocks noChangeAspect="1"/>
          </p:cNvPicPr>
          <p:nvPr/>
        </p:nvPicPr>
        <p:blipFill rotWithShape="1">
          <a:blip r:embed="rId5">
            <a:extLst>
              <a:ext uri="{28A0092B-C50C-407E-A947-70E740481C1C}">
                <a14:useLocalDpi xmlns:a14="http://schemas.microsoft.com/office/drawing/2010/main" val="0"/>
              </a:ext>
            </a:extLst>
          </a:blip>
          <a:srcRect l="40732" t="55056" b="2066"/>
          <a:stretch/>
        </p:blipFill>
        <p:spPr>
          <a:xfrm>
            <a:off x="3217774" y="1808078"/>
            <a:ext cx="4529462" cy="933215"/>
          </a:xfrm>
          <a:prstGeom prst="rect">
            <a:avLst/>
          </a:prstGeom>
        </p:spPr>
      </p:pic>
      <p:pic>
        <p:nvPicPr>
          <p:cNvPr id="33" name="Picture 32" descr="Captura de pantalla 2015-02-12 a las 16.47.43.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48136" y="2853733"/>
            <a:ext cx="6175569" cy="3389111"/>
          </a:xfrm>
          <a:prstGeom prst="rect">
            <a:avLst/>
          </a:prstGeom>
        </p:spPr>
      </p:pic>
    </p:spTree>
    <p:extLst>
      <p:ext uri="{BB962C8B-B14F-4D97-AF65-F5344CB8AC3E}">
        <p14:creationId xmlns:p14="http://schemas.microsoft.com/office/powerpoint/2010/main" val="195398522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0" y="0"/>
            <a:ext cx="9144000" cy="6857999"/>
            <a:chOff x="0" y="0"/>
            <a:chExt cx="9144000" cy="6857999"/>
          </a:xfrm>
        </p:grpSpPr>
        <p:sp>
          <p:nvSpPr>
            <p:cNvPr id="4" name="Rectangle 3"/>
            <p:cNvSpPr/>
            <p:nvPr/>
          </p:nvSpPr>
          <p:spPr>
            <a:xfrm>
              <a:off x="0" y="0"/>
              <a:ext cx="9144000" cy="44582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cxnSp>
          <p:nvCxnSpPr>
            <p:cNvPr id="6" name="Straight Connector 5"/>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0" y="6412170"/>
              <a:ext cx="9144000" cy="44582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 Paredes</a:t>
              </a:r>
              <a:endParaRPr lang="en-US" sz="1600" dirty="0">
                <a:solidFill>
                  <a:srgbClr val="BFBFBF"/>
                </a:solidFill>
              </a:endParaRPr>
            </a:p>
          </p:txBody>
        </p:sp>
        <p:sp>
          <p:nvSpPr>
            <p:cNvPr id="10" name="TextBox 9"/>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cxnSp>
          <p:nvCxnSpPr>
            <p:cNvPr id="7" name="Straight Connector 6"/>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14" name="Picture 13"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grpSp>
      <p:grpSp>
        <p:nvGrpSpPr>
          <p:cNvPr id="28" name="Group 27"/>
          <p:cNvGrpSpPr/>
          <p:nvPr/>
        </p:nvGrpSpPr>
        <p:grpSpPr>
          <a:xfrm>
            <a:off x="35496" y="1601781"/>
            <a:ext cx="9125668" cy="2726911"/>
            <a:chOff x="35496" y="1601781"/>
            <a:chExt cx="9125668" cy="2726911"/>
          </a:xfrm>
        </p:grpSpPr>
        <p:sp>
          <p:nvSpPr>
            <p:cNvPr id="20" name="Rectangle 19"/>
            <p:cNvSpPr/>
            <p:nvPr/>
          </p:nvSpPr>
          <p:spPr>
            <a:xfrm>
              <a:off x="35496" y="1713025"/>
              <a:ext cx="6120680" cy="1138773"/>
            </a:xfrm>
            <a:prstGeom prst="rect">
              <a:avLst/>
            </a:prstGeom>
          </p:spPr>
          <p:txBody>
            <a:bodyPr wrap="square">
              <a:spAutoFit/>
            </a:bodyPr>
            <a:lstStyle/>
            <a:p>
              <a:r>
                <a:rPr lang="en-US" sz="1400" dirty="0" smtClean="0">
                  <a:solidFill>
                    <a:srgbClr val="FFFFFF"/>
                  </a:solidFill>
                </a:rPr>
                <a:t>2. Master Degree:</a:t>
              </a:r>
            </a:p>
            <a:p>
              <a:r>
                <a:rPr lang="en-US" sz="1400" dirty="0" smtClean="0">
                  <a:solidFill>
                    <a:srgbClr val="FFFFFF"/>
                  </a:solidFill>
                </a:rPr>
                <a:t> </a:t>
              </a:r>
              <a:r>
                <a:rPr lang="en-US" dirty="0" smtClean="0">
                  <a:solidFill>
                    <a:srgbClr val="FFFFFF"/>
                  </a:solidFill>
                </a:rPr>
                <a:t>INTERNATIONAL </a:t>
              </a:r>
              <a:r>
                <a:rPr lang="en-US" dirty="0">
                  <a:solidFill>
                    <a:srgbClr val="FFFFFF"/>
                  </a:solidFill>
                </a:rPr>
                <a:t>MASTER IN ADVANCED CLAYS </a:t>
              </a:r>
              <a:r>
                <a:rPr lang="en-US" dirty="0" smtClean="0">
                  <a:solidFill>
                    <a:srgbClr val="FFFFFF"/>
                  </a:solidFill>
                </a:rPr>
                <a:t>SCIENCE, IMACS</a:t>
              </a:r>
            </a:p>
            <a:p>
              <a:r>
                <a:rPr lang="en-US" dirty="0" smtClean="0">
                  <a:solidFill>
                    <a:srgbClr val="FFFFFF"/>
                  </a:solidFill>
                </a:rPr>
                <a:t>       </a:t>
              </a:r>
              <a:r>
                <a:rPr lang="en-US" sz="1400" dirty="0" smtClean="0">
                  <a:solidFill>
                    <a:srgbClr val="FFFFFF"/>
                  </a:solidFill>
                </a:rPr>
                <a:t>Thesis: </a:t>
              </a:r>
            </a:p>
            <a:p>
              <a:r>
                <a:rPr lang="en-US" dirty="0" smtClean="0">
                  <a:solidFill>
                    <a:srgbClr val="FFFFFF"/>
                  </a:solidFill>
                </a:rPr>
                <a:t>Sustainability </a:t>
              </a:r>
              <a:r>
                <a:rPr lang="en-US" dirty="0">
                  <a:solidFill>
                    <a:srgbClr val="FFFFFF"/>
                  </a:solidFill>
                </a:rPr>
                <a:t>and </a:t>
              </a:r>
              <a:r>
                <a:rPr lang="en-US" dirty="0" smtClean="0">
                  <a:solidFill>
                    <a:srgbClr val="FFFFFF"/>
                  </a:solidFill>
                </a:rPr>
                <a:t>implementation </a:t>
              </a:r>
              <a:r>
                <a:rPr lang="en-US" dirty="0">
                  <a:solidFill>
                    <a:srgbClr val="FFFFFF"/>
                  </a:solidFill>
                </a:rPr>
                <a:t>of the Soil-Mixing </a:t>
              </a:r>
              <a:r>
                <a:rPr lang="en-US" dirty="0" smtClean="0">
                  <a:solidFill>
                    <a:srgbClr val="FFFFFF"/>
                  </a:solidFill>
                </a:rPr>
                <a:t>material</a:t>
              </a:r>
              <a:endParaRPr lang="en-US" dirty="0">
                <a:solidFill>
                  <a:srgbClr val="FFFFFF"/>
                </a:solidFill>
              </a:endParaRPr>
            </a:p>
          </p:txBody>
        </p:sp>
        <p:grpSp>
          <p:nvGrpSpPr>
            <p:cNvPr id="29" name="Group 28"/>
            <p:cNvGrpSpPr/>
            <p:nvPr/>
          </p:nvGrpSpPr>
          <p:grpSpPr>
            <a:xfrm>
              <a:off x="6667999" y="1601781"/>
              <a:ext cx="2493165" cy="2726911"/>
              <a:chOff x="6650835" y="1601781"/>
              <a:chExt cx="2493165" cy="2726911"/>
            </a:xfrm>
          </p:grpSpPr>
          <p:pic>
            <p:nvPicPr>
              <p:cNvPr id="11" name="Picture 10"/>
              <p:cNvPicPr>
                <a:picLocks noChangeAspect="1"/>
              </p:cNvPicPr>
              <p:nvPr/>
            </p:nvPicPr>
            <p:blipFill rotWithShape="1">
              <a:blip r:embed="rId4"/>
              <a:srcRect l="5231" t="10442" r="4415" b="10578"/>
              <a:stretch/>
            </p:blipFill>
            <p:spPr>
              <a:xfrm>
                <a:off x="6650835" y="2651844"/>
                <a:ext cx="1440160" cy="944141"/>
              </a:xfrm>
              <a:prstGeom prst="rect">
                <a:avLst/>
              </a:prstGeom>
            </p:spPr>
          </p:pic>
          <p:pic>
            <p:nvPicPr>
              <p:cNvPr id="13" name="Picture 12"/>
              <p:cNvPicPr>
                <a:picLocks noChangeAspect="1"/>
              </p:cNvPicPr>
              <p:nvPr/>
            </p:nvPicPr>
            <p:blipFill>
              <a:blip r:embed="rId5"/>
              <a:stretch>
                <a:fillRect/>
              </a:stretch>
            </p:blipFill>
            <p:spPr>
              <a:xfrm>
                <a:off x="6693139" y="3682565"/>
                <a:ext cx="2196828" cy="646127"/>
              </a:xfrm>
              <a:prstGeom prst="rect">
                <a:avLst/>
              </a:prstGeom>
            </p:spPr>
          </p:pic>
          <p:pic>
            <p:nvPicPr>
              <p:cNvPr id="16" name="Picture 15"/>
              <p:cNvPicPr>
                <a:picLocks noChangeAspect="1"/>
              </p:cNvPicPr>
              <p:nvPr/>
            </p:nvPicPr>
            <p:blipFill rotWithShape="1">
              <a:blip r:embed="rId6"/>
              <a:srcRect l="4047" t="8644" r="3946"/>
              <a:stretch/>
            </p:blipFill>
            <p:spPr>
              <a:xfrm>
                <a:off x="7481787" y="1601782"/>
                <a:ext cx="1662213" cy="1008110"/>
              </a:xfrm>
              <a:prstGeom prst="rect">
                <a:avLst/>
              </a:prstGeom>
            </p:spPr>
          </p:pic>
          <p:pic>
            <p:nvPicPr>
              <p:cNvPr id="17" name="Picture 16"/>
              <p:cNvPicPr>
                <a:picLocks noChangeAspect="1"/>
              </p:cNvPicPr>
              <p:nvPr/>
            </p:nvPicPr>
            <p:blipFill rotWithShape="1">
              <a:blip r:embed="rId7"/>
              <a:srcRect l="2443" t="3369" r="1526" b="3377"/>
              <a:stretch/>
            </p:blipFill>
            <p:spPr>
              <a:xfrm>
                <a:off x="6660233" y="1601781"/>
                <a:ext cx="792087" cy="1008112"/>
              </a:xfrm>
              <a:prstGeom prst="rect">
                <a:avLst/>
              </a:prstGeom>
            </p:spPr>
          </p:pic>
          <p:grpSp>
            <p:nvGrpSpPr>
              <p:cNvPr id="5" name="Group 4"/>
              <p:cNvGrpSpPr/>
              <p:nvPr/>
            </p:nvGrpSpPr>
            <p:grpSpPr>
              <a:xfrm>
                <a:off x="8147813" y="2282412"/>
                <a:ext cx="829644" cy="1488768"/>
                <a:chOff x="8147813" y="2282412"/>
                <a:chExt cx="829644" cy="1488768"/>
              </a:xfrm>
            </p:grpSpPr>
            <p:pic>
              <p:nvPicPr>
                <p:cNvPr id="19" name="Picture 18"/>
                <p:cNvPicPr>
                  <a:picLocks noChangeAspect="1"/>
                </p:cNvPicPr>
                <p:nvPr/>
              </p:nvPicPr>
              <p:blipFill rotWithShape="1">
                <a:blip r:embed="rId8"/>
                <a:srcRect l="3778" t="77146" r="2106" b="4099"/>
                <a:stretch/>
              </p:blipFill>
              <p:spPr>
                <a:xfrm>
                  <a:off x="8179285" y="3561264"/>
                  <a:ext cx="752642" cy="209916"/>
                </a:xfrm>
                <a:prstGeom prst="rect">
                  <a:avLst/>
                </a:prstGeom>
              </p:spPr>
            </p:pic>
            <p:pic>
              <p:nvPicPr>
                <p:cNvPr id="21" name="Picture 20"/>
                <p:cNvPicPr>
                  <a:picLocks noChangeAspect="1"/>
                </p:cNvPicPr>
                <p:nvPr/>
              </p:nvPicPr>
              <p:blipFill rotWithShape="1">
                <a:blip r:embed="rId9">
                  <a:extLst>
                    <a:ext uri="{BEBA8EAE-BF5A-486C-A8C5-ECC9F3942E4B}">
                      <a14:imgProps xmlns:a14="http://schemas.microsoft.com/office/drawing/2010/main">
                        <a14:imgLayer r:embed="rId10">
                          <a14:imgEffect>
                            <a14:backgroundRemoval t="2640" b="75413" l="3695" r="69053">
                              <a14:foregroundMark x1="36490" y1="40594" x2="36490" y2="40594"/>
                            </a14:backgroundRemoval>
                          </a14:imgEffect>
                        </a14:imgLayer>
                      </a14:imgProps>
                    </a:ext>
                  </a:extLst>
                </a:blip>
                <a:srcRect l="3778" t="2401" r="30709" b="22610"/>
                <a:stretch/>
              </p:blipFill>
              <p:spPr>
                <a:xfrm>
                  <a:off x="8147813" y="2282412"/>
                  <a:ext cx="829644" cy="1329071"/>
                </a:xfrm>
                <a:prstGeom prst="rect">
                  <a:avLst/>
                </a:prstGeom>
              </p:spPr>
            </p:pic>
          </p:grpSp>
        </p:grpSp>
      </p:grpSp>
      <p:grpSp>
        <p:nvGrpSpPr>
          <p:cNvPr id="2" name="Group 1"/>
          <p:cNvGrpSpPr/>
          <p:nvPr/>
        </p:nvGrpSpPr>
        <p:grpSpPr>
          <a:xfrm>
            <a:off x="14189" y="521660"/>
            <a:ext cx="9152813" cy="923330"/>
            <a:chOff x="14189" y="521660"/>
            <a:chExt cx="9152813" cy="923330"/>
          </a:xfrm>
        </p:grpSpPr>
        <p:sp>
          <p:nvSpPr>
            <p:cNvPr id="18" name="Rectangle 17"/>
            <p:cNvSpPr/>
            <p:nvPr/>
          </p:nvSpPr>
          <p:spPr>
            <a:xfrm>
              <a:off x="14189" y="521660"/>
              <a:ext cx="5493915" cy="923330"/>
            </a:xfrm>
            <a:prstGeom prst="rect">
              <a:avLst/>
            </a:prstGeom>
          </p:spPr>
          <p:txBody>
            <a:bodyPr wrap="square">
              <a:spAutoFit/>
            </a:bodyPr>
            <a:lstStyle/>
            <a:p>
              <a:r>
                <a:rPr lang="en-US" sz="1400" dirty="0" smtClean="0">
                  <a:solidFill>
                    <a:schemeClr val="bg1"/>
                  </a:solidFill>
                </a:rPr>
                <a:t>1. Bachelor Degree: </a:t>
              </a:r>
              <a:r>
                <a:rPr lang="en-US" dirty="0" smtClean="0">
                  <a:solidFill>
                    <a:schemeClr val="bg1"/>
                  </a:solidFill>
                </a:rPr>
                <a:t>GEOLOGICAL ENGINEER</a:t>
              </a:r>
            </a:p>
            <a:p>
              <a:r>
                <a:rPr lang="en-US" dirty="0" smtClean="0">
                  <a:solidFill>
                    <a:schemeClr val="bg1"/>
                  </a:solidFill>
                </a:rPr>
                <a:t>       </a:t>
              </a:r>
              <a:r>
                <a:rPr lang="en-US" sz="1400" dirty="0" smtClean="0">
                  <a:solidFill>
                    <a:schemeClr val="bg1"/>
                  </a:solidFill>
                </a:rPr>
                <a:t>Thesis</a:t>
              </a:r>
              <a:r>
                <a:rPr lang="en-US" sz="1400" dirty="0">
                  <a:solidFill>
                    <a:schemeClr val="bg1"/>
                  </a:solidFill>
                </a:rPr>
                <a:t>: </a:t>
              </a:r>
              <a:r>
                <a:rPr lang="en-US" dirty="0" smtClean="0">
                  <a:solidFill>
                    <a:schemeClr val="bg1"/>
                  </a:solidFill>
                </a:rPr>
                <a:t>Analysis </a:t>
              </a:r>
              <a:r>
                <a:rPr lang="en-US" dirty="0">
                  <a:solidFill>
                    <a:schemeClr val="bg1"/>
                  </a:solidFill>
                </a:rPr>
                <a:t>of Geological Security of La Blanca </a:t>
              </a:r>
              <a:r>
                <a:rPr lang="en-US" dirty="0" smtClean="0">
                  <a:solidFill>
                    <a:schemeClr val="bg1"/>
                  </a:solidFill>
                </a:rPr>
                <a:t>     	Bridge using </a:t>
              </a:r>
              <a:r>
                <a:rPr lang="en-US" dirty="0">
                  <a:solidFill>
                    <a:schemeClr val="bg1"/>
                  </a:solidFill>
                </a:rPr>
                <a:t>the Finite Element </a:t>
              </a:r>
              <a:r>
                <a:rPr lang="en-US" dirty="0" smtClean="0">
                  <a:solidFill>
                    <a:schemeClr val="bg1"/>
                  </a:solidFill>
                </a:rPr>
                <a:t>Method</a:t>
              </a:r>
              <a:r>
                <a:rPr lang="en-US" dirty="0">
                  <a:solidFill>
                    <a:schemeClr val="bg1"/>
                  </a:solidFill>
                </a:rPr>
                <a:t>.</a:t>
              </a:r>
            </a:p>
          </p:txBody>
        </p:sp>
        <p:pic>
          <p:nvPicPr>
            <p:cNvPr id="27" name="Picture 26"/>
            <p:cNvPicPr>
              <a:picLocks noChangeAspect="1"/>
            </p:cNvPicPr>
            <p:nvPr/>
          </p:nvPicPr>
          <p:blipFill>
            <a:blip r:embed="rId11"/>
            <a:stretch>
              <a:fillRect/>
            </a:stretch>
          </p:blipFill>
          <p:spPr>
            <a:xfrm>
              <a:off x="6660232" y="521661"/>
              <a:ext cx="2506770" cy="807768"/>
            </a:xfrm>
            <a:prstGeom prst="rect">
              <a:avLst/>
            </a:prstGeom>
          </p:spPr>
        </p:pic>
      </p:grpSp>
      <p:grpSp>
        <p:nvGrpSpPr>
          <p:cNvPr id="32" name="Group 31"/>
          <p:cNvGrpSpPr/>
          <p:nvPr/>
        </p:nvGrpSpPr>
        <p:grpSpPr>
          <a:xfrm>
            <a:off x="104577" y="691455"/>
            <a:ext cx="9151901" cy="3147164"/>
            <a:chOff x="104577" y="691455"/>
            <a:chExt cx="9151901" cy="3147164"/>
          </a:xfrm>
        </p:grpSpPr>
        <p:grpSp>
          <p:nvGrpSpPr>
            <p:cNvPr id="30" name="Group 29"/>
            <p:cNvGrpSpPr/>
            <p:nvPr/>
          </p:nvGrpSpPr>
          <p:grpSpPr>
            <a:xfrm>
              <a:off x="104577" y="691455"/>
              <a:ext cx="9151901" cy="2346670"/>
              <a:chOff x="19214" y="4535538"/>
              <a:chExt cx="9151901" cy="2346670"/>
            </a:xfrm>
          </p:grpSpPr>
          <p:grpSp>
            <p:nvGrpSpPr>
              <p:cNvPr id="3" name="Group 2"/>
              <p:cNvGrpSpPr/>
              <p:nvPr/>
            </p:nvGrpSpPr>
            <p:grpSpPr>
              <a:xfrm>
                <a:off x="6588224" y="4536000"/>
                <a:ext cx="2582891" cy="2346208"/>
                <a:chOff x="6588224" y="4512156"/>
                <a:chExt cx="2582891" cy="2346208"/>
              </a:xfrm>
            </p:grpSpPr>
            <p:pic>
              <p:nvPicPr>
                <p:cNvPr id="23" name="Picture 25" descr="http://ec.europa.eu/research/conferences/2012/marie-curie-brussels/marie_curie_actions_logo_black_background.jpg"/>
                <p:cNvPicPr>
                  <a:picLocks noChangeAspect="1" noChangeArrowheads="1"/>
                </p:cNvPicPr>
                <p:nvPr/>
              </p:nvPicPr>
              <p:blipFill>
                <a:blip r:embed="rId12"/>
                <a:srcRect/>
                <a:stretch>
                  <a:fillRect/>
                </a:stretch>
              </p:blipFill>
              <p:spPr bwMode="auto">
                <a:xfrm>
                  <a:off x="6719260" y="4512156"/>
                  <a:ext cx="1027976" cy="1008112"/>
                </a:xfrm>
                <a:prstGeom prst="rect">
                  <a:avLst/>
                </a:prstGeom>
                <a:noFill/>
              </p:spPr>
            </p:pic>
            <p:pic>
              <p:nvPicPr>
                <p:cNvPr id="24" name="Picture 23"/>
                <p:cNvPicPr>
                  <a:picLocks noChangeAspect="1"/>
                </p:cNvPicPr>
                <p:nvPr/>
              </p:nvPicPr>
              <p:blipFill rotWithShape="1">
                <a:blip r:embed="rId13"/>
                <a:srcRect r="2038"/>
                <a:stretch/>
              </p:blipFill>
              <p:spPr>
                <a:xfrm>
                  <a:off x="7800735" y="4544716"/>
                  <a:ext cx="1370380" cy="925361"/>
                </a:xfrm>
                <a:prstGeom prst="rect">
                  <a:avLst/>
                </a:prstGeom>
              </p:spPr>
            </p:pic>
            <p:pic>
              <p:nvPicPr>
                <p:cNvPr id="25" name="Picture 9" descr="http://upload.wikimedia.org/wikipedia/it/4/48/Logo_Universit%C3%A0_di_Perugia.gif"/>
                <p:cNvPicPr>
                  <a:picLocks noChangeAspect="1" noChangeArrowheads="1"/>
                </p:cNvPicPr>
                <p:nvPr/>
              </p:nvPicPr>
              <p:blipFill>
                <a:blip r:embed="rId14"/>
                <a:srcRect/>
                <a:stretch>
                  <a:fillRect/>
                </a:stretch>
              </p:blipFill>
              <p:spPr bwMode="auto">
                <a:xfrm>
                  <a:off x="6588224" y="5572512"/>
                  <a:ext cx="1285852" cy="1285852"/>
                </a:xfrm>
                <a:prstGeom prst="rect">
                  <a:avLst/>
                </a:prstGeom>
                <a:noFill/>
              </p:spPr>
            </p:pic>
            <p:pic>
              <p:nvPicPr>
                <p:cNvPr id="26" name="Picture 25"/>
                <p:cNvPicPr>
                  <a:picLocks noChangeAspect="1"/>
                </p:cNvPicPr>
                <p:nvPr/>
              </p:nvPicPr>
              <p:blipFill rotWithShape="1">
                <a:blip r:embed="rId15"/>
                <a:srcRect l="3315" t="8071" r="50610"/>
                <a:stretch/>
              </p:blipFill>
              <p:spPr>
                <a:xfrm>
                  <a:off x="7912192" y="5589604"/>
                  <a:ext cx="1214272" cy="1268760"/>
                </a:xfrm>
                <a:prstGeom prst="rect">
                  <a:avLst/>
                </a:prstGeom>
              </p:spPr>
            </p:pic>
          </p:grpSp>
          <p:sp>
            <p:nvSpPr>
              <p:cNvPr id="22" name="Rectangle 21"/>
              <p:cNvSpPr/>
              <p:nvPr/>
            </p:nvSpPr>
            <p:spPr>
              <a:xfrm>
                <a:off x="19214" y="4535538"/>
                <a:ext cx="6497001" cy="2031325"/>
              </a:xfrm>
              <a:prstGeom prst="rect">
                <a:avLst/>
              </a:prstGeom>
            </p:spPr>
            <p:txBody>
              <a:bodyPr wrap="square">
                <a:spAutoFit/>
              </a:bodyPr>
              <a:lstStyle/>
              <a:p>
                <a:r>
                  <a:rPr lang="en-US" sz="1400" dirty="0">
                    <a:solidFill>
                      <a:srgbClr val="FFFFFF"/>
                    </a:solidFill>
                  </a:rPr>
                  <a:t>3</a:t>
                </a:r>
                <a:r>
                  <a:rPr lang="en-US" sz="1400" dirty="0" smtClean="0">
                    <a:solidFill>
                      <a:srgbClr val="FFFFFF"/>
                    </a:solidFill>
                  </a:rPr>
                  <a:t>. Ph.D. Program: </a:t>
                </a:r>
                <a:r>
                  <a:rPr lang="en-US" dirty="0" smtClean="0">
                    <a:solidFill>
                      <a:srgbClr val="FFFFFF"/>
                    </a:solidFill>
                  </a:rPr>
                  <a:t>Project </a:t>
                </a:r>
                <a:r>
                  <a:rPr lang="en-US" dirty="0">
                    <a:solidFill>
                      <a:srgbClr val="FFFFFF"/>
                    </a:solidFill>
                  </a:rPr>
                  <a:t>FP7 People – Marie Curie Actions – ITN, 2013 </a:t>
                </a:r>
                <a:r>
                  <a:rPr lang="en-US" dirty="0" smtClean="0">
                    <a:solidFill>
                      <a:srgbClr val="FFFFFF"/>
                    </a:solidFill>
                  </a:rPr>
                  <a:t>VERTIGO</a:t>
                </a:r>
                <a:endParaRPr lang="en-US" dirty="0">
                  <a:solidFill>
                    <a:srgbClr val="FFFFFF"/>
                  </a:solidFill>
                </a:endParaRPr>
              </a:p>
              <a:p>
                <a:r>
                  <a:rPr lang="en-US" dirty="0" smtClean="0">
                    <a:solidFill>
                      <a:srgbClr val="FFFFFF"/>
                    </a:solidFill>
                  </a:rPr>
                  <a:t>       </a:t>
                </a:r>
                <a:r>
                  <a:rPr lang="en-US" sz="1400" dirty="0" smtClean="0">
                    <a:solidFill>
                      <a:srgbClr val="FFFFFF"/>
                    </a:solidFill>
                  </a:rPr>
                  <a:t>Project: </a:t>
                </a:r>
              </a:p>
              <a:p>
                <a:pPr algn="ctr"/>
                <a:r>
                  <a:rPr lang="en-US" dirty="0" smtClean="0">
                    <a:solidFill>
                      <a:srgbClr val="FFCC66"/>
                    </a:solidFill>
                  </a:rPr>
                  <a:t>ESR11: Numerical </a:t>
                </a:r>
                <a:r>
                  <a:rPr lang="en-US" dirty="0">
                    <a:solidFill>
                      <a:srgbClr val="FFCC66"/>
                    </a:solidFill>
                  </a:rPr>
                  <a:t>modeling and fractal analysis of magma fragmentation based on grain-size distributions of natural pyroclastic </a:t>
                </a:r>
                <a:r>
                  <a:rPr lang="en-US" dirty="0" smtClean="0">
                    <a:solidFill>
                      <a:srgbClr val="FFCC66"/>
                    </a:solidFill>
                  </a:rPr>
                  <a:t>deposits </a:t>
                </a:r>
              </a:p>
              <a:p>
                <a:endParaRPr lang="en-US" dirty="0" smtClean="0">
                  <a:solidFill>
                    <a:srgbClr val="FFFFFF"/>
                  </a:solidFill>
                </a:endParaRPr>
              </a:p>
            </p:txBody>
          </p:sp>
        </p:grpSp>
        <p:pic>
          <p:nvPicPr>
            <p:cNvPr id="31" name="Picture 30" descr="Captura de pantalla 2015-02-12 a las 16.47.43.png"/>
            <p:cNvPicPr>
              <a:picLocks noChangeAspect="1"/>
            </p:cNvPicPr>
            <p:nvPr/>
          </p:nvPicPr>
          <p:blipFill rotWithShape="1">
            <a:blip r:embed="rId16">
              <a:extLst>
                <a:ext uri="{28A0092B-C50C-407E-A947-70E740481C1C}">
                  <a14:useLocalDpi xmlns:a14="http://schemas.microsoft.com/office/drawing/2010/main" val="0"/>
                </a:ext>
              </a:extLst>
            </a:blip>
            <a:srcRect l="67482" t="54540" b="26219"/>
            <a:stretch/>
          </p:blipFill>
          <p:spPr>
            <a:xfrm>
              <a:off x="6696093" y="3038125"/>
              <a:ext cx="2465071" cy="800494"/>
            </a:xfrm>
            <a:prstGeom prst="rect">
              <a:avLst/>
            </a:prstGeom>
          </p:spPr>
        </p:pic>
      </p:grpSp>
    </p:spTree>
    <p:extLst>
      <p:ext uri="{BB962C8B-B14F-4D97-AF65-F5344CB8AC3E}">
        <p14:creationId xmlns:p14="http://schemas.microsoft.com/office/powerpoint/2010/main" val="25944356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55301E-6 -4.48659E-6 L 0.00052 0.97803 " pathEditMode="relative" rAng="0" ptsTypes="AA">
                                      <p:cBhvr>
                                        <p:cTn id="6" dur="2000" fill="hold"/>
                                        <p:tgtEl>
                                          <p:spTgt spid="2"/>
                                        </p:tgtEl>
                                        <p:attrNameLst>
                                          <p:attrName>ppt_x</p:attrName>
                                          <p:attrName>ppt_y</p:attrName>
                                        </p:attrNameLst>
                                      </p:cBhvr>
                                      <p:rCtr x="17" y="48890"/>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3.94933E-6 2.59944E-6 L -0.00018 0.87835 " pathEditMode="relative" rAng="0" ptsTypes="AA">
                                      <p:cBhvr>
                                        <p:cTn id="14" dur="2000" fill="hold"/>
                                        <p:tgtEl>
                                          <p:spTgt spid="28"/>
                                        </p:tgtEl>
                                        <p:attrNameLst>
                                          <p:attrName>ppt_x</p:attrName>
                                          <p:attrName>ppt_y</p:attrName>
                                        </p:attrNameLst>
                                      </p:cBhvr>
                                      <p:rCtr x="-17" y="43918"/>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27020"/>
            <a:ext cx="9144000" cy="6746161"/>
            <a:chOff x="0" y="27020"/>
            <a:chExt cx="9144000" cy="6746161"/>
          </a:xfrm>
        </p:grpSpPr>
        <p:cxnSp>
          <p:nvCxnSpPr>
            <p:cNvPr id="7" name="Straight Connector 6"/>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9" name="TextBox 8"/>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11" name="Picture 10"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2" name="TextBox 1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 Paredes</a:t>
              </a:r>
              <a:endParaRPr lang="en-US" sz="1600" dirty="0">
                <a:solidFill>
                  <a:srgbClr val="BFBFBF"/>
                </a:solidFill>
              </a:endParaRPr>
            </a:p>
          </p:txBody>
        </p:sp>
        <p:cxnSp>
          <p:nvCxnSpPr>
            <p:cNvPr id="13" name="Straight Connector 1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sp>
        <p:nvSpPr>
          <p:cNvPr id="10" name="Rectangle 9"/>
          <p:cNvSpPr/>
          <p:nvPr/>
        </p:nvSpPr>
        <p:spPr>
          <a:xfrm>
            <a:off x="98866" y="665167"/>
            <a:ext cx="4470678" cy="1200329"/>
          </a:xfrm>
          <a:prstGeom prst="rect">
            <a:avLst/>
          </a:prstGeom>
        </p:spPr>
        <p:txBody>
          <a:bodyPr wrap="square">
            <a:spAutoFit/>
          </a:bodyPr>
          <a:lstStyle/>
          <a:p>
            <a:r>
              <a:rPr lang="en-US" dirty="0">
                <a:solidFill>
                  <a:srgbClr val="FFCC66"/>
                </a:solidFill>
              </a:rPr>
              <a:t>ESR11: Numerical modeling and fractal analysis of magma fragmentation based on grain-size distributions of natural pyroclastic deposits </a:t>
            </a:r>
            <a:endParaRPr lang="en-US" dirty="0" smtClean="0">
              <a:solidFill>
                <a:srgbClr val="FFCC66"/>
              </a:solidFill>
            </a:endParaRPr>
          </a:p>
        </p:txBody>
      </p:sp>
      <p:sp>
        <p:nvSpPr>
          <p:cNvPr id="35" name="TextBox 34"/>
          <p:cNvSpPr txBox="1"/>
          <p:nvPr/>
        </p:nvSpPr>
        <p:spPr>
          <a:xfrm>
            <a:off x="3022636" y="4271982"/>
            <a:ext cx="472287" cy="215444"/>
          </a:xfrm>
          <a:prstGeom prst="rect">
            <a:avLst/>
          </a:prstGeom>
          <a:noFill/>
        </p:spPr>
        <p:txBody>
          <a:bodyPr wrap="square" rtlCol="0">
            <a:spAutoFit/>
          </a:bodyPr>
          <a:lstStyle/>
          <a:p>
            <a:endParaRPr lang="en-US" sz="800" dirty="0"/>
          </a:p>
        </p:txBody>
      </p:sp>
      <p:grpSp>
        <p:nvGrpSpPr>
          <p:cNvPr id="41" name="Group 40"/>
          <p:cNvGrpSpPr/>
          <p:nvPr/>
        </p:nvGrpSpPr>
        <p:grpSpPr>
          <a:xfrm>
            <a:off x="107841" y="2645228"/>
            <a:ext cx="3657534" cy="2832028"/>
            <a:chOff x="212399" y="1838703"/>
            <a:chExt cx="3657534" cy="2832028"/>
          </a:xfrm>
        </p:grpSpPr>
        <p:grpSp>
          <p:nvGrpSpPr>
            <p:cNvPr id="28" name="Group 27"/>
            <p:cNvGrpSpPr/>
            <p:nvPr/>
          </p:nvGrpSpPr>
          <p:grpSpPr>
            <a:xfrm>
              <a:off x="212399" y="1838703"/>
              <a:ext cx="3657532" cy="1959612"/>
              <a:chOff x="2281133" y="1765340"/>
              <a:chExt cx="3657532" cy="1959612"/>
            </a:xfrm>
          </p:grpSpPr>
          <p:pic>
            <p:nvPicPr>
              <p:cNvPr id="2" name="Picture 1"/>
              <p:cNvPicPr>
                <a:picLocks noChangeAspect="1"/>
              </p:cNvPicPr>
              <p:nvPr/>
            </p:nvPicPr>
            <p:blipFill>
              <a:blip r:embed="rId4">
                <a:extLst>
                  <a:ext uri="{BEBA8EAE-BF5A-486C-A8C5-ECC9F3942E4B}">
                    <a14:imgProps xmlns:a14="http://schemas.microsoft.com/office/drawing/2010/main">
                      <a14:imgLayer r:embed="rId5">
                        <a14:imgEffect>
                          <a14:artisticPlasticWrap/>
                        </a14:imgEffect>
                        <a14:imgEffect>
                          <a14:brightnessContrast contrast="-40000"/>
                        </a14:imgEffect>
                      </a14:imgLayer>
                    </a14:imgProps>
                  </a:ext>
                </a:extLst>
              </a:blip>
              <a:stretch>
                <a:fillRect/>
              </a:stretch>
            </p:blipFill>
            <p:spPr>
              <a:xfrm>
                <a:off x="2281133" y="1765340"/>
                <a:ext cx="3657532" cy="1757799"/>
              </a:xfrm>
              <a:prstGeom prst="rect">
                <a:avLst/>
              </a:prstGeom>
            </p:spPr>
          </p:pic>
          <p:grpSp>
            <p:nvGrpSpPr>
              <p:cNvPr id="27" name="Group 26"/>
              <p:cNvGrpSpPr/>
              <p:nvPr/>
            </p:nvGrpSpPr>
            <p:grpSpPr>
              <a:xfrm>
                <a:off x="2938675" y="3587741"/>
                <a:ext cx="2994132" cy="137211"/>
                <a:chOff x="2832025" y="3692701"/>
                <a:chExt cx="3121772" cy="374477"/>
              </a:xfrm>
            </p:grpSpPr>
            <p:cxnSp>
              <p:nvCxnSpPr>
                <p:cNvPr id="21" name="Straight Connector 20"/>
                <p:cNvCxnSpPr/>
                <p:nvPr/>
              </p:nvCxnSpPr>
              <p:spPr>
                <a:xfrm>
                  <a:off x="2832025" y="3866360"/>
                  <a:ext cx="3121772"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2832025" y="3694750"/>
                  <a:ext cx="0" cy="372428"/>
                </a:xfrm>
                <a:prstGeom prst="line">
                  <a:avLst/>
                </a:prstGeom>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5953797" y="3692701"/>
                  <a:ext cx="0" cy="372428"/>
                </a:xfrm>
                <a:prstGeom prst="line">
                  <a:avLst/>
                </a:prstGeom>
              </p:spPr>
              <p:style>
                <a:lnRef idx="2">
                  <a:schemeClr val="accent1"/>
                </a:lnRef>
                <a:fillRef idx="0">
                  <a:schemeClr val="accent1"/>
                </a:fillRef>
                <a:effectRef idx="1">
                  <a:schemeClr val="accent1"/>
                </a:effectRef>
                <a:fontRef idx="minor">
                  <a:schemeClr val="tx1"/>
                </a:fontRef>
              </p:style>
            </p:cxnSp>
          </p:grpSp>
        </p:grpSp>
        <p:grpSp>
          <p:nvGrpSpPr>
            <p:cNvPr id="40" name="Group 39"/>
            <p:cNvGrpSpPr/>
            <p:nvPr/>
          </p:nvGrpSpPr>
          <p:grpSpPr>
            <a:xfrm>
              <a:off x="869941" y="3829803"/>
              <a:ext cx="2999992" cy="840928"/>
              <a:chOff x="2938675" y="3871896"/>
              <a:chExt cx="2999992" cy="840928"/>
            </a:xfrm>
          </p:grpSpPr>
          <p:pic>
            <p:nvPicPr>
              <p:cNvPr id="31" name="Picture 30"/>
              <p:cNvPicPr>
                <a:picLocks noChangeAspect="1"/>
              </p:cNvPicPr>
              <p:nvPr/>
            </p:nvPicPr>
            <p:blipFill>
              <a:blip r:embed="rId6"/>
              <a:stretch>
                <a:fillRect/>
              </a:stretch>
            </p:blipFill>
            <p:spPr>
              <a:xfrm rot="16200000">
                <a:off x="4018207" y="2792364"/>
                <a:ext cx="840928" cy="2999992"/>
              </a:xfrm>
              <a:prstGeom prst="rect">
                <a:avLst/>
              </a:prstGeom>
            </p:spPr>
          </p:pic>
          <p:sp>
            <p:nvSpPr>
              <p:cNvPr id="37" name="TextBox 36"/>
              <p:cNvSpPr txBox="1"/>
              <p:nvPr/>
            </p:nvSpPr>
            <p:spPr>
              <a:xfrm>
                <a:off x="3001646" y="4315929"/>
                <a:ext cx="640212" cy="338554"/>
              </a:xfrm>
              <a:prstGeom prst="rect">
                <a:avLst/>
              </a:prstGeom>
              <a:solidFill>
                <a:schemeClr val="bg1"/>
              </a:solidFill>
            </p:spPr>
            <p:txBody>
              <a:bodyPr wrap="square" rtlCol="0">
                <a:spAutoFit/>
              </a:bodyPr>
              <a:lstStyle/>
              <a:p>
                <a:r>
                  <a:rPr lang="en-US" sz="800" dirty="0" smtClean="0"/>
                  <a:t>Block and bombs</a:t>
                </a:r>
                <a:endParaRPr lang="en-US" sz="800" dirty="0"/>
              </a:p>
            </p:txBody>
          </p:sp>
          <p:sp>
            <p:nvSpPr>
              <p:cNvPr id="38" name="TextBox 37"/>
              <p:cNvSpPr txBox="1"/>
              <p:nvPr/>
            </p:nvSpPr>
            <p:spPr>
              <a:xfrm>
                <a:off x="4109115" y="4285324"/>
                <a:ext cx="640212" cy="384721"/>
              </a:xfrm>
              <a:prstGeom prst="rect">
                <a:avLst/>
              </a:prstGeom>
              <a:solidFill>
                <a:schemeClr val="bg1"/>
              </a:solidFill>
            </p:spPr>
            <p:txBody>
              <a:bodyPr wrap="square" rtlCol="0">
                <a:spAutoFit/>
              </a:bodyPr>
              <a:lstStyle/>
              <a:p>
                <a:r>
                  <a:rPr lang="en-US" sz="800" dirty="0" smtClean="0"/>
                  <a:t>Cylinders and lapilli </a:t>
                </a:r>
              </a:p>
              <a:p>
                <a:endParaRPr lang="en-US" sz="300" dirty="0"/>
              </a:p>
            </p:txBody>
          </p:sp>
          <p:sp>
            <p:nvSpPr>
              <p:cNvPr id="39" name="TextBox 38"/>
              <p:cNvSpPr txBox="1"/>
              <p:nvPr/>
            </p:nvSpPr>
            <p:spPr>
              <a:xfrm>
                <a:off x="5208359" y="4300798"/>
                <a:ext cx="640212" cy="215444"/>
              </a:xfrm>
              <a:prstGeom prst="rect">
                <a:avLst/>
              </a:prstGeom>
              <a:solidFill>
                <a:schemeClr val="bg1"/>
              </a:solidFill>
            </p:spPr>
            <p:txBody>
              <a:bodyPr wrap="square" rtlCol="0">
                <a:spAutoFit/>
              </a:bodyPr>
              <a:lstStyle/>
              <a:p>
                <a:pPr algn="r"/>
                <a:r>
                  <a:rPr lang="en-US" sz="800" dirty="0" smtClean="0"/>
                  <a:t>Ash</a:t>
                </a:r>
                <a:endParaRPr lang="en-US" sz="800" dirty="0"/>
              </a:p>
            </p:txBody>
          </p:sp>
        </p:grpSp>
      </p:grpSp>
      <p:pic>
        <p:nvPicPr>
          <p:cNvPr id="42" name="Picture 41"/>
          <p:cNvPicPr>
            <a:picLocks noChangeAspect="1"/>
          </p:cNvPicPr>
          <p:nvPr/>
        </p:nvPicPr>
        <p:blipFill>
          <a:blip r:embed="rId7"/>
          <a:stretch>
            <a:fillRect/>
          </a:stretch>
        </p:blipFill>
        <p:spPr>
          <a:xfrm>
            <a:off x="4569544" y="450859"/>
            <a:ext cx="4582229" cy="3036490"/>
          </a:xfrm>
          <a:prstGeom prst="rect">
            <a:avLst/>
          </a:prstGeom>
        </p:spPr>
      </p:pic>
      <p:pic>
        <p:nvPicPr>
          <p:cNvPr id="43" name="Picture 42"/>
          <p:cNvPicPr>
            <a:picLocks noChangeAspect="1"/>
          </p:cNvPicPr>
          <p:nvPr/>
        </p:nvPicPr>
        <p:blipFill>
          <a:blip r:embed="rId8"/>
          <a:stretch>
            <a:fillRect/>
          </a:stretch>
        </p:blipFill>
        <p:spPr>
          <a:xfrm>
            <a:off x="4569544" y="3425458"/>
            <a:ext cx="4574455" cy="3047731"/>
          </a:xfrm>
          <a:prstGeom prst="rect">
            <a:avLst/>
          </a:prstGeom>
        </p:spPr>
      </p:pic>
      <p:sp>
        <p:nvSpPr>
          <p:cNvPr id="44" name="Rectangle 43"/>
          <p:cNvSpPr/>
          <p:nvPr/>
        </p:nvSpPr>
        <p:spPr>
          <a:xfrm>
            <a:off x="6088361" y="2792896"/>
            <a:ext cx="3063411" cy="646331"/>
          </a:xfrm>
          <a:prstGeom prst="rect">
            <a:avLst/>
          </a:prstGeom>
        </p:spPr>
        <p:txBody>
          <a:bodyPr wrap="square">
            <a:spAutoFit/>
          </a:bodyPr>
          <a:lstStyle/>
          <a:p>
            <a:pPr algn="r"/>
            <a:r>
              <a:rPr lang="en-US" sz="900" dirty="0">
                <a:solidFill>
                  <a:schemeClr val="bg1"/>
                </a:solidFill>
              </a:rPr>
              <a:t>Volcanic ash plume from Cleveland Volcano, located on </a:t>
            </a:r>
            <a:r>
              <a:rPr lang="en-US" sz="900" dirty="0" err="1">
                <a:solidFill>
                  <a:schemeClr val="bg1"/>
                </a:solidFill>
              </a:rPr>
              <a:t>Chuginadak</a:t>
            </a:r>
            <a:r>
              <a:rPr lang="en-US" sz="900" dirty="0">
                <a:solidFill>
                  <a:schemeClr val="bg1"/>
                </a:solidFill>
              </a:rPr>
              <a:t> Island in the Aleutian Island Chain off Alaska. NASA image taken by Jeff Williams, Flight Engineer, from the International Space Station.</a:t>
            </a:r>
          </a:p>
        </p:txBody>
      </p:sp>
      <p:sp>
        <p:nvSpPr>
          <p:cNvPr id="45" name="Rectangle 44"/>
          <p:cNvSpPr/>
          <p:nvPr/>
        </p:nvSpPr>
        <p:spPr>
          <a:xfrm>
            <a:off x="5603910" y="5838869"/>
            <a:ext cx="3592389" cy="646331"/>
          </a:xfrm>
          <a:prstGeom prst="rect">
            <a:avLst/>
          </a:prstGeom>
        </p:spPr>
        <p:txBody>
          <a:bodyPr wrap="square">
            <a:spAutoFit/>
          </a:bodyPr>
          <a:lstStyle/>
          <a:p>
            <a:pPr algn="r"/>
            <a:r>
              <a:rPr lang="en-US" sz="900" dirty="0">
                <a:solidFill>
                  <a:srgbClr val="FFFFFF"/>
                </a:solidFill>
              </a:rPr>
              <a:t>After two seconds, the biggest bombs start falling, creating turbulent ash trails</a:t>
            </a:r>
            <a:r>
              <a:rPr lang="en-US" sz="900" dirty="0" smtClean="0">
                <a:solidFill>
                  <a:srgbClr val="FFFFFF"/>
                </a:solidFill>
              </a:rPr>
              <a:t>.</a:t>
            </a:r>
          </a:p>
          <a:p>
            <a:pPr algn="r"/>
            <a:r>
              <a:rPr lang="en-US" sz="900" dirty="0">
                <a:solidFill>
                  <a:srgbClr val="FFFFFF"/>
                </a:solidFill>
              </a:rPr>
              <a:t>November 2007 a 100m wide vent was highly active on the south side of a 350m high cone located on </a:t>
            </a:r>
            <a:r>
              <a:rPr lang="en-US" sz="900" dirty="0" err="1">
                <a:solidFill>
                  <a:srgbClr val="FFFFFF"/>
                </a:solidFill>
              </a:rPr>
              <a:t>Anak</a:t>
            </a:r>
            <a:r>
              <a:rPr lang="en-US" sz="900" dirty="0">
                <a:solidFill>
                  <a:srgbClr val="FFFFFF"/>
                </a:solidFill>
              </a:rPr>
              <a:t> Krakatau</a:t>
            </a:r>
          </a:p>
        </p:txBody>
      </p:sp>
      <p:sp>
        <p:nvSpPr>
          <p:cNvPr id="46" name="Title 1"/>
          <p:cNvSpPr txBox="1">
            <a:spLocks/>
          </p:cNvSpPr>
          <p:nvPr/>
        </p:nvSpPr>
        <p:spPr>
          <a:xfrm>
            <a:off x="126653" y="2062778"/>
            <a:ext cx="4442891"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dirty="0" smtClean="0">
                <a:solidFill>
                  <a:srgbClr val="FF6600"/>
                </a:solidFill>
              </a:rPr>
              <a:t>Why magma Fragmentation?</a:t>
            </a:r>
            <a:endParaRPr lang="en-US" sz="2400" dirty="0">
              <a:solidFill>
                <a:srgbClr val="FF6600"/>
              </a:solidFill>
            </a:endParaRPr>
          </a:p>
        </p:txBody>
      </p:sp>
    </p:spTree>
    <p:extLst>
      <p:ext uri="{BB962C8B-B14F-4D97-AF65-F5344CB8AC3E}">
        <p14:creationId xmlns:p14="http://schemas.microsoft.com/office/powerpoint/2010/main" val="62414189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27020"/>
            <a:ext cx="9144000" cy="6746161"/>
            <a:chOff x="0" y="27020"/>
            <a:chExt cx="9144000" cy="6746161"/>
          </a:xfrm>
        </p:grpSpPr>
        <p:cxnSp>
          <p:nvCxnSpPr>
            <p:cNvPr id="4" name="Straight Connector 3"/>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6" name="TextBox 5"/>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7" name="Picture 6"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2" name="TextBox 1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 Paredes</a:t>
              </a:r>
              <a:endParaRPr lang="en-US" sz="1600" dirty="0">
                <a:solidFill>
                  <a:srgbClr val="BFBFBF"/>
                </a:solidFill>
              </a:endParaRPr>
            </a:p>
          </p:txBody>
        </p:sp>
        <p:cxnSp>
          <p:nvCxnSpPr>
            <p:cNvPr id="13" name="Straight Connector 1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sp>
        <p:nvSpPr>
          <p:cNvPr id="21" name="Title 1"/>
          <p:cNvSpPr txBox="1">
            <a:spLocks/>
          </p:cNvSpPr>
          <p:nvPr/>
        </p:nvSpPr>
        <p:spPr>
          <a:xfrm>
            <a:off x="136353" y="439106"/>
            <a:ext cx="8229600"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dirty="0" smtClean="0">
                <a:solidFill>
                  <a:srgbClr val="FF6600"/>
                </a:solidFill>
              </a:rPr>
              <a:t>How do we measure magma fragmentation?</a:t>
            </a:r>
            <a:endParaRPr lang="en-US" sz="2000" dirty="0">
              <a:solidFill>
                <a:srgbClr val="FF6600"/>
              </a:solidFill>
            </a:endParaRPr>
          </a:p>
        </p:txBody>
      </p:sp>
      <p:sp>
        <p:nvSpPr>
          <p:cNvPr id="3" name="Rectangle 2"/>
          <p:cNvSpPr/>
          <p:nvPr/>
        </p:nvSpPr>
        <p:spPr>
          <a:xfrm>
            <a:off x="4727452" y="875909"/>
            <a:ext cx="4414627" cy="3554820"/>
          </a:xfrm>
          <a:prstGeom prst="rect">
            <a:avLst/>
          </a:prstGeom>
        </p:spPr>
        <p:txBody>
          <a:bodyPr wrap="square">
            <a:spAutoFit/>
          </a:bodyPr>
          <a:lstStyle/>
          <a:p>
            <a:r>
              <a:rPr lang="en-US" dirty="0" err="1" smtClean="0">
                <a:solidFill>
                  <a:srgbClr val="FFFFFF"/>
                </a:solidFill>
              </a:rPr>
              <a:t>Kueppers</a:t>
            </a:r>
            <a:r>
              <a:rPr lang="en-US" dirty="0" smtClean="0">
                <a:solidFill>
                  <a:srgbClr val="FFFFFF"/>
                </a:solidFill>
              </a:rPr>
              <a:t>, U. et al., 2006: </a:t>
            </a:r>
            <a:r>
              <a:rPr lang="en-US" i="1" dirty="0" smtClean="0">
                <a:solidFill>
                  <a:srgbClr val="FFFFFF"/>
                </a:solidFill>
              </a:rPr>
              <a:t>“fractal </a:t>
            </a:r>
            <a:r>
              <a:rPr lang="en-US" i="1" dirty="0">
                <a:solidFill>
                  <a:srgbClr val="FFFFFF"/>
                </a:solidFill>
              </a:rPr>
              <a:t>dimension of fragmentation can be used to quantify the explosive energy of eruptions</a:t>
            </a:r>
            <a:r>
              <a:rPr lang="en-US" i="1" dirty="0" smtClean="0">
                <a:solidFill>
                  <a:srgbClr val="FFFFFF"/>
                </a:solidFill>
              </a:rPr>
              <a:t>.”</a:t>
            </a:r>
            <a:endParaRPr lang="en-US" i="1" dirty="0">
              <a:solidFill>
                <a:srgbClr val="FFFFFF"/>
              </a:solidFill>
            </a:endParaRPr>
          </a:p>
          <a:p>
            <a:endParaRPr lang="en-US" i="1" dirty="0">
              <a:solidFill>
                <a:srgbClr val="FFFFFF"/>
              </a:solidFill>
            </a:endParaRPr>
          </a:p>
          <a:p>
            <a:r>
              <a:rPr lang="en-US" dirty="0" err="1" smtClean="0">
                <a:solidFill>
                  <a:srgbClr val="FFFFFF"/>
                </a:solidFill>
              </a:rPr>
              <a:t>Perugini</a:t>
            </a:r>
            <a:r>
              <a:rPr lang="en-US" dirty="0" smtClean="0">
                <a:solidFill>
                  <a:srgbClr val="FFFFFF"/>
                </a:solidFill>
              </a:rPr>
              <a:t>, D. et al., 2011: </a:t>
            </a:r>
            <a:r>
              <a:rPr lang="en-US" i="1" dirty="0" smtClean="0">
                <a:solidFill>
                  <a:srgbClr val="FFFFFF"/>
                </a:solidFill>
              </a:rPr>
              <a:t>“</a:t>
            </a:r>
            <a:r>
              <a:rPr lang="en-US" i="1" dirty="0">
                <a:solidFill>
                  <a:srgbClr val="FFFFFF"/>
                </a:solidFill>
              </a:rPr>
              <a:t>The grain size distribution of </a:t>
            </a:r>
            <a:r>
              <a:rPr lang="en-US" i="1" dirty="0" err="1">
                <a:solidFill>
                  <a:srgbClr val="FFFFFF"/>
                </a:solidFill>
              </a:rPr>
              <a:t>pyroclasts</a:t>
            </a:r>
            <a:r>
              <a:rPr lang="en-US" i="1" dirty="0">
                <a:solidFill>
                  <a:srgbClr val="FFFFFF"/>
                </a:solidFill>
              </a:rPr>
              <a:t> is consistent with fractal fragmentation theory </a:t>
            </a:r>
            <a:r>
              <a:rPr lang="en-US" i="1" dirty="0" smtClean="0">
                <a:solidFill>
                  <a:srgbClr val="FFFFFF"/>
                </a:solidFill>
              </a:rPr>
              <a:t>and </a:t>
            </a:r>
            <a:r>
              <a:rPr lang="en-US" i="1" dirty="0">
                <a:solidFill>
                  <a:srgbClr val="FFFFFF"/>
                </a:solidFill>
              </a:rPr>
              <a:t>they can </a:t>
            </a:r>
            <a:r>
              <a:rPr lang="en-US" i="1" dirty="0" smtClean="0">
                <a:solidFill>
                  <a:srgbClr val="FFFFFF"/>
                </a:solidFill>
              </a:rPr>
              <a:t>be measured </a:t>
            </a:r>
            <a:r>
              <a:rPr lang="en-US" i="1" dirty="0">
                <a:solidFill>
                  <a:srgbClr val="FFFFFF"/>
                </a:solidFill>
              </a:rPr>
              <a:t>by </a:t>
            </a:r>
            <a:r>
              <a:rPr lang="en-US" i="1" dirty="0" smtClean="0">
                <a:solidFill>
                  <a:srgbClr val="FFFFFF"/>
                </a:solidFill>
              </a:rPr>
              <a:t>a </a:t>
            </a:r>
            <a:r>
              <a:rPr lang="en-US" i="1" dirty="0">
                <a:solidFill>
                  <a:srgbClr val="FFFFFF"/>
                </a:solidFill>
              </a:rPr>
              <a:t>single parameter, </a:t>
            </a:r>
            <a:r>
              <a:rPr lang="en-US" i="1" dirty="0" err="1" smtClean="0">
                <a:solidFill>
                  <a:srgbClr val="FFFFFF"/>
                </a:solidFill>
              </a:rPr>
              <a:t>D</a:t>
            </a:r>
            <a:r>
              <a:rPr lang="en-US" i="1" baseline="-25000" dirty="0" err="1" smtClean="0">
                <a:solidFill>
                  <a:srgbClr val="FFFFFF"/>
                </a:solidFill>
              </a:rPr>
              <a:t>f</a:t>
            </a:r>
            <a:r>
              <a:rPr lang="en-US" i="1" dirty="0" smtClean="0">
                <a:solidFill>
                  <a:srgbClr val="FFFFFF"/>
                </a:solidFill>
              </a:rPr>
              <a:t>”</a:t>
            </a:r>
          </a:p>
          <a:p>
            <a:endParaRPr lang="en-US" i="1" dirty="0">
              <a:solidFill>
                <a:srgbClr val="FFFFFF"/>
              </a:solidFill>
            </a:endParaRPr>
          </a:p>
          <a:p>
            <a:r>
              <a:rPr lang="en-US" dirty="0" err="1" smtClean="0">
                <a:solidFill>
                  <a:srgbClr val="FFFFFF"/>
                </a:solidFill>
              </a:rPr>
              <a:t>Vallianatos</a:t>
            </a:r>
            <a:r>
              <a:rPr lang="en-US" dirty="0" smtClean="0">
                <a:solidFill>
                  <a:srgbClr val="FFFFFF"/>
                </a:solidFill>
              </a:rPr>
              <a:t>, F. et al., 2014: “</a:t>
            </a:r>
            <a:r>
              <a:rPr lang="en-US" i="1" dirty="0" smtClean="0">
                <a:solidFill>
                  <a:srgbClr val="FFFFFF"/>
                </a:solidFill>
              </a:rPr>
              <a:t>Non-Extensive Statistical Physics (NESP) approach to study crystal size distribution on Martian </a:t>
            </a:r>
            <a:r>
              <a:rPr lang="en-US" i="1" dirty="0" err="1" smtClean="0">
                <a:solidFill>
                  <a:srgbClr val="FFFFFF"/>
                </a:solidFill>
              </a:rPr>
              <a:t>Nakhlites</a:t>
            </a:r>
            <a:r>
              <a:rPr lang="en-US" i="1" dirty="0" smtClean="0">
                <a:solidFill>
                  <a:srgbClr val="FFFFFF"/>
                </a:solidFill>
              </a:rPr>
              <a:t>”</a:t>
            </a:r>
            <a:endParaRPr lang="en-US" i="1" dirty="0">
              <a:solidFill>
                <a:srgbClr val="FFFFFF"/>
              </a:solidFill>
            </a:endParaRPr>
          </a:p>
          <a:p>
            <a:endParaRPr lang="en-US" sz="900" dirty="0" smtClean="0">
              <a:solidFill>
                <a:srgbClr val="FFFFFF"/>
              </a:solidFill>
            </a:endParaRPr>
          </a:p>
        </p:txBody>
      </p:sp>
      <p:pic>
        <p:nvPicPr>
          <p:cNvPr id="9" name="Picture 8"/>
          <p:cNvPicPr>
            <a:picLocks noChangeAspect="1"/>
          </p:cNvPicPr>
          <p:nvPr/>
        </p:nvPicPr>
        <p:blipFill>
          <a:blip r:embed="rId4"/>
          <a:stretch>
            <a:fillRect/>
          </a:stretch>
        </p:blipFill>
        <p:spPr>
          <a:xfrm>
            <a:off x="279099" y="996085"/>
            <a:ext cx="4307233" cy="2866268"/>
          </a:xfrm>
          <a:prstGeom prst="rect">
            <a:avLst/>
          </a:prstGeom>
        </p:spPr>
      </p:pic>
      <p:sp>
        <p:nvSpPr>
          <p:cNvPr id="8" name="Rectangle 7"/>
          <p:cNvSpPr/>
          <p:nvPr/>
        </p:nvSpPr>
        <p:spPr>
          <a:xfrm>
            <a:off x="829067" y="4836472"/>
            <a:ext cx="7536885" cy="1384995"/>
          </a:xfrm>
          <a:prstGeom prst="rect">
            <a:avLst/>
          </a:prstGeom>
        </p:spPr>
        <p:txBody>
          <a:bodyPr wrap="square">
            <a:spAutoFit/>
          </a:bodyPr>
          <a:lstStyle/>
          <a:p>
            <a:pPr lvl="0" algn="ctr" defTabSz="914400">
              <a:spcBef>
                <a:spcPct val="20000"/>
              </a:spcBef>
              <a:defRPr/>
            </a:pPr>
            <a:r>
              <a:rPr lang="en-US" sz="2400" dirty="0">
                <a:solidFill>
                  <a:srgbClr val="FFCC66"/>
                </a:solidFill>
              </a:rPr>
              <a:t>Degree of fragmentation of melted fragments with </a:t>
            </a:r>
            <a:r>
              <a:rPr lang="es-ES" sz="2400" dirty="0">
                <a:solidFill>
                  <a:srgbClr val="FFCC66"/>
                </a:solidFill>
              </a:rPr>
              <a:t>a fractal </a:t>
            </a:r>
            <a:r>
              <a:rPr lang="es-ES" sz="2400" dirty="0" err="1">
                <a:solidFill>
                  <a:srgbClr val="FFCC66"/>
                </a:solidFill>
              </a:rPr>
              <a:t>statistical</a:t>
            </a:r>
            <a:r>
              <a:rPr lang="es-ES" sz="2400" dirty="0">
                <a:solidFill>
                  <a:srgbClr val="FFCC66"/>
                </a:solidFill>
              </a:rPr>
              <a:t> </a:t>
            </a:r>
            <a:r>
              <a:rPr lang="es-ES" sz="2400" dirty="0" err="1">
                <a:solidFill>
                  <a:srgbClr val="FFCC66"/>
                </a:solidFill>
              </a:rPr>
              <a:t>approach</a:t>
            </a:r>
            <a:r>
              <a:rPr lang="en-US" sz="2400" dirty="0">
                <a:solidFill>
                  <a:srgbClr val="FFCC66"/>
                </a:solidFill>
              </a:rPr>
              <a:t> </a:t>
            </a:r>
            <a:r>
              <a:rPr lang="en-US" sz="2400" dirty="0">
                <a:solidFill>
                  <a:srgbClr val="FFCC66"/>
                </a:solidFill>
                <a:sym typeface="Wingdings" pitchFamily="2" charset="2"/>
              </a:rPr>
              <a:t> U</a:t>
            </a:r>
            <a:r>
              <a:rPr lang="en-US" sz="2400" dirty="0">
                <a:solidFill>
                  <a:srgbClr val="FFCC66"/>
                </a:solidFill>
              </a:rPr>
              <a:t>nderstanding the </a:t>
            </a:r>
            <a:r>
              <a:rPr lang="en-US" sz="2400" dirty="0" smtClean="0">
                <a:solidFill>
                  <a:srgbClr val="FFCC66"/>
                </a:solidFill>
              </a:rPr>
              <a:t>energy of the eruption/fragmentation efficiency.</a:t>
            </a:r>
            <a:endParaRPr lang="en-US" sz="2400" dirty="0">
              <a:solidFill>
                <a:srgbClr val="FFCC66"/>
              </a:solidFill>
            </a:endParaRPr>
          </a:p>
          <a:p>
            <a:endParaRPr lang="en-US" baseline="30000" dirty="0">
              <a:solidFill>
                <a:srgbClr val="FFFFFF"/>
              </a:solidFill>
            </a:endParaRPr>
          </a:p>
        </p:txBody>
      </p:sp>
    </p:spTree>
    <p:extLst>
      <p:ext uri="{BB962C8B-B14F-4D97-AF65-F5344CB8AC3E}">
        <p14:creationId xmlns:p14="http://schemas.microsoft.com/office/powerpoint/2010/main" val="227722181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27020"/>
            <a:ext cx="9144000" cy="6746161"/>
            <a:chOff x="0" y="27020"/>
            <a:chExt cx="9144000" cy="6746161"/>
          </a:xfrm>
        </p:grpSpPr>
        <p:cxnSp>
          <p:nvCxnSpPr>
            <p:cNvPr id="4" name="Straight Connector 3"/>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6" name="TextBox 5"/>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7" name="Picture 6"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2" name="TextBox 1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 Paredes</a:t>
              </a:r>
              <a:endParaRPr lang="en-US" sz="1600" dirty="0">
                <a:solidFill>
                  <a:srgbClr val="BFBFBF"/>
                </a:solidFill>
              </a:endParaRPr>
            </a:p>
          </p:txBody>
        </p:sp>
        <p:cxnSp>
          <p:nvCxnSpPr>
            <p:cNvPr id="13" name="Straight Connector 1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sp>
        <p:nvSpPr>
          <p:cNvPr id="15" name="Content Placeholder 2"/>
          <p:cNvSpPr txBox="1">
            <a:spLocks/>
          </p:cNvSpPr>
          <p:nvPr/>
        </p:nvSpPr>
        <p:spPr>
          <a:xfrm>
            <a:off x="279099" y="1337961"/>
            <a:ext cx="8721861" cy="587114"/>
          </a:xfrm>
          <a:prstGeom prst="rect">
            <a:avLst/>
          </a:prstGeom>
        </p:spPr>
        <p:txBody>
          <a:bodyPr vert="horz" lIns="91440" tIns="45720" rIns="91440" bIns="45720" rtlCol="0">
            <a:noAutofit/>
          </a:bodyPr>
          <a:lstStyle/>
          <a:p>
            <a:pPr marR="0" lvl="0" algn="l" defTabSz="914400" rtl="0" eaLnBrk="1" fontAlgn="auto" latinLnBrk="0" hangingPunct="1">
              <a:lnSpc>
                <a:spcPct val="100000"/>
              </a:lnSpc>
              <a:spcBef>
                <a:spcPct val="20000"/>
              </a:spcBef>
              <a:spcAft>
                <a:spcPts val="0"/>
              </a:spcAft>
              <a:buClrTx/>
              <a:buSzTx/>
              <a:tabLst/>
              <a:defRPr/>
            </a:pPr>
            <a:r>
              <a:rPr kumimoji="0" lang="en-US" sz="1700" b="0" i="0" u="none" strike="noStrike" kern="1200" cap="none" spc="0" normalizeH="0" baseline="0" noProof="0" dirty="0" smtClean="0">
                <a:ln>
                  <a:noFill/>
                </a:ln>
                <a:solidFill>
                  <a:schemeClr val="bg1"/>
                </a:solidFill>
                <a:effectLst/>
                <a:uLnTx/>
                <a:uFillTx/>
                <a:latin typeface="+mn-lt"/>
                <a:ea typeface="+mn-ea"/>
                <a:cs typeface="+mn-cs"/>
              </a:rPr>
              <a:t>Mandelbrot (1982): </a:t>
            </a:r>
            <a:r>
              <a:rPr kumimoji="0" lang="en-US" sz="1700" b="1" i="0" u="none" strike="noStrike" kern="1200" cap="none" spc="0" normalizeH="0" baseline="0" noProof="0" dirty="0" smtClean="0">
                <a:ln>
                  <a:noFill/>
                </a:ln>
                <a:solidFill>
                  <a:srgbClr val="FFCC66"/>
                </a:solidFill>
                <a:effectLst/>
                <a:uLnTx/>
                <a:uFillTx/>
                <a:latin typeface="+mn-lt"/>
                <a:ea typeface="+mn-ea"/>
                <a:cs typeface="+mn-cs"/>
              </a:rPr>
              <a:t>Fractal</a:t>
            </a:r>
            <a:r>
              <a:rPr kumimoji="0" lang="en-US" sz="1700" b="0" i="0" u="none" strike="noStrike" kern="1200" cap="none" spc="0" normalizeH="0" baseline="0" noProof="0" dirty="0" smtClean="0">
                <a:ln>
                  <a:noFill/>
                </a:ln>
                <a:solidFill>
                  <a:srgbClr val="FFCC66"/>
                </a:solidFill>
                <a:effectLst/>
                <a:uLnTx/>
                <a:uFillTx/>
                <a:latin typeface="+mn-lt"/>
                <a:ea typeface="+mn-ea"/>
                <a:cs typeface="+mn-cs"/>
              </a:rPr>
              <a:t> </a:t>
            </a:r>
            <a:r>
              <a:rPr kumimoji="0" lang="en-US" sz="1700" b="1" i="0" u="none" strike="noStrike" kern="1200" cap="none" spc="0" normalizeH="0" baseline="0" noProof="0" dirty="0" smtClean="0">
                <a:ln>
                  <a:noFill/>
                </a:ln>
                <a:solidFill>
                  <a:srgbClr val="FFCC66"/>
                </a:solidFill>
                <a:effectLst/>
                <a:uLnTx/>
                <a:uFillTx/>
                <a:latin typeface="+mn-lt"/>
                <a:ea typeface="+mn-ea"/>
                <a:cs typeface="+mn-cs"/>
              </a:rPr>
              <a:t>fragmentation</a:t>
            </a:r>
            <a:r>
              <a:rPr kumimoji="0" lang="en-US" sz="1700" b="0" i="0" u="none" strike="noStrike" kern="1200" cap="none" spc="0" normalizeH="0" baseline="0" noProof="0" dirty="0" smtClean="0">
                <a:ln>
                  <a:noFill/>
                </a:ln>
                <a:solidFill>
                  <a:srgbClr val="FFCC66"/>
                </a:solidFill>
                <a:effectLst/>
                <a:uLnTx/>
                <a:uFillTx/>
                <a:latin typeface="+mn-lt"/>
                <a:ea typeface="+mn-ea"/>
                <a:cs typeface="+mn-cs"/>
              </a:rPr>
              <a:t> </a:t>
            </a:r>
            <a:r>
              <a:rPr kumimoji="0" lang="en-US" sz="1700" b="0" i="0" u="none" strike="noStrike" kern="1200" cap="none" spc="0" normalizeH="0" baseline="0" noProof="0" dirty="0" smtClean="0">
                <a:ln>
                  <a:noFill/>
                </a:ln>
                <a:solidFill>
                  <a:schemeClr val="bg1"/>
                </a:solidFill>
                <a:effectLst/>
                <a:uLnTx/>
                <a:uFillTx/>
                <a:latin typeface="+mn-lt"/>
                <a:ea typeface="+mn-ea"/>
                <a:cs typeface="+mn-cs"/>
              </a:rPr>
              <a:t>can be </a:t>
            </a:r>
            <a:r>
              <a:rPr kumimoji="0" lang="en-US" sz="1700" b="1" i="0" u="none" strike="noStrike" kern="1200" cap="none" spc="0" normalizeH="0" baseline="0" noProof="0" dirty="0" smtClean="0">
                <a:ln>
                  <a:noFill/>
                </a:ln>
                <a:solidFill>
                  <a:schemeClr val="bg1"/>
                </a:solidFill>
                <a:effectLst/>
                <a:uLnTx/>
                <a:uFillTx/>
                <a:latin typeface="+mn-lt"/>
                <a:ea typeface="+mn-ea"/>
                <a:cs typeface="+mn-cs"/>
              </a:rPr>
              <a:t>quantified</a:t>
            </a:r>
            <a:r>
              <a:rPr kumimoji="0" lang="en-US" sz="1700" b="0" i="0" u="none" strike="noStrike" kern="1200" cap="none" spc="0" normalizeH="0" baseline="0" noProof="0" dirty="0" smtClean="0">
                <a:ln>
                  <a:noFill/>
                </a:ln>
                <a:solidFill>
                  <a:schemeClr val="bg1"/>
                </a:solidFill>
                <a:effectLst/>
                <a:uLnTx/>
                <a:uFillTx/>
                <a:latin typeface="+mn-lt"/>
                <a:ea typeface="+mn-ea"/>
                <a:cs typeface="+mn-cs"/>
              </a:rPr>
              <a:t> by </a:t>
            </a:r>
            <a:r>
              <a:rPr kumimoji="0" lang="en-US" sz="1700" b="1" i="0" u="none" strike="noStrike" kern="1200" cap="none" spc="0" normalizeH="0" baseline="0" noProof="0" dirty="0" smtClean="0">
                <a:ln>
                  <a:noFill/>
                </a:ln>
                <a:solidFill>
                  <a:srgbClr val="FFCC66"/>
                </a:solidFill>
                <a:effectLst/>
                <a:uLnTx/>
                <a:uFillTx/>
                <a:latin typeface="+mn-lt"/>
                <a:ea typeface="+mn-ea"/>
                <a:cs typeface="+mn-cs"/>
              </a:rPr>
              <a:t>measuring</a:t>
            </a:r>
            <a:r>
              <a:rPr kumimoji="0" lang="en-US" sz="1700" b="0" i="0" u="none" strike="noStrike" kern="1200" cap="none" spc="0" normalizeH="0" baseline="0" noProof="0" dirty="0" smtClean="0">
                <a:ln>
                  <a:noFill/>
                </a:ln>
                <a:solidFill>
                  <a:schemeClr val="bg1"/>
                </a:solidFill>
                <a:effectLst/>
                <a:uLnTx/>
                <a:uFillTx/>
                <a:latin typeface="+mn-lt"/>
                <a:ea typeface="+mn-ea"/>
                <a:cs typeface="+mn-cs"/>
              </a:rPr>
              <a:t> the </a:t>
            </a:r>
            <a:r>
              <a:rPr kumimoji="0" lang="en-US" sz="1700" b="1" i="0" u="none" strike="noStrike" kern="1200" cap="none" spc="0" normalizeH="0" baseline="0" noProof="0" dirty="0" smtClean="0">
                <a:ln>
                  <a:noFill/>
                </a:ln>
                <a:solidFill>
                  <a:srgbClr val="FFCC66"/>
                </a:solidFill>
                <a:effectLst/>
                <a:uLnTx/>
                <a:uFillTx/>
                <a:latin typeface="+mn-lt"/>
                <a:ea typeface="+mn-ea"/>
                <a:cs typeface="+mn-cs"/>
              </a:rPr>
              <a:t>fractal</a:t>
            </a:r>
            <a:r>
              <a:rPr kumimoji="0" lang="en-US" sz="1700" b="0" i="0" u="none" strike="noStrike" kern="1200" cap="none" spc="0" normalizeH="0" baseline="0" noProof="0" dirty="0" smtClean="0">
                <a:ln>
                  <a:noFill/>
                </a:ln>
                <a:solidFill>
                  <a:srgbClr val="FFCC66"/>
                </a:solidFill>
                <a:effectLst/>
                <a:uLnTx/>
                <a:uFillTx/>
                <a:latin typeface="+mn-lt"/>
                <a:ea typeface="+mn-ea"/>
                <a:cs typeface="+mn-cs"/>
              </a:rPr>
              <a:t> </a:t>
            </a:r>
            <a:r>
              <a:rPr kumimoji="0" lang="en-US" sz="1700" b="1" i="0" u="none" strike="noStrike" kern="1200" cap="none" spc="0" normalizeH="0" baseline="0" noProof="0" dirty="0" smtClean="0">
                <a:ln>
                  <a:noFill/>
                </a:ln>
                <a:solidFill>
                  <a:srgbClr val="FFCC66"/>
                </a:solidFill>
                <a:effectLst/>
                <a:uLnTx/>
                <a:uFillTx/>
                <a:latin typeface="+mn-lt"/>
                <a:ea typeface="+mn-ea"/>
                <a:cs typeface="+mn-cs"/>
              </a:rPr>
              <a:t>dimension</a:t>
            </a:r>
            <a:r>
              <a:rPr kumimoji="0" lang="en-US" sz="1700" b="0" i="0" u="none" strike="noStrike" kern="1200" cap="none" spc="0" normalizeH="0" baseline="0" noProof="0" dirty="0" smtClean="0">
                <a:ln>
                  <a:noFill/>
                </a:ln>
                <a:solidFill>
                  <a:schemeClr val="bg1"/>
                </a:solidFill>
                <a:effectLst/>
                <a:uLnTx/>
                <a:uFillTx/>
                <a:latin typeface="+mn-lt"/>
                <a:ea typeface="+mn-ea"/>
                <a:cs typeface="+mn-cs"/>
              </a:rPr>
              <a:t> of fragments of a given population of particles  through the equation:</a:t>
            </a:r>
          </a:p>
        </p:txBody>
      </p:sp>
      <p:pic>
        <p:nvPicPr>
          <p:cNvPr id="16" name="Picture 5"/>
          <p:cNvPicPr>
            <a:picLocks noChangeAspect="1" noChangeArrowheads="1"/>
          </p:cNvPicPr>
          <p:nvPr/>
        </p:nvPicPr>
        <p:blipFill>
          <a:blip r:embed="rId4"/>
          <a:srcRect l="36786" t="50000" r="41801" b="44141"/>
          <a:stretch>
            <a:fillRect/>
          </a:stretch>
        </p:blipFill>
        <p:spPr bwMode="auto">
          <a:xfrm>
            <a:off x="3166161" y="2008817"/>
            <a:ext cx="2786082" cy="428628"/>
          </a:xfrm>
          <a:prstGeom prst="rect">
            <a:avLst/>
          </a:prstGeom>
          <a:noFill/>
          <a:ln w="9525">
            <a:noFill/>
            <a:miter lim="800000"/>
            <a:headEnd/>
            <a:tailEnd/>
          </a:ln>
          <a:effectLst/>
        </p:spPr>
      </p:pic>
      <p:pic>
        <p:nvPicPr>
          <p:cNvPr id="17" name="Picture 3"/>
          <p:cNvPicPr>
            <a:picLocks noChangeAspect="1" noChangeArrowheads="1"/>
          </p:cNvPicPr>
          <p:nvPr/>
        </p:nvPicPr>
        <p:blipFill rotWithShape="1">
          <a:blip r:embed="rId5"/>
          <a:srcRect l="35688" t="61393" r="42899" b="32137"/>
          <a:stretch/>
        </p:blipFill>
        <p:spPr bwMode="auto">
          <a:xfrm>
            <a:off x="3166161" y="3221864"/>
            <a:ext cx="2786082" cy="473206"/>
          </a:xfrm>
          <a:prstGeom prst="rect">
            <a:avLst/>
          </a:prstGeom>
          <a:noFill/>
          <a:ln w="9525">
            <a:noFill/>
            <a:miter lim="800000"/>
            <a:headEnd/>
            <a:tailEnd/>
          </a:ln>
          <a:effectLst/>
        </p:spPr>
      </p:pic>
      <p:pic>
        <p:nvPicPr>
          <p:cNvPr id="18" name="Picture 5"/>
          <p:cNvPicPr>
            <a:picLocks noChangeAspect="1" noChangeArrowheads="1"/>
          </p:cNvPicPr>
          <p:nvPr/>
        </p:nvPicPr>
        <p:blipFill>
          <a:blip r:embed="rId4"/>
          <a:srcRect l="36786" t="68555" r="41801" b="23632"/>
          <a:stretch>
            <a:fillRect/>
          </a:stretch>
        </p:blipFill>
        <p:spPr bwMode="auto">
          <a:xfrm>
            <a:off x="3166161" y="4162608"/>
            <a:ext cx="2786082" cy="571528"/>
          </a:xfrm>
          <a:prstGeom prst="rect">
            <a:avLst/>
          </a:prstGeom>
          <a:noFill/>
          <a:ln w="9525">
            <a:noFill/>
            <a:miter lim="800000"/>
            <a:headEnd/>
            <a:tailEnd/>
          </a:ln>
          <a:effectLst/>
        </p:spPr>
      </p:pic>
      <p:sp>
        <p:nvSpPr>
          <p:cNvPr id="24" name="Content Placeholder 2"/>
          <p:cNvSpPr txBox="1">
            <a:spLocks/>
          </p:cNvSpPr>
          <p:nvPr/>
        </p:nvSpPr>
        <p:spPr>
          <a:xfrm>
            <a:off x="279099" y="2535145"/>
            <a:ext cx="8721861" cy="731298"/>
          </a:xfrm>
          <a:prstGeom prst="rect">
            <a:avLst/>
          </a:prstGeom>
        </p:spPr>
        <p:txBody>
          <a:bodyPr vert="horz" lIns="91440" tIns="45720" rIns="91440" bIns="45720" rtlCol="0">
            <a:normAutofit/>
          </a:bodyPr>
          <a:lstStyle/>
          <a:p>
            <a:pPr marR="0" lvl="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700" b="0" i="0" u="none" strike="noStrike" kern="1200" cap="none" spc="0" normalizeH="0" baseline="0" noProof="0" dirty="0" smtClean="0">
                <a:ln>
                  <a:noFill/>
                </a:ln>
                <a:solidFill>
                  <a:schemeClr val="bg1"/>
                </a:solidFill>
                <a:effectLst/>
                <a:uLnTx/>
                <a:uFillTx/>
                <a:latin typeface="+mn-lt"/>
                <a:ea typeface="+mn-ea"/>
                <a:cs typeface="+mn-cs"/>
              </a:rPr>
              <a:t>The value of the fractal dimension (</a:t>
            </a:r>
            <a:r>
              <a:rPr kumimoji="0" lang="en-US" sz="1700" b="0" i="0" u="none" strike="noStrike" kern="1200" cap="none" spc="0" normalizeH="0" baseline="0" noProof="0" dirty="0" err="1" smtClean="0">
                <a:ln>
                  <a:noFill/>
                </a:ln>
                <a:solidFill>
                  <a:schemeClr val="bg1"/>
                </a:solidFill>
                <a:effectLst/>
                <a:uLnTx/>
                <a:uFillTx/>
                <a:latin typeface="+mn-lt"/>
                <a:ea typeface="+mn-ea"/>
                <a:cs typeface="+mn-cs"/>
              </a:rPr>
              <a:t>D</a:t>
            </a:r>
            <a:r>
              <a:rPr kumimoji="0" lang="en-US" sz="1700" b="0" i="0" u="none" strike="noStrike" kern="1200" cap="none" spc="0" normalizeH="0" baseline="-25000" noProof="0" dirty="0" err="1" smtClean="0">
                <a:ln>
                  <a:noFill/>
                </a:ln>
                <a:solidFill>
                  <a:schemeClr val="bg1"/>
                </a:solidFill>
                <a:effectLst/>
                <a:uLnTx/>
                <a:uFillTx/>
                <a:latin typeface="+mn-lt"/>
                <a:ea typeface="+mn-ea"/>
                <a:cs typeface="+mn-cs"/>
              </a:rPr>
              <a:t>f</a:t>
            </a:r>
            <a:r>
              <a:rPr kumimoji="0" lang="en-US" sz="1700" b="0" i="0" u="none" strike="noStrike" kern="1200" cap="none" spc="0" normalizeH="0" baseline="0" noProof="0" dirty="0" smtClean="0">
                <a:ln>
                  <a:noFill/>
                </a:ln>
                <a:solidFill>
                  <a:schemeClr val="bg1"/>
                </a:solidFill>
                <a:effectLst/>
                <a:uLnTx/>
                <a:uFillTx/>
                <a:latin typeface="+mn-lt"/>
                <a:ea typeface="+mn-ea"/>
                <a:cs typeface="+mn-cs"/>
              </a:rPr>
              <a:t>) is a measure </a:t>
            </a:r>
            <a:r>
              <a:rPr kumimoji="0" lang="en-US" sz="1700" b="0" i="1" u="none" strike="noStrike" kern="1200" cap="none" spc="0" normalizeH="0" baseline="0" noProof="0" dirty="0" smtClean="0">
                <a:ln>
                  <a:noFill/>
                </a:ln>
                <a:solidFill>
                  <a:schemeClr val="bg1"/>
                </a:solidFill>
                <a:effectLst/>
                <a:uLnTx/>
                <a:uFillTx/>
                <a:latin typeface="+mn-lt"/>
                <a:ea typeface="+mn-ea"/>
                <a:cs typeface="+mn-cs"/>
              </a:rPr>
              <a:t>of the size–number relationship of the particle population or, in other terms, the fragmentation of the population</a:t>
            </a:r>
            <a:r>
              <a:rPr kumimoji="0" lang="en-US" sz="1700" b="0" i="0" u="none" strike="noStrike" kern="1200" cap="none" spc="0" normalizeH="0" baseline="0" noProof="0" dirty="0" smtClean="0">
                <a:ln>
                  <a:noFill/>
                </a:ln>
                <a:solidFill>
                  <a:schemeClr val="bg1"/>
                </a:solidFill>
                <a:effectLst/>
                <a:uLnTx/>
                <a:uFillTx/>
                <a:latin typeface="+mn-lt"/>
                <a:ea typeface="+mn-ea"/>
                <a:cs typeface="+mn-cs"/>
              </a:rPr>
              <a:t>. </a:t>
            </a:r>
          </a:p>
        </p:txBody>
      </p:sp>
      <p:sp>
        <p:nvSpPr>
          <p:cNvPr id="25" name="Content Placeholder 2"/>
          <p:cNvSpPr txBox="1">
            <a:spLocks/>
          </p:cNvSpPr>
          <p:nvPr/>
        </p:nvSpPr>
        <p:spPr>
          <a:xfrm>
            <a:off x="6049216" y="3285402"/>
            <a:ext cx="1772280" cy="473206"/>
          </a:xfrm>
          <a:prstGeom prst="rect">
            <a:avLst/>
          </a:prstGeom>
        </p:spPr>
        <p:txBody>
          <a:bodyPr vert="horz" lIns="91440" tIns="45720" rIns="91440" bIns="45720" rtlCol="0">
            <a:normAutofit/>
          </a:bodyPr>
          <a:lstStyle/>
          <a:p>
            <a:pPr marR="0" lvl="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200" b="1" i="1" u="none" strike="noStrike" kern="1200" cap="none" spc="0" normalizeH="0" baseline="0" noProof="0" dirty="0" smtClean="0">
                <a:ln>
                  <a:noFill/>
                </a:ln>
                <a:solidFill>
                  <a:schemeClr val="bg1"/>
                </a:solidFill>
                <a:effectLst/>
                <a:uLnTx/>
                <a:uFillTx/>
                <a:latin typeface="+mn-lt"/>
                <a:ea typeface="+mn-ea"/>
                <a:cs typeface="+mn-cs"/>
              </a:rPr>
              <a:t>, for linear comparison</a:t>
            </a:r>
            <a:endParaRPr kumimoji="0" lang="es-ES" sz="1200" b="1" i="1" u="none" strike="noStrike" kern="1200" cap="none" spc="0" normalizeH="0" baseline="0" noProof="0" dirty="0" smtClean="0">
              <a:ln>
                <a:noFill/>
              </a:ln>
              <a:solidFill>
                <a:schemeClr val="bg1"/>
              </a:solidFill>
              <a:effectLst/>
              <a:uLnTx/>
              <a:uFillTx/>
              <a:latin typeface="+mn-lt"/>
              <a:ea typeface="+mn-ea"/>
              <a:cs typeface="+mn-cs"/>
            </a:endParaRPr>
          </a:p>
        </p:txBody>
      </p:sp>
      <p:sp>
        <p:nvSpPr>
          <p:cNvPr id="26" name="Content Placeholder 2"/>
          <p:cNvSpPr txBox="1">
            <a:spLocks/>
          </p:cNvSpPr>
          <p:nvPr/>
        </p:nvSpPr>
        <p:spPr>
          <a:xfrm>
            <a:off x="279099" y="3695071"/>
            <a:ext cx="8721861" cy="467538"/>
          </a:xfrm>
          <a:prstGeom prst="rect">
            <a:avLst/>
          </a:prstGeom>
        </p:spPr>
        <p:txBody>
          <a:bodyPr vert="horz" lIns="91440" tIns="45720" rIns="91440" bIns="45720" rtlCol="0">
            <a:normAutofit/>
          </a:bodyPr>
          <a:lstStyle/>
          <a:p>
            <a:pPr marR="0" lvl="0" algn="l" defTabSz="914400" rtl="0" eaLnBrk="1" fontAlgn="auto" latinLnBrk="0" hangingPunct="1">
              <a:lnSpc>
                <a:spcPct val="100000"/>
              </a:lnSpc>
              <a:spcBef>
                <a:spcPct val="20000"/>
              </a:spcBef>
              <a:spcAft>
                <a:spcPts val="0"/>
              </a:spcAft>
              <a:buClrTx/>
              <a:buSzTx/>
              <a:tabLst/>
              <a:defRPr/>
            </a:pPr>
            <a:r>
              <a:rPr kumimoji="0" lang="en-US" sz="1600" b="0" i="0" u="none" strike="noStrike" kern="1200" cap="none" spc="0" normalizeH="0" baseline="0" noProof="0" dirty="0" smtClean="0">
                <a:ln>
                  <a:noFill/>
                </a:ln>
                <a:solidFill>
                  <a:schemeClr val="bg1"/>
                </a:solidFill>
                <a:effectLst/>
                <a:uLnTx/>
                <a:uFillTx/>
                <a:latin typeface="+mn-lt"/>
                <a:ea typeface="+mn-ea"/>
                <a:cs typeface="+mn-cs"/>
              </a:rPr>
              <a:t>If the basis for size comparison is taken as “area” (A&gt;a)</a:t>
            </a:r>
            <a:r>
              <a:rPr kumimoji="0" lang="en-US" sz="1600" b="0" i="0" u="none" strike="noStrike" kern="1200" cap="none" spc="0" normalizeH="0" noProof="0" dirty="0" smtClean="0">
                <a:ln>
                  <a:noFill/>
                </a:ln>
                <a:solidFill>
                  <a:schemeClr val="bg1"/>
                </a:solidFill>
                <a:effectLst/>
                <a:uLnTx/>
                <a:uFillTx/>
                <a:latin typeface="+mn-lt"/>
                <a:ea typeface="+mn-ea"/>
                <a:cs typeface="+mn-cs"/>
              </a:rPr>
              <a:t> </a:t>
            </a:r>
            <a:r>
              <a:rPr kumimoji="0" lang="es-ES" sz="1600" b="0" i="0" u="none" strike="noStrike" kern="1200" cap="none" spc="0" normalizeH="0" baseline="0" noProof="0" dirty="0" err="1" smtClean="0">
                <a:ln>
                  <a:noFill/>
                </a:ln>
                <a:solidFill>
                  <a:schemeClr val="bg1"/>
                </a:solidFill>
                <a:effectLst/>
                <a:uLnTx/>
                <a:uFillTx/>
                <a:latin typeface="+mn-lt"/>
                <a:ea typeface="+mn-ea"/>
                <a:cs typeface="+mn-cs"/>
              </a:rPr>
              <a:t>Mandelbrot</a:t>
            </a:r>
            <a:r>
              <a:rPr kumimoji="0" lang="es-ES" sz="1600" b="0" i="0" u="none" strike="noStrike" kern="1200" cap="none" spc="0" normalizeH="0" baseline="0" noProof="0" dirty="0" smtClean="0">
                <a:ln>
                  <a:noFill/>
                </a:ln>
                <a:solidFill>
                  <a:schemeClr val="bg1"/>
                </a:solidFill>
                <a:effectLst/>
                <a:uLnTx/>
                <a:uFillTx/>
                <a:latin typeface="+mn-lt"/>
                <a:ea typeface="+mn-ea"/>
                <a:cs typeface="+mn-cs"/>
              </a:rPr>
              <a:t>, 1982)</a:t>
            </a:r>
          </a:p>
        </p:txBody>
      </p:sp>
      <p:sp>
        <p:nvSpPr>
          <p:cNvPr id="19" name="Title 1"/>
          <p:cNvSpPr txBox="1">
            <a:spLocks/>
          </p:cNvSpPr>
          <p:nvPr/>
        </p:nvSpPr>
        <p:spPr>
          <a:xfrm>
            <a:off x="208539" y="550019"/>
            <a:ext cx="8229600"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dirty="0" smtClean="0">
                <a:solidFill>
                  <a:srgbClr val="FF6600"/>
                </a:solidFill>
              </a:rPr>
              <a:t>Fractal Fragmentation Analysis</a:t>
            </a:r>
            <a:endParaRPr lang="en-US" sz="2000" dirty="0">
              <a:solidFill>
                <a:srgbClr val="FF6600"/>
              </a:solidFill>
            </a:endParaRPr>
          </a:p>
        </p:txBody>
      </p:sp>
    </p:spTree>
    <p:extLst>
      <p:ext uri="{BB962C8B-B14F-4D97-AF65-F5344CB8AC3E}">
        <p14:creationId xmlns:p14="http://schemas.microsoft.com/office/powerpoint/2010/main" val="28112748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27020"/>
            <a:ext cx="9144000" cy="6746161"/>
            <a:chOff x="0" y="27020"/>
            <a:chExt cx="9144000" cy="6746161"/>
          </a:xfrm>
        </p:grpSpPr>
        <p:cxnSp>
          <p:nvCxnSpPr>
            <p:cNvPr id="4" name="Straight Connector 3"/>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sp>
          <p:nvSpPr>
            <p:cNvPr id="6" name="TextBox 5"/>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pic>
          <p:nvPicPr>
            <p:cNvPr id="7" name="Picture 6"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sp>
          <p:nvSpPr>
            <p:cNvPr id="12" name="TextBox 11"/>
            <p:cNvSpPr txBox="1"/>
            <p:nvPr/>
          </p:nvSpPr>
          <p:spPr>
            <a:xfrm>
              <a:off x="101334" y="6434627"/>
              <a:ext cx="9029501" cy="338554"/>
            </a:xfrm>
            <a:prstGeom prst="rect">
              <a:avLst/>
            </a:prstGeom>
            <a:noFill/>
          </p:spPr>
          <p:txBody>
            <a:bodyPr wrap="square" rtlCol="0">
              <a:spAutoFit/>
            </a:bodyPr>
            <a:lstStyle/>
            <a:p>
              <a:pPr algn="r"/>
              <a:r>
                <a:rPr lang="en-US" sz="1600" dirty="0" smtClean="0">
                  <a:solidFill>
                    <a:srgbClr val="BFBFBF"/>
                  </a:solidFill>
                </a:rPr>
                <a:t>J. Paredes</a:t>
              </a:r>
              <a:endParaRPr lang="en-US" sz="1600" dirty="0">
                <a:solidFill>
                  <a:srgbClr val="BFBFBF"/>
                </a:solidFill>
              </a:endParaRPr>
            </a:p>
          </p:txBody>
        </p:sp>
        <p:cxnSp>
          <p:nvCxnSpPr>
            <p:cNvPr id="13" name="Straight Connector 1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pic>
        <p:nvPicPr>
          <p:cNvPr id="10" name="Picture 5" descr="http://www.astrosurf.com/gap47/scolaires/comet-astero/images-comet/ries-1.jpg"/>
          <p:cNvPicPr>
            <a:picLocks noChangeAspect="1" noChangeArrowheads="1"/>
          </p:cNvPicPr>
          <p:nvPr/>
        </p:nvPicPr>
        <p:blipFill>
          <a:blip r:embed="rId4"/>
          <a:srcRect/>
          <a:stretch>
            <a:fillRect/>
          </a:stretch>
        </p:blipFill>
        <p:spPr bwMode="auto">
          <a:xfrm>
            <a:off x="246648" y="2626530"/>
            <a:ext cx="5645028" cy="4205547"/>
          </a:xfrm>
          <a:prstGeom prst="rect">
            <a:avLst/>
          </a:prstGeom>
          <a:noFill/>
          <a:ln>
            <a:solidFill>
              <a:schemeClr val="bg2">
                <a:lumMod val="25000"/>
              </a:schemeClr>
            </a:solidFill>
          </a:ln>
        </p:spPr>
      </p:pic>
      <p:pic>
        <p:nvPicPr>
          <p:cNvPr id="11" name="Picture 3" descr="Ries Location"/>
          <p:cNvPicPr>
            <a:picLocks noChangeAspect="1" noChangeArrowheads="1"/>
          </p:cNvPicPr>
          <p:nvPr/>
        </p:nvPicPr>
        <p:blipFill>
          <a:blip r:embed="rId5"/>
          <a:srcRect/>
          <a:stretch>
            <a:fillRect/>
          </a:stretch>
        </p:blipFill>
        <p:spPr bwMode="auto">
          <a:xfrm>
            <a:off x="3820794" y="1199599"/>
            <a:ext cx="2070881" cy="2221949"/>
          </a:xfrm>
          <a:prstGeom prst="rect">
            <a:avLst/>
          </a:prstGeom>
          <a:noFill/>
        </p:spPr>
      </p:pic>
      <p:sp>
        <p:nvSpPr>
          <p:cNvPr id="17" name="Content Placeholder 2"/>
          <p:cNvSpPr>
            <a:spLocks noGrp="1"/>
          </p:cNvSpPr>
          <p:nvPr>
            <p:ph idx="1"/>
          </p:nvPr>
        </p:nvSpPr>
        <p:spPr>
          <a:xfrm>
            <a:off x="70247" y="845715"/>
            <a:ext cx="3828133" cy="1326436"/>
          </a:xfrm>
        </p:spPr>
        <p:txBody>
          <a:bodyPr>
            <a:noAutofit/>
          </a:bodyPr>
          <a:lstStyle/>
          <a:p>
            <a:pPr>
              <a:buNone/>
            </a:pPr>
            <a:r>
              <a:rPr lang="en-US" sz="1400" dirty="0" smtClean="0">
                <a:solidFill>
                  <a:srgbClr val="FFFFFF"/>
                </a:solidFill>
              </a:rPr>
              <a:t>14.6 </a:t>
            </a:r>
            <a:r>
              <a:rPr lang="en-US" sz="1400" dirty="0">
                <a:solidFill>
                  <a:srgbClr val="FFFFFF"/>
                </a:solidFill>
              </a:rPr>
              <a:t>± </a:t>
            </a:r>
            <a:r>
              <a:rPr lang="en-US" sz="1400" dirty="0" smtClean="0">
                <a:solidFill>
                  <a:srgbClr val="FFFFFF"/>
                </a:solidFill>
              </a:rPr>
              <a:t>0.1 million </a:t>
            </a:r>
            <a:r>
              <a:rPr lang="en-US" sz="1400" dirty="0">
                <a:solidFill>
                  <a:srgbClr val="FFFFFF"/>
                </a:solidFill>
              </a:rPr>
              <a:t>years </a:t>
            </a:r>
            <a:r>
              <a:rPr lang="en-US" sz="1400" dirty="0" smtClean="0">
                <a:solidFill>
                  <a:srgbClr val="FFFFFF"/>
                </a:solidFill>
              </a:rPr>
              <a:t>ago</a:t>
            </a:r>
          </a:p>
          <a:p>
            <a:pPr>
              <a:buNone/>
            </a:pPr>
            <a:r>
              <a:rPr lang="en-US" sz="1400" dirty="0" smtClean="0">
                <a:solidFill>
                  <a:srgbClr val="FFFFFF"/>
                </a:solidFill>
              </a:rPr>
              <a:t>1.5 km diameter </a:t>
            </a:r>
            <a:r>
              <a:rPr lang="nb-NO" sz="1400" dirty="0" smtClean="0">
                <a:solidFill>
                  <a:srgbClr val="FFFFFF"/>
                </a:solidFill>
              </a:rPr>
              <a:t>achondritic meteorite</a:t>
            </a:r>
          </a:p>
          <a:p>
            <a:pPr>
              <a:buNone/>
            </a:pPr>
            <a:r>
              <a:rPr lang="en-US" sz="1400" dirty="0" smtClean="0">
                <a:solidFill>
                  <a:srgbClr val="FFFFFF"/>
                </a:solidFill>
              </a:rPr>
              <a:t>Crater </a:t>
            </a:r>
            <a:r>
              <a:rPr lang="en-US" sz="1400" dirty="0">
                <a:solidFill>
                  <a:srgbClr val="FFFFFF"/>
                </a:solidFill>
              </a:rPr>
              <a:t>of approximately 25 km </a:t>
            </a:r>
            <a:r>
              <a:rPr lang="en-US" sz="1400" dirty="0" smtClean="0">
                <a:solidFill>
                  <a:srgbClr val="FFFFFF"/>
                </a:solidFill>
              </a:rPr>
              <a:t>diameter.</a:t>
            </a:r>
          </a:p>
          <a:p>
            <a:pPr marL="0" indent="0">
              <a:buNone/>
            </a:pPr>
            <a:r>
              <a:rPr lang="en-US" sz="1400" dirty="0" smtClean="0">
                <a:solidFill>
                  <a:srgbClr val="FFFFFF"/>
                </a:solidFill>
              </a:rPr>
              <a:t>620–750 </a:t>
            </a:r>
            <a:r>
              <a:rPr lang="en-US" sz="1400" dirty="0">
                <a:solidFill>
                  <a:srgbClr val="FFFFFF"/>
                </a:solidFill>
              </a:rPr>
              <a:t>m thick sub-horizontally layered </a:t>
            </a:r>
            <a:r>
              <a:rPr lang="en-US" sz="1400" dirty="0" smtClean="0">
                <a:solidFill>
                  <a:srgbClr val="FFFFFF"/>
                </a:solidFill>
              </a:rPr>
              <a:t>sequence of </a:t>
            </a:r>
            <a:r>
              <a:rPr lang="en-US" sz="1400" dirty="0">
                <a:solidFill>
                  <a:srgbClr val="FFFFFF"/>
                </a:solidFill>
              </a:rPr>
              <a:t>water-saturated sedimentary rocks of Triassic </a:t>
            </a:r>
            <a:r>
              <a:rPr lang="en-US" sz="1400" dirty="0" smtClean="0">
                <a:solidFill>
                  <a:srgbClr val="FFFFFF"/>
                </a:solidFill>
              </a:rPr>
              <a:t>to Jurassic </a:t>
            </a:r>
            <a:r>
              <a:rPr lang="en-US" sz="1400" dirty="0">
                <a:solidFill>
                  <a:srgbClr val="FFFFFF"/>
                </a:solidFill>
              </a:rPr>
              <a:t>age, resting on basement </a:t>
            </a:r>
            <a:r>
              <a:rPr lang="en-US" sz="1400" dirty="0" smtClean="0">
                <a:solidFill>
                  <a:srgbClr val="FFFFFF"/>
                </a:solidFill>
              </a:rPr>
              <a:t>IR and MR.</a:t>
            </a:r>
            <a:endParaRPr lang="da-DK" sz="1400" dirty="0" smtClean="0">
              <a:solidFill>
                <a:srgbClr val="FFFFFF"/>
              </a:solidFill>
            </a:endParaRPr>
          </a:p>
        </p:txBody>
      </p:sp>
      <p:sp>
        <p:nvSpPr>
          <p:cNvPr id="18" name="Rectangle 17"/>
          <p:cNvSpPr/>
          <p:nvPr/>
        </p:nvSpPr>
        <p:spPr>
          <a:xfrm>
            <a:off x="-194008" y="6585103"/>
            <a:ext cx="4572000" cy="246221"/>
          </a:xfrm>
          <a:prstGeom prst="rect">
            <a:avLst/>
          </a:prstGeom>
        </p:spPr>
        <p:txBody>
          <a:bodyPr>
            <a:spAutoFit/>
          </a:bodyPr>
          <a:lstStyle/>
          <a:p>
            <a:pPr algn="r"/>
            <a:r>
              <a:rPr lang="es-ES" sz="1000" dirty="0" smtClean="0">
                <a:solidFill>
                  <a:schemeClr val="bg1"/>
                </a:solidFill>
              </a:rPr>
              <a:t>http://jardindesprit.forumgratuit.org/t48-crateres-meteoritiques-terrcestres</a:t>
            </a:r>
            <a:endParaRPr lang="es-ES" sz="1000" dirty="0">
              <a:solidFill>
                <a:schemeClr val="bg1"/>
              </a:solidFill>
            </a:endParaRPr>
          </a:p>
        </p:txBody>
      </p:sp>
      <p:sp>
        <p:nvSpPr>
          <p:cNvPr id="8" name="5-Point Star 7"/>
          <p:cNvSpPr/>
          <p:nvPr/>
        </p:nvSpPr>
        <p:spPr>
          <a:xfrm>
            <a:off x="2700083" y="3536829"/>
            <a:ext cx="337781" cy="282695"/>
          </a:xfrm>
          <a:prstGeom prst="star5">
            <a:avLst>
              <a:gd name="adj" fmla="val 17420"/>
              <a:gd name="hf" fmla="val 105146"/>
              <a:gd name="vf" fmla="val 110557"/>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5" name="Picture 3"/>
          <p:cNvPicPr>
            <a:picLocks noChangeAspect="1" noChangeArrowheads="1"/>
          </p:cNvPicPr>
          <p:nvPr/>
        </p:nvPicPr>
        <p:blipFill>
          <a:blip r:embed="rId6"/>
          <a:srcRect l="34041" t="12695" r="34663" b="9179"/>
          <a:stretch>
            <a:fillRect/>
          </a:stretch>
        </p:blipFill>
        <p:spPr bwMode="auto">
          <a:xfrm>
            <a:off x="6000793" y="2473522"/>
            <a:ext cx="3143239" cy="4411563"/>
          </a:xfrm>
          <a:prstGeom prst="rect">
            <a:avLst/>
          </a:prstGeom>
          <a:noFill/>
          <a:ln w="9525">
            <a:noFill/>
            <a:miter lim="800000"/>
            <a:headEnd/>
            <a:tailEnd/>
          </a:ln>
          <a:effectLst/>
        </p:spPr>
      </p:pic>
      <p:pic>
        <p:nvPicPr>
          <p:cNvPr id="16" name="Picture 4"/>
          <p:cNvPicPr>
            <a:picLocks noChangeAspect="1" noChangeArrowheads="1"/>
          </p:cNvPicPr>
          <p:nvPr/>
        </p:nvPicPr>
        <p:blipFill>
          <a:blip r:embed="rId7"/>
          <a:srcRect l="21449" t="9961" r="21449" b="8008"/>
          <a:stretch>
            <a:fillRect/>
          </a:stretch>
        </p:blipFill>
        <p:spPr bwMode="auto">
          <a:xfrm>
            <a:off x="6000793" y="0"/>
            <a:ext cx="3184061" cy="2571743"/>
          </a:xfrm>
          <a:prstGeom prst="rect">
            <a:avLst/>
          </a:prstGeom>
          <a:noFill/>
          <a:ln w="9525">
            <a:noFill/>
            <a:miter lim="800000"/>
            <a:headEnd/>
            <a:tailEnd/>
          </a:ln>
          <a:effectLst/>
        </p:spPr>
      </p:pic>
      <p:sp>
        <p:nvSpPr>
          <p:cNvPr id="19" name="Title 1"/>
          <p:cNvSpPr txBox="1">
            <a:spLocks/>
          </p:cNvSpPr>
          <p:nvPr/>
        </p:nvSpPr>
        <p:spPr>
          <a:xfrm>
            <a:off x="35280" y="400263"/>
            <a:ext cx="5719456"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dirty="0" smtClean="0">
                <a:solidFill>
                  <a:srgbClr val="FF6600"/>
                </a:solidFill>
              </a:rPr>
              <a:t>The </a:t>
            </a:r>
            <a:r>
              <a:rPr lang="en-US" sz="2400" dirty="0" err="1" smtClean="0">
                <a:solidFill>
                  <a:srgbClr val="FF6600"/>
                </a:solidFill>
              </a:rPr>
              <a:t>Ries</a:t>
            </a:r>
            <a:r>
              <a:rPr lang="en-US" sz="2400" dirty="0" smtClean="0">
                <a:solidFill>
                  <a:srgbClr val="FF6600"/>
                </a:solidFill>
              </a:rPr>
              <a:t> Crater (Germany)</a:t>
            </a:r>
            <a:endParaRPr lang="en-US" sz="2400" dirty="0">
              <a:solidFill>
                <a:srgbClr val="FF6600"/>
              </a:solidFill>
            </a:endParaRPr>
          </a:p>
        </p:txBody>
      </p:sp>
    </p:spTree>
    <p:extLst>
      <p:ext uri="{BB962C8B-B14F-4D97-AF65-F5344CB8AC3E}">
        <p14:creationId xmlns:p14="http://schemas.microsoft.com/office/powerpoint/2010/main" val="315352315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0" y="27020"/>
            <a:ext cx="9144000" cy="6385150"/>
            <a:chOff x="0" y="27020"/>
            <a:chExt cx="9144000" cy="6385150"/>
          </a:xfrm>
        </p:grpSpPr>
        <p:cxnSp>
          <p:nvCxnSpPr>
            <p:cNvPr id="4" name="Straight Connector 3"/>
            <p:cNvCxnSpPr/>
            <p:nvPr/>
          </p:nvCxnSpPr>
          <p:spPr>
            <a:xfrm>
              <a:off x="0" y="459339"/>
              <a:ext cx="9144000" cy="0"/>
            </a:xfrm>
            <a:prstGeom prst="line">
              <a:avLst/>
            </a:prstGeom>
            <a:ln w="28575"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2526677" y="35328"/>
              <a:ext cx="6604158" cy="338554"/>
            </a:xfrm>
            <a:prstGeom prst="rect">
              <a:avLst/>
            </a:prstGeom>
            <a:noFill/>
          </p:spPr>
          <p:txBody>
            <a:bodyPr wrap="square" rtlCol="0">
              <a:spAutoFit/>
            </a:bodyPr>
            <a:lstStyle/>
            <a:p>
              <a:pPr algn="r"/>
              <a:r>
                <a:rPr lang="en-US" sz="1600" dirty="0" smtClean="0">
                  <a:solidFill>
                    <a:srgbClr val="BFBFBF"/>
                  </a:solidFill>
                </a:rPr>
                <a:t>http://</a:t>
              </a:r>
              <a:r>
                <a:rPr lang="en-US" sz="1600" dirty="0" err="1" smtClean="0">
                  <a:solidFill>
                    <a:srgbClr val="BFBFBF"/>
                  </a:solidFill>
                </a:rPr>
                <a:t>pvrg.unipg.it</a:t>
              </a:r>
              <a:endParaRPr lang="en-US" sz="1600" dirty="0">
                <a:solidFill>
                  <a:srgbClr val="BFBFBF"/>
                </a:solidFill>
              </a:endParaRPr>
            </a:p>
          </p:txBody>
        </p:sp>
        <p:pic>
          <p:nvPicPr>
            <p:cNvPr id="7" name="Picture 6" descr="logo_PVRG_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334" y="27020"/>
              <a:ext cx="357184" cy="373882"/>
            </a:xfrm>
            <a:prstGeom prst="rect">
              <a:avLst/>
            </a:prstGeom>
          </p:spPr>
        </p:pic>
        <p:cxnSp>
          <p:nvCxnSpPr>
            <p:cNvPr id="13" name="Straight Connector 12"/>
            <p:cNvCxnSpPr/>
            <p:nvPr/>
          </p:nvCxnSpPr>
          <p:spPr>
            <a:xfrm>
              <a:off x="0" y="6412170"/>
              <a:ext cx="9144000" cy="0"/>
            </a:xfrm>
            <a:prstGeom prst="line">
              <a:avLst/>
            </a:prstGeom>
            <a:ln w="28575" cmpd="sng">
              <a:solidFill>
                <a:srgbClr val="A6A6A6"/>
              </a:solidFill>
            </a:ln>
            <a:effectLst/>
          </p:spPr>
          <p:style>
            <a:lnRef idx="2">
              <a:schemeClr val="accent1"/>
            </a:lnRef>
            <a:fillRef idx="0">
              <a:schemeClr val="accent1"/>
            </a:fillRef>
            <a:effectRef idx="1">
              <a:schemeClr val="accent1"/>
            </a:effectRef>
            <a:fontRef idx="minor">
              <a:schemeClr val="tx1"/>
            </a:fontRef>
          </p:style>
        </p:cxnSp>
      </p:grpSp>
      <p:sp>
        <p:nvSpPr>
          <p:cNvPr id="21" name="Title 1"/>
          <p:cNvSpPr txBox="1">
            <a:spLocks/>
          </p:cNvSpPr>
          <p:nvPr/>
        </p:nvSpPr>
        <p:spPr>
          <a:xfrm>
            <a:off x="101334" y="374552"/>
            <a:ext cx="5719456" cy="504056"/>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dirty="0" smtClean="0">
                <a:solidFill>
                  <a:srgbClr val="FF6600"/>
                </a:solidFill>
              </a:rPr>
              <a:t>The </a:t>
            </a:r>
            <a:r>
              <a:rPr lang="en-US" sz="2400" dirty="0" err="1" smtClean="0">
                <a:solidFill>
                  <a:srgbClr val="FF6600"/>
                </a:solidFill>
              </a:rPr>
              <a:t>Ries</a:t>
            </a:r>
            <a:r>
              <a:rPr lang="en-US" sz="2400" dirty="0" smtClean="0">
                <a:solidFill>
                  <a:srgbClr val="FF6600"/>
                </a:solidFill>
              </a:rPr>
              <a:t> Crater (Germany)</a:t>
            </a:r>
            <a:endParaRPr lang="en-US" sz="2400" dirty="0">
              <a:solidFill>
                <a:srgbClr val="FF6600"/>
              </a:solidFill>
            </a:endParaRPr>
          </a:p>
        </p:txBody>
      </p:sp>
      <p:graphicFrame>
        <p:nvGraphicFramePr>
          <p:cNvPr id="17" name="Chart 16"/>
          <p:cNvGraphicFramePr/>
          <p:nvPr>
            <p:extLst>
              <p:ext uri="{D42A27DB-BD31-4B8C-83A1-F6EECF244321}">
                <p14:modId xmlns:p14="http://schemas.microsoft.com/office/powerpoint/2010/main" val="1448984825"/>
              </p:ext>
            </p:extLst>
          </p:nvPr>
        </p:nvGraphicFramePr>
        <p:xfrm>
          <a:off x="328277" y="1401828"/>
          <a:ext cx="4396800" cy="273843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Chart 17"/>
          <p:cNvGraphicFramePr/>
          <p:nvPr>
            <p:extLst>
              <p:ext uri="{D42A27DB-BD31-4B8C-83A1-F6EECF244321}">
                <p14:modId xmlns:p14="http://schemas.microsoft.com/office/powerpoint/2010/main" val="482021970"/>
              </p:ext>
            </p:extLst>
          </p:nvPr>
        </p:nvGraphicFramePr>
        <p:xfrm>
          <a:off x="328276" y="4140265"/>
          <a:ext cx="4396801" cy="2738437"/>
        </p:xfrm>
        <a:graphic>
          <a:graphicData uri="http://schemas.openxmlformats.org/drawingml/2006/chart">
            <c:chart xmlns:c="http://schemas.openxmlformats.org/drawingml/2006/chart" xmlns:r="http://schemas.openxmlformats.org/officeDocument/2006/relationships" r:id="rId5"/>
          </a:graphicData>
        </a:graphic>
      </p:graphicFrame>
      <p:sp>
        <p:nvSpPr>
          <p:cNvPr id="23" name="TextBox 22"/>
          <p:cNvSpPr txBox="1"/>
          <p:nvPr/>
        </p:nvSpPr>
        <p:spPr>
          <a:xfrm>
            <a:off x="101334" y="878608"/>
            <a:ext cx="5786446" cy="523220"/>
          </a:xfrm>
          <a:prstGeom prst="rect">
            <a:avLst/>
          </a:prstGeom>
          <a:noFill/>
        </p:spPr>
        <p:txBody>
          <a:bodyPr wrap="square" rtlCol="0">
            <a:spAutoFit/>
          </a:bodyPr>
          <a:lstStyle/>
          <a:p>
            <a:r>
              <a:rPr lang="en-US" sz="1400" dirty="0" smtClean="0">
                <a:solidFill>
                  <a:srgbClr val="FFFFFF"/>
                </a:solidFill>
              </a:rPr>
              <a:t>A total of 5570 enclaves, with a large variability of size (area) ranging from 2.00x10</a:t>
            </a:r>
            <a:r>
              <a:rPr lang="en-US" sz="1400" baseline="30000" dirty="0" smtClean="0">
                <a:solidFill>
                  <a:srgbClr val="FFFFFF"/>
                </a:solidFill>
              </a:rPr>
              <a:t>-3 </a:t>
            </a:r>
            <a:r>
              <a:rPr lang="en-US" sz="1400" dirty="0" smtClean="0">
                <a:solidFill>
                  <a:srgbClr val="FFFFFF"/>
                </a:solidFill>
              </a:rPr>
              <a:t>to 7,98x10</a:t>
            </a:r>
            <a:r>
              <a:rPr lang="en-US" sz="1400" baseline="30000" dirty="0" smtClean="0">
                <a:solidFill>
                  <a:srgbClr val="FFFFFF"/>
                </a:solidFill>
              </a:rPr>
              <a:t>2</a:t>
            </a:r>
            <a:r>
              <a:rPr lang="en-US" sz="1400" dirty="0" smtClean="0">
                <a:solidFill>
                  <a:srgbClr val="FFFFFF"/>
                </a:solidFill>
              </a:rPr>
              <a:t> mm</a:t>
            </a:r>
            <a:r>
              <a:rPr lang="en-US" sz="1400" baseline="30000" dirty="0" smtClean="0">
                <a:solidFill>
                  <a:srgbClr val="FFFFFF"/>
                </a:solidFill>
              </a:rPr>
              <a:t>2</a:t>
            </a:r>
            <a:r>
              <a:rPr lang="en-US" sz="1400" dirty="0" smtClean="0">
                <a:solidFill>
                  <a:srgbClr val="FFFFFF"/>
                </a:solidFill>
              </a:rPr>
              <a:t> </a:t>
            </a:r>
            <a:endParaRPr lang="es-ES" sz="1400" dirty="0">
              <a:solidFill>
                <a:srgbClr val="FFFFFF"/>
              </a:solidFill>
            </a:endParaRPr>
          </a:p>
        </p:txBody>
      </p:sp>
      <p:sp>
        <p:nvSpPr>
          <p:cNvPr id="15" name="TextBox 14"/>
          <p:cNvSpPr txBox="1"/>
          <p:nvPr/>
        </p:nvSpPr>
        <p:spPr>
          <a:xfrm>
            <a:off x="463153" y="35328"/>
            <a:ext cx="6604158" cy="338554"/>
          </a:xfrm>
          <a:prstGeom prst="rect">
            <a:avLst/>
          </a:prstGeom>
          <a:noFill/>
        </p:spPr>
        <p:txBody>
          <a:bodyPr wrap="square" rtlCol="0">
            <a:spAutoFit/>
          </a:bodyPr>
          <a:lstStyle/>
          <a:p>
            <a:r>
              <a:rPr lang="en-US" sz="1600" dirty="0" smtClean="0">
                <a:solidFill>
                  <a:schemeClr val="bg1">
                    <a:lumMod val="75000"/>
                  </a:schemeClr>
                </a:solidFill>
              </a:rPr>
              <a:t>Petro-Volcanology Research Group (</a:t>
            </a:r>
            <a:r>
              <a:rPr lang="en-US" sz="1600" dirty="0" err="1" smtClean="0">
                <a:solidFill>
                  <a:schemeClr val="bg1">
                    <a:lumMod val="75000"/>
                  </a:schemeClr>
                </a:solidFill>
              </a:rPr>
              <a:t>PVRG@unipg</a:t>
            </a:r>
            <a:r>
              <a:rPr lang="en-US" sz="1600" dirty="0" smtClean="0">
                <a:solidFill>
                  <a:schemeClr val="bg1">
                    <a:lumMod val="75000"/>
                  </a:schemeClr>
                </a:solidFill>
              </a:rPr>
              <a:t>)</a:t>
            </a:r>
            <a:endParaRPr lang="en-US" sz="1600" dirty="0">
              <a:solidFill>
                <a:schemeClr val="bg1">
                  <a:lumMod val="75000"/>
                </a:schemeClr>
              </a:solidFill>
            </a:endParaRPr>
          </a:p>
        </p:txBody>
      </p:sp>
      <p:graphicFrame>
        <p:nvGraphicFramePr>
          <p:cNvPr id="16" name="Γράφημα 6"/>
          <p:cNvGraphicFramePr/>
          <p:nvPr>
            <p:extLst>
              <p:ext uri="{D42A27DB-BD31-4B8C-83A1-F6EECF244321}">
                <p14:modId xmlns:p14="http://schemas.microsoft.com/office/powerpoint/2010/main" val="977295373"/>
              </p:ext>
            </p:extLst>
          </p:nvPr>
        </p:nvGraphicFramePr>
        <p:xfrm>
          <a:off x="4876681" y="1401828"/>
          <a:ext cx="3993185" cy="2738437"/>
        </p:xfrm>
        <a:graphic>
          <a:graphicData uri="http://schemas.openxmlformats.org/drawingml/2006/chart">
            <c:chart xmlns:c="http://schemas.openxmlformats.org/drawingml/2006/chart" xmlns:r="http://schemas.openxmlformats.org/officeDocument/2006/relationships" r:id="rId6"/>
          </a:graphicData>
        </a:graphic>
      </p:graphicFrame>
      <p:sp>
        <p:nvSpPr>
          <p:cNvPr id="19" name="Rectangle 18"/>
          <p:cNvSpPr/>
          <p:nvPr/>
        </p:nvSpPr>
        <p:spPr>
          <a:xfrm rot="16200000">
            <a:off x="4214723" y="2581292"/>
            <a:ext cx="1570136" cy="246221"/>
          </a:xfrm>
          <a:prstGeom prst="rect">
            <a:avLst/>
          </a:prstGeom>
        </p:spPr>
        <p:txBody>
          <a:bodyPr wrap="none">
            <a:spAutoFit/>
          </a:bodyPr>
          <a:lstStyle/>
          <a:p>
            <a:pPr algn="ctr">
              <a:defRPr sz="1000" b="1" i="0" u="none" strike="noStrike" kern="1200" baseline="0">
                <a:solidFill>
                  <a:prstClr val="black"/>
                </a:solidFill>
                <a:latin typeface="+mn-lt"/>
                <a:ea typeface="+mn-ea"/>
                <a:cs typeface="+mn-cs"/>
              </a:defRPr>
            </a:pPr>
            <a:r>
              <a:rPr lang="es-ES" dirty="0"/>
              <a:t>Log Cum </a:t>
            </a:r>
            <a:r>
              <a:rPr lang="es-ES" dirty="0" err="1"/>
              <a:t>Frequency</a:t>
            </a:r>
            <a:r>
              <a:rPr lang="es-ES" dirty="0"/>
              <a:t>, #</a:t>
            </a:r>
            <a:r>
              <a:rPr lang="es-ES" dirty="0" err="1"/>
              <a:t>part</a:t>
            </a:r>
            <a:endParaRPr lang="es-ES" dirty="0"/>
          </a:p>
        </p:txBody>
      </p:sp>
      <p:sp>
        <p:nvSpPr>
          <p:cNvPr id="24" name="Rectangle 23"/>
          <p:cNvSpPr/>
          <p:nvPr/>
        </p:nvSpPr>
        <p:spPr>
          <a:xfrm>
            <a:off x="6372248" y="3894044"/>
            <a:ext cx="1390124" cy="246221"/>
          </a:xfrm>
          <a:prstGeom prst="rect">
            <a:avLst/>
          </a:prstGeom>
        </p:spPr>
        <p:txBody>
          <a:bodyPr wrap="none">
            <a:spAutoFit/>
          </a:bodyPr>
          <a:lstStyle/>
          <a:p>
            <a:pPr algn="ctr">
              <a:defRPr sz="1000" b="1" i="0" u="none" strike="noStrike" kern="1200" baseline="0">
                <a:solidFill>
                  <a:prstClr val="black"/>
                </a:solidFill>
                <a:latin typeface="+mn-lt"/>
                <a:ea typeface="+mn-ea"/>
                <a:cs typeface="+mn-cs"/>
              </a:defRPr>
            </a:pPr>
            <a:r>
              <a:rPr lang="es-ES" dirty="0"/>
              <a:t>Log </a:t>
            </a:r>
            <a:r>
              <a:rPr lang="es-ES" dirty="0" err="1"/>
              <a:t>Surface</a:t>
            </a:r>
            <a:r>
              <a:rPr lang="es-ES" dirty="0"/>
              <a:t> </a:t>
            </a:r>
            <a:r>
              <a:rPr lang="es-ES" dirty="0" err="1"/>
              <a:t>Area</a:t>
            </a:r>
            <a:r>
              <a:rPr lang="es-ES" dirty="0"/>
              <a:t>, </a:t>
            </a:r>
            <a:r>
              <a:rPr lang="es-ES" dirty="0" smtClean="0"/>
              <a:t>mm</a:t>
            </a:r>
            <a:r>
              <a:rPr lang="es-ES" baseline="30000" dirty="0"/>
              <a:t>2</a:t>
            </a:r>
            <a:endParaRPr lang="es-ES" dirty="0"/>
          </a:p>
        </p:txBody>
      </p:sp>
      <p:sp>
        <p:nvSpPr>
          <p:cNvPr id="25" name="Rectangle 24"/>
          <p:cNvSpPr/>
          <p:nvPr/>
        </p:nvSpPr>
        <p:spPr>
          <a:xfrm>
            <a:off x="6318548" y="1541401"/>
            <a:ext cx="1497525" cy="338554"/>
          </a:xfrm>
          <a:prstGeom prst="rect">
            <a:avLst/>
          </a:prstGeom>
        </p:spPr>
        <p:txBody>
          <a:bodyPr wrap="none">
            <a:spAutoFit/>
          </a:bodyPr>
          <a:lstStyle/>
          <a:p>
            <a:pPr algn="ctr">
              <a:defRPr sz="1000" b="1" i="0" u="none" strike="noStrike" kern="1200" baseline="0">
                <a:solidFill>
                  <a:prstClr val="black"/>
                </a:solidFill>
                <a:latin typeface="+mn-lt"/>
                <a:ea typeface="+mn-ea"/>
                <a:cs typeface="+mn-cs"/>
              </a:defRPr>
            </a:pPr>
            <a:r>
              <a:rPr lang="es-ES" sz="1600" dirty="0" smtClean="0"/>
              <a:t>NESP </a:t>
            </a:r>
            <a:r>
              <a:rPr lang="es-ES" sz="1600" dirty="0" err="1" smtClean="0"/>
              <a:t>Approach</a:t>
            </a:r>
            <a:endParaRPr lang="es-ES" sz="1600" dirty="0"/>
          </a:p>
        </p:txBody>
      </p:sp>
      <p:sp>
        <p:nvSpPr>
          <p:cNvPr id="2" name="Rectangle 1"/>
          <p:cNvSpPr/>
          <p:nvPr/>
        </p:nvSpPr>
        <p:spPr>
          <a:xfrm>
            <a:off x="4876681" y="4416540"/>
            <a:ext cx="3993185" cy="1754327"/>
          </a:xfrm>
          <a:prstGeom prst="rect">
            <a:avLst/>
          </a:prstGeom>
        </p:spPr>
        <p:txBody>
          <a:bodyPr wrap="square">
            <a:spAutoFit/>
          </a:bodyPr>
          <a:lstStyle/>
          <a:p>
            <a:pPr algn="ctr"/>
            <a:r>
              <a:rPr lang="en-US" dirty="0">
                <a:solidFill>
                  <a:schemeClr val="bg1"/>
                </a:solidFill>
              </a:rPr>
              <a:t>For all the enclaves worked together two values of </a:t>
            </a:r>
            <a:r>
              <a:rPr lang="en-US" dirty="0" err="1">
                <a:solidFill>
                  <a:schemeClr val="bg1"/>
                </a:solidFill>
              </a:rPr>
              <a:t>D</a:t>
            </a:r>
            <a:r>
              <a:rPr lang="en-US" baseline="-25000" dirty="0" err="1">
                <a:solidFill>
                  <a:schemeClr val="bg1"/>
                </a:solidFill>
              </a:rPr>
              <a:t>f</a:t>
            </a:r>
            <a:r>
              <a:rPr lang="en-US" dirty="0">
                <a:solidFill>
                  <a:schemeClr val="bg1"/>
                </a:solidFill>
              </a:rPr>
              <a:t> are determined</a:t>
            </a:r>
            <a:r>
              <a:rPr lang="en-US" dirty="0" smtClean="0">
                <a:solidFill>
                  <a:schemeClr val="bg1"/>
                </a:solidFill>
              </a:rPr>
              <a:t>.</a:t>
            </a:r>
          </a:p>
          <a:p>
            <a:pPr algn="ctr"/>
            <a:r>
              <a:rPr lang="en-US" dirty="0" smtClean="0">
                <a:solidFill>
                  <a:schemeClr val="bg1"/>
                </a:solidFill>
              </a:rPr>
              <a:t>D</a:t>
            </a:r>
            <a:r>
              <a:rPr lang="en-US" baseline="-25000" dirty="0" smtClean="0">
                <a:solidFill>
                  <a:schemeClr val="bg1"/>
                </a:solidFill>
              </a:rPr>
              <a:t>f1</a:t>
            </a:r>
            <a:r>
              <a:rPr lang="en-US" dirty="0" smtClean="0">
                <a:solidFill>
                  <a:schemeClr val="bg1"/>
                </a:solidFill>
              </a:rPr>
              <a:t> = 2.312</a:t>
            </a:r>
          </a:p>
          <a:p>
            <a:pPr algn="ctr"/>
            <a:r>
              <a:rPr lang="en-US" dirty="0" smtClean="0">
                <a:solidFill>
                  <a:schemeClr val="bg1"/>
                </a:solidFill>
              </a:rPr>
              <a:t>D</a:t>
            </a:r>
            <a:r>
              <a:rPr lang="en-US" baseline="-25000" dirty="0" smtClean="0">
                <a:solidFill>
                  <a:schemeClr val="bg1"/>
                </a:solidFill>
              </a:rPr>
              <a:t>f2</a:t>
            </a:r>
            <a:r>
              <a:rPr lang="en-US" dirty="0" smtClean="0">
                <a:solidFill>
                  <a:schemeClr val="bg1"/>
                </a:solidFill>
              </a:rPr>
              <a:t> </a:t>
            </a:r>
            <a:r>
              <a:rPr lang="en-US" dirty="0">
                <a:solidFill>
                  <a:schemeClr val="bg1"/>
                </a:solidFill>
              </a:rPr>
              <a:t>= </a:t>
            </a:r>
            <a:r>
              <a:rPr lang="en-US" dirty="0" smtClean="0">
                <a:solidFill>
                  <a:schemeClr val="bg1"/>
                </a:solidFill>
              </a:rPr>
              <a:t>3.322</a:t>
            </a:r>
            <a:endParaRPr lang="en-US" dirty="0">
              <a:solidFill>
                <a:schemeClr val="bg1"/>
              </a:solidFill>
            </a:endParaRPr>
          </a:p>
          <a:p>
            <a:pPr algn="ctr"/>
            <a:endParaRPr lang="en-US" dirty="0" smtClean="0">
              <a:solidFill>
                <a:schemeClr val="bg1"/>
              </a:solidFill>
            </a:endParaRPr>
          </a:p>
          <a:p>
            <a:pPr algn="ctr"/>
            <a:r>
              <a:rPr lang="en-US" dirty="0" smtClean="0">
                <a:solidFill>
                  <a:schemeClr val="bg1"/>
                </a:solidFill>
              </a:rPr>
              <a:t> Q</a:t>
            </a:r>
            <a:r>
              <a:rPr lang="en-US" baseline="-25000" dirty="0">
                <a:solidFill>
                  <a:schemeClr val="bg1"/>
                </a:solidFill>
              </a:rPr>
              <a:t> </a:t>
            </a:r>
            <a:r>
              <a:rPr lang="en-US" dirty="0">
                <a:solidFill>
                  <a:schemeClr val="bg1"/>
                </a:solidFill>
              </a:rPr>
              <a:t> </a:t>
            </a:r>
            <a:r>
              <a:rPr lang="en-US" dirty="0" smtClean="0">
                <a:solidFill>
                  <a:schemeClr val="bg1"/>
                </a:solidFill>
              </a:rPr>
              <a:t>= range from 2.08 to 2.72. </a:t>
            </a:r>
            <a:endParaRPr lang="en-US" dirty="0">
              <a:solidFill>
                <a:schemeClr val="bg1"/>
              </a:solidFill>
            </a:endParaRPr>
          </a:p>
        </p:txBody>
      </p:sp>
      <p:grpSp>
        <p:nvGrpSpPr>
          <p:cNvPr id="8" name="Group 7"/>
          <p:cNvGrpSpPr/>
          <p:nvPr/>
        </p:nvGrpSpPr>
        <p:grpSpPr>
          <a:xfrm>
            <a:off x="98961" y="1394737"/>
            <a:ext cx="8770905" cy="5463263"/>
            <a:chOff x="98961" y="1394737"/>
            <a:chExt cx="8770905" cy="5463263"/>
          </a:xfrm>
        </p:grpSpPr>
        <p:grpSp>
          <p:nvGrpSpPr>
            <p:cNvPr id="6" name="Group 5"/>
            <p:cNvGrpSpPr/>
            <p:nvPr/>
          </p:nvGrpSpPr>
          <p:grpSpPr>
            <a:xfrm>
              <a:off x="328276" y="1394737"/>
              <a:ext cx="8541590" cy="5463263"/>
              <a:chOff x="328276" y="1394737"/>
              <a:chExt cx="8541590" cy="5463263"/>
            </a:xfrm>
          </p:grpSpPr>
          <p:sp>
            <p:nvSpPr>
              <p:cNvPr id="3" name="Rectangle 2"/>
              <p:cNvSpPr/>
              <p:nvPr/>
            </p:nvSpPr>
            <p:spPr>
              <a:xfrm>
                <a:off x="328276" y="1401828"/>
                <a:ext cx="4396801" cy="5456172"/>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4473065" y="1394737"/>
                <a:ext cx="4396801" cy="2745528"/>
              </a:xfrm>
              <a:prstGeom prst="rect">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6" name="Group 25"/>
            <p:cNvGrpSpPr/>
            <p:nvPr/>
          </p:nvGrpSpPr>
          <p:grpSpPr>
            <a:xfrm>
              <a:off x="98961" y="2729161"/>
              <a:ext cx="4796911" cy="3982909"/>
              <a:chOff x="4714877" y="3286124"/>
              <a:chExt cx="4429124" cy="3571876"/>
            </a:xfrm>
          </p:grpSpPr>
          <p:pic>
            <p:nvPicPr>
              <p:cNvPr id="27" name="Picture 26"/>
              <p:cNvPicPr/>
              <p:nvPr/>
            </p:nvPicPr>
            <p:blipFill>
              <a:blip r:embed="rId7"/>
              <a:srcRect l="35873" t="30408" r="22399" b="12226"/>
              <a:stretch>
                <a:fillRect/>
              </a:stretch>
            </p:blipFill>
            <p:spPr bwMode="auto">
              <a:xfrm>
                <a:off x="4714877" y="3286124"/>
                <a:ext cx="4429124" cy="3571876"/>
              </a:xfrm>
              <a:prstGeom prst="rect">
                <a:avLst/>
              </a:prstGeom>
              <a:noFill/>
              <a:ln w="9525">
                <a:noFill/>
                <a:miter lim="800000"/>
                <a:headEnd/>
                <a:tailEnd/>
              </a:ln>
            </p:spPr>
          </p:pic>
          <p:sp>
            <p:nvSpPr>
              <p:cNvPr id="28" name="Rectangle 27"/>
              <p:cNvSpPr/>
              <p:nvPr/>
            </p:nvSpPr>
            <p:spPr>
              <a:xfrm>
                <a:off x="4786314" y="4890289"/>
                <a:ext cx="3929090" cy="253224"/>
              </a:xfrm>
              <a:prstGeom prst="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9" name="Rectangle 28"/>
              <p:cNvSpPr/>
              <p:nvPr/>
            </p:nvSpPr>
            <p:spPr>
              <a:xfrm>
                <a:off x="4786314" y="6416323"/>
                <a:ext cx="3929090" cy="285752"/>
              </a:xfrm>
              <a:prstGeom prst="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spTree>
    <p:extLst>
      <p:ext uri="{BB962C8B-B14F-4D97-AF65-F5344CB8AC3E}">
        <p14:creationId xmlns:p14="http://schemas.microsoft.com/office/powerpoint/2010/main" val="16914249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1415</TotalTime>
  <Words>6089</Words>
  <Application>Microsoft Macintosh PowerPoint</Application>
  <PresentationFormat>On-screen Show (4:3)</PresentationFormat>
  <Paragraphs>395</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UniPg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Diego Perugini</dc:creator>
  <cp:lastModifiedBy>Joa Mariño</cp:lastModifiedBy>
  <cp:revision>105</cp:revision>
  <dcterms:created xsi:type="dcterms:W3CDTF">2014-12-23T15:40:11Z</dcterms:created>
  <dcterms:modified xsi:type="dcterms:W3CDTF">2015-02-13T08:39:02Z</dcterms:modified>
</cp:coreProperties>
</file>