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69" r:id="rId3"/>
    <p:sldId id="256" r:id="rId4"/>
    <p:sldId id="261" r:id="rId5"/>
    <p:sldId id="262" r:id="rId6"/>
    <p:sldId id="268" r:id="rId7"/>
    <p:sldId id="265" r:id="rId8"/>
    <p:sldId id="271" r:id="rId9"/>
    <p:sldId id="266" r:id="rId10"/>
    <p:sldId id="267" r:id="rId11"/>
    <p:sldId id="270" r:id="rId12"/>
    <p:sldId id="272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D1A5"/>
    <a:srgbClr val="0F9AD1"/>
    <a:srgbClr val="FF2484"/>
    <a:srgbClr val="D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99" d="100"/>
          <a:sy n="99" d="100"/>
        </p:scale>
        <p:origin x="-896" y="2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kathrinlaeger:Desktop:Perugia:Eyjafjallaj&#252;kull:OWN%20DATA%2028.-29.1.15:dati:TAS!28-29-1-15%20+%20Lit.xlsx" TargetMode="External"/><Relationship Id="rId2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kathrinlaeger:Desktop:Perugia:Eyjafjallaj&#252;kull:OWN%20DATA%2028.-29.1.15:dati:TAS!28-29-1-15%20+%20Lit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kathrinlaeger:Desktop:Perugia:Eyjafjallaj&#252;kull:OWN%20DATA%2028.-29.1.15:dati:TAS!28-29-1-15%20+%20Lit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kathrinlaeger:Desktop:Perugia:Eyjafjallaj&#252;kull:OWN%20DATA%2028.-29.1.15:dati:TAS!28-29-1-15%20+%20Lit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kathrinlaeger:Desktop:Perugia:Eyjafjallaj&#252;kull:OWN%20DATA%2028.-29.1.15:dati:TAS!28-29-1-15%20+%20Lit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kathrinlaeger:Desktop:Perugia:Eyjafjallaj&#252;kull:OWN%20DATA%2028.-29.1.15:dati:TAS!28-29-1-15%20+%20Lit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kathrinlaeger:Desktop:Perugia:Eyjafjallaj&#252;kull:OWN%20DATA%2028.-29.1.15:dati:TAS!28-29-1-15%20+%20Lit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kathrinlaeger:Desktop:Perugia:Eyjafjallaj&#252;kull:OWN%20DATA%2028.-29.1.15:dati:TAS!28-29-1-15%20+%20Li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Eyjafjallajökull Eruption 2010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0920643442400627"/>
          <c:y val="0.0934750376947562"/>
          <c:w val="0.655140846036621"/>
          <c:h val="0.778759004858435"/>
        </c:manualLayout>
      </c:layout>
      <c:scatterChart>
        <c:scatterStyle val="lineMarker"/>
        <c:varyColors val="0"/>
        <c:ser>
          <c:idx val="0"/>
          <c:order val="0"/>
          <c:spPr>
            <a:ln w="19050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Hoja1!$A$3:$A$37</c:f>
              <c:numCache>
                <c:formatCode>General</c:formatCode>
                <c:ptCount val="35"/>
                <c:pt idx="0">
                  <c:v>41.0</c:v>
                </c:pt>
                <c:pt idx="1">
                  <c:v>41.0</c:v>
                </c:pt>
                <c:pt idx="2">
                  <c:v>45.0</c:v>
                </c:pt>
                <c:pt idx="4">
                  <c:v>45.0</c:v>
                </c:pt>
                <c:pt idx="5">
                  <c:v>45.0</c:v>
                </c:pt>
                <c:pt idx="6">
                  <c:v>52.0</c:v>
                </c:pt>
                <c:pt idx="7">
                  <c:v>52.0</c:v>
                </c:pt>
                <c:pt idx="9">
                  <c:v>45.0</c:v>
                </c:pt>
                <c:pt idx="10">
                  <c:v>49.4</c:v>
                </c:pt>
                <c:pt idx="11">
                  <c:v>52.0</c:v>
                </c:pt>
                <c:pt idx="12">
                  <c:v>69.0</c:v>
                </c:pt>
                <c:pt idx="14">
                  <c:v>45.0</c:v>
                </c:pt>
                <c:pt idx="15">
                  <c:v>57.6</c:v>
                </c:pt>
                <c:pt idx="17">
                  <c:v>49.4</c:v>
                </c:pt>
                <c:pt idx="18">
                  <c:v>45.0</c:v>
                </c:pt>
                <c:pt idx="19">
                  <c:v>48.5</c:v>
                </c:pt>
                <c:pt idx="20">
                  <c:v>52.5</c:v>
                </c:pt>
                <c:pt idx="22">
                  <c:v>57.0</c:v>
                </c:pt>
                <c:pt idx="23">
                  <c:v>57.0</c:v>
                </c:pt>
                <c:pt idx="24">
                  <c:v>53.0</c:v>
                </c:pt>
                <c:pt idx="25">
                  <c:v>48.4</c:v>
                </c:pt>
                <c:pt idx="27">
                  <c:v>63.0</c:v>
                </c:pt>
                <c:pt idx="28">
                  <c:v>63.0</c:v>
                </c:pt>
                <c:pt idx="29">
                  <c:v>57.6</c:v>
                </c:pt>
                <c:pt idx="30">
                  <c:v>52.5</c:v>
                </c:pt>
                <c:pt idx="32">
                  <c:v>69.0</c:v>
                </c:pt>
                <c:pt idx="33">
                  <c:v>69.0</c:v>
                </c:pt>
                <c:pt idx="34">
                  <c:v>76.5</c:v>
                </c:pt>
              </c:numCache>
            </c:numRef>
          </c:xVal>
          <c:yVal>
            <c:numRef>
              <c:f>Hoja1!$B$3:$B$37</c:f>
              <c:numCache>
                <c:formatCode>General</c:formatCode>
                <c:ptCount val="35"/>
                <c:pt idx="0">
                  <c:v>0.5</c:v>
                </c:pt>
                <c:pt idx="1">
                  <c:v>3.0</c:v>
                </c:pt>
                <c:pt idx="2">
                  <c:v>3.0</c:v>
                </c:pt>
                <c:pt idx="4">
                  <c:v>0.5</c:v>
                </c:pt>
                <c:pt idx="5">
                  <c:v>5.0</c:v>
                </c:pt>
                <c:pt idx="6">
                  <c:v>5.0</c:v>
                </c:pt>
                <c:pt idx="7">
                  <c:v>0.5</c:v>
                </c:pt>
                <c:pt idx="9">
                  <c:v>5.0</c:v>
                </c:pt>
                <c:pt idx="10">
                  <c:v>7.3</c:v>
                </c:pt>
                <c:pt idx="11">
                  <c:v>5.0</c:v>
                </c:pt>
                <c:pt idx="12">
                  <c:v>8.0</c:v>
                </c:pt>
                <c:pt idx="14">
                  <c:v>5.0</c:v>
                </c:pt>
                <c:pt idx="15">
                  <c:v>11.7</c:v>
                </c:pt>
                <c:pt idx="17">
                  <c:v>7.3</c:v>
                </c:pt>
                <c:pt idx="18">
                  <c:v>9.4</c:v>
                </c:pt>
                <c:pt idx="19">
                  <c:v>11.5</c:v>
                </c:pt>
                <c:pt idx="20">
                  <c:v>14.0</c:v>
                </c:pt>
                <c:pt idx="22">
                  <c:v>0.5</c:v>
                </c:pt>
                <c:pt idx="23">
                  <c:v>5.9</c:v>
                </c:pt>
                <c:pt idx="24">
                  <c:v>9.3</c:v>
                </c:pt>
                <c:pt idx="25">
                  <c:v>11.5</c:v>
                </c:pt>
                <c:pt idx="27">
                  <c:v>0.5</c:v>
                </c:pt>
                <c:pt idx="28">
                  <c:v>7.0</c:v>
                </c:pt>
                <c:pt idx="29">
                  <c:v>11.7</c:v>
                </c:pt>
                <c:pt idx="30">
                  <c:v>14.0</c:v>
                </c:pt>
                <c:pt idx="32">
                  <c:v>13.0</c:v>
                </c:pt>
                <c:pt idx="33">
                  <c:v>8.0</c:v>
                </c:pt>
                <c:pt idx="34">
                  <c:v>0.5</c:v>
                </c:pt>
              </c:numCache>
            </c:numRef>
          </c:yVal>
          <c:smooth val="0"/>
        </c:ser>
        <c:ser>
          <c:idx val="2"/>
          <c:order val="1"/>
          <c:tx>
            <c:v>1st stage melt incl</c:v>
          </c:tx>
          <c:spPr>
            <a:ln>
              <a:noFill/>
            </a:ln>
          </c:spPr>
          <c:marker>
            <c:symbol val="square"/>
            <c:size val="10"/>
            <c:spPr>
              <a:solidFill>
                <a:schemeClr val="bg1"/>
              </a:solidFill>
              <a:ln w="15875">
                <a:solidFill>
                  <a:schemeClr val="tx1"/>
                </a:solidFill>
              </a:ln>
            </c:spPr>
          </c:marker>
          <c:xVal>
            <c:numRef>
              <c:f>'Sigmarsson Keiding and Moune'!$BE$25:$CD$25</c:f>
              <c:numCache>
                <c:formatCode>0.00</c:formatCode>
                <c:ptCount val="26"/>
                <c:pt idx="0">
                  <c:v>47.94661190965092</c:v>
                </c:pt>
                <c:pt idx="1">
                  <c:v>45.76098059244126</c:v>
                </c:pt>
                <c:pt idx="2">
                  <c:v>51.15810674723062</c:v>
                </c:pt>
                <c:pt idx="3">
                  <c:v>50.6625891946993</c:v>
                </c:pt>
                <c:pt idx="4">
                  <c:v>47.58974358974356</c:v>
                </c:pt>
                <c:pt idx="5">
                  <c:v>46.30390143737164</c:v>
                </c:pt>
                <c:pt idx="6">
                  <c:v>48.09866392600205</c:v>
                </c:pt>
                <c:pt idx="7">
                  <c:v>48.2051282051282</c:v>
                </c:pt>
                <c:pt idx="8">
                  <c:v>47.51269035532995</c:v>
                </c:pt>
                <c:pt idx="9">
                  <c:v>47.005076142132</c:v>
                </c:pt>
                <c:pt idx="10">
                  <c:v>49.438202247191</c:v>
                </c:pt>
                <c:pt idx="11">
                  <c:v>47.49744637385086</c:v>
                </c:pt>
                <c:pt idx="12">
                  <c:v>45.0920245398773</c:v>
                </c:pt>
                <c:pt idx="13">
                  <c:v>49.74358974358975</c:v>
                </c:pt>
                <c:pt idx="14">
                  <c:v>48.21973550356053</c:v>
                </c:pt>
                <c:pt idx="15">
                  <c:v>50.67357512953368</c:v>
                </c:pt>
                <c:pt idx="16">
                  <c:v>48.85654885654885</c:v>
                </c:pt>
                <c:pt idx="17">
                  <c:v>50.61728395061724</c:v>
                </c:pt>
                <c:pt idx="18">
                  <c:v>49.48665297741272</c:v>
                </c:pt>
                <c:pt idx="19">
                  <c:v>50.81967213114752</c:v>
                </c:pt>
                <c:pt idx="20">
                  <c:v>49.69574036511156</c:v>
                </c:pt>
                <c:pt idx="21">
                  <c:v>49.34409687184658</c:v>
                </c:pt>
                <c:pt idx="22">
                  <c:v>47.64344262295082</c:v>
                </c:pt>
                <c:pt idx="23">
                  <c:v>48.27945776850886</c:v>
                </c:pt>
                <c:pt idx="24">
                  <c:v>46.90721649484534</c:v>
                </c:pt>
                <c:pt idx="25">
                  <c:v>51.93482688391036</c:v>
                </c:pt>
              </c:numCache>
            </c:numRef>
          </c:xVal>
          <c:yVal>
            <c:numRef>
              <c:f>'Sigmarsson Keiding and Moune'!$BE$36:$CD$36</c:f>
              <c:numCache>
                <c:formatCode>0.00</c:formatCode>
                <c:ptCount val="26"/>
                <c:pt idx="0">
                  <c:v>4.958932238193016</c:v>
                </c:pt>
                <c:pt idx="1">
                  <c:v>4.708886618998976</c:v>
                </c:pt>
                <c:pt idx="2">
                  <c:v>3.403826787512588</c:v>
                </c:pt>
                <c:pt idx="3">
                  <c:v>3.343527013251784</c:v>
                </c:pt>
                <c:pt idx="4">
                  <c:v>4.174358974358974</c:v>
                </c:pt>
                <c:pt idx="5">
                  <c:v>3.880903490759753</c:v>
                </c:pt>
                <c:pt idx="6">
                  <c:v>4.583761562178828</c:v>
                </c:pt>
                <c:pt idx="7">
                  <c:v>3.333333333333333</c:v>
                </c:pt>
                <c:pt idx="8">
                  <c:v>3.685279187817259</c:v>
                </c:pt>
                <c:pt idx="9">
                  <c:v>3.82741116751269</c:v>
                </c:pt>
                <c:pt idx="10">
                  <c:v>4.269662921348316</c:v>
                </c:pt>
                <c:pt idx="11">
                  <c:v>4.831460674157303</c:v>
                </c:pt>
                <c:pt idx="12">
                  <c:v>3.558282208588957</c:v>
                </c:pt>
                <c:pt idx="13">
                  <c:v>4.0</c:v>
                </c:pt>
                <c:pt idx="14">
                  <c:v>3.601220752797558</c:v>
                </c:pt>
                <c:pt idx="15">
                  <c:v>3.284974093264249</c:v>
                </c:pt>
                <c:pt idx="16">
                  <c:v>3.679833679833678</c:v>
                </c:pt>
                <c:pt idx="17">
                  <c:v>3.38477366255144</c:v>
                </c:pt>
                <c:pt idx="18">
                  <c:v>3.501026694045175</c:v>
                </c:pt>
                <c:pt idx="19">
                  <c:v>3.46311475409836</c:v>
                </c:pt>
                <c:pt idx="20">
                  <c:v>3.519269776876268</c:v>
                </c:pt>
                <c:pt idx="21">
                  <c:v>3.94550958627649</c:v>
                </c:pt>
                <c:pt idx="22">
                  <c:v>4.477459016393443</c:v>
                </c:pt>
                <c:pt idx="23">
                  <c:v>3.7851929092805</c:v>
                </c:pt>
                <c:pt idx="24">
                  <c:v>3.680412371134021</c:v>
                </c:pt>
                <c:pt idx="25">
                  <c:v>3.075356415478613</c:v>
                </c:pt>
              </c:numCache>
            </c:numRef>
          </c:yVal>
          <c:smooth val="0"/>
        </c:ser>
        <c:ser>
          <c:idx val="3"/>
          <c:order val="2"/>
          <c:tx>
            <c:v>2nd stage tephra</c:v>
          </c:tx>
          <c:spPr>
            <a:ln>
              <a:noFill/>
            </a:ln>
          </c:spPr>
          <c:marker>
            <c:symbol val="square"/>
            <c:size val="10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'Sigmarsson Keiding and Moune'!$B$25:$BB$25</c:f>
              <c:numCache>
                <c:formatCode>0.00</c:formatCode>
                <c:ptCount val="53"/>
                <c:pt idx="0">
                  <c:v>60.6961123549766</c:v>
                </c:pt>
                <c:pt idx="1">
                  <c:v>66.84595088289018</c:v>
                </c:pt>
                <c:pt idx="2">
                  <c:v>51.29744581255724</c:v>
                </c:pt>
                <c:pt idx="3">
                  <c:v>50.97442143727159</c:v>
                </c:pt>
                <c:pt idx="4">
                  <c:v>51.62753199637206</c:v>
                </c:pt>
                <c:pt idx="5">
                  <c:v>51.77511817358946</c:v>
                </c:pt>
                <c:pt idx="6">
                  <c:v>51.69636564985403</c:v>
                </c:pt>
                <c:pt idx="7">
                  <c:v>70.29000411353348</c:v>
                </c:pt>
                <c:pt idx="8">
                  <c:v>71.66513339466418</c:v>
                </c:pt>
                <c:pt idx="9">
                  <c:v>60.2570641640314</c:v>
                </c:pt>
                <c:pt idx="10">
                  <c:v>60.99888336209521</c:v>
                </c:pt>
                <c:pt idx="11">
                  <c:v>58.49018417324427</c:v>
                </c:pt>
                <c:pt idx="12">
                  <c:v>58.66843123282094</c:v>
                </c:pt>
                <c:pt idx="13">
                  <c:v>61.38623909072457</c:v>
                </c:pt>
                <c:pt idx="14">
                  <c:v>59.2675483214649</c:v>
                </c:pt>
                <c:pt idx="15">
                  <c:v>64.88775510204078</c:v>
                </c:pt>
                <c:pt idx="16">
                  <c:v>64.0543042270904</c:v>
                </c:pt>
                <c:pt idx="17">
                  <c:v>63.77768746189796</c:v>
                </c:pt>
                <c:pt idx="18">
                  <c:v>63.7790332705587</c:v>
                </c:pt>
                <c:pt idx="19">
                  <c:v>57.68804752794279</c:v>
                </c:pt>
                <c:pt idx="20">
                  <c:v>58.81823635272946</c:v>
                </c:pt>
                <c:pt idx="21">
                  <c:v>57.67572445603128</c:v>
                </c:pt>
                <c:pt idx="22">
                  <c:v>62.82807731434384</c:v>
                </c:pt>
                <c:pt idx="23">
                  <c:v>63.70605069501227</c:v>
                </c:pt>
                <c:pt idx="24">
                  <c:v>62.9278728606357</c:v>
                </c:pt>
                <c:pt idx="25">
                  <c:v>62.07416340066323</c:v>
                </c:pt>
                <c:pt idx="26">
                  <c:v>62.06441125673064</c:v>
                </c:pt>
                <c:pt idx="27">
                  <c:v>58.3983983983984</c:v>
                </c:pt>
                <c:pt idx="28">
                  <c:v>62.48589888216592</c:v>
                </c:pt>
                <c:pt idx="29">
                  <c:v>62.95886553354116</c:v>
                </c:pt>
                <c:pt idx="30">
                  <c:v>65.47039740470395</c:v>
                </c:pt>
                <c:pt idx="31">
                  <c:v>47.47085656360869</c:v>
                </c:pt>
                <c:pt idx="32">
                  <c:v>47.68313983355596</c:v>
                </c:pt>
                <c:pt idx="33">
                  <c:v>48.06515198672061</c:v>
                </c:pt>
                <c:pt idx="34">
                  <c:v>47.81727944900229</c:v>
                </c:pt>
                <c:pt idx="35">
                  <c:v>69.29594512810168</c:v>
                </c:pt>
                <c:pt idx="38">
                  <c:v>50.78672216018678</c:v>
                </c:pt>
                <c:pt idx="39">
                  <c:v>51.44168412650902</c:v>
                </c:pt>
                <c:pt idx="40">
                  <c:v>61.1189945266572</c:v>
                </c:pt>
                <c:pt idx="41">
                  <c:v>70.08141811810781</c:v>
                </c:pt>
                <c:pt idx="42">
                  <c:v>60.99888336209521</c:v>
                </c:pt>
                <c:pt idx="43">
                  <c:v>58.82828282828283</c:v>
                </c:pt>
                <c:pt idx="44">
                  <c:v>58.47209607427591</c:v>
                </c:pt>
                <c:pt idx="45">
                  <c:v>58.07136359041744</c:v>
                </c:pt>
                <c:pt idx="46">
                  <c:v>61.46267140680548</c:v>
                </c:pt>
                <c:pt idx="47">
                  <c:v>57.68804752794279</c:v>
                </c:pt>
                <c:pt idx="48">
                  <c:v>58.81823635272946</c:v>
                </c:pt>
                <c:pt idx="49">
                  <c:v>62.82807731434384</c:v>
                </c:pt>
                <c:pt idx="50">
                  <c:v>64.64564534117408</c:v>
                </c:pt>
                <c:pt idx="51">
                  <c:v>65.03744181339808</c:v>
                </c:pt>
                <c:pt idx="52">
                  <c:v>66.64986897802861</c:v>
                </c:pt>
              </c:numCache>
            </c:numRef>
          </c:xVal>
          <c:yVal>
            <c:numRef>
              <c:f>'Sigmarsson Keiding and Moune'!$B$36:$BB$36</c:f>
              <c:numCache>
                <c:formatCode>0.00</c:formatCode>
                <c:ptCount val="53"/>
                <c:pt idx="0">
                  <c:v>7.907592102584977</c:v>
                </c:pt>
                <c:pt idx="1">
                  <c:v>8.707124010554088</c:v>
                </c:pt>
                <c:pt idx="2">
                  <c:v>4.884501882568434</c:v>
                </c:pt>
                <c:pt idx="3">
                  <c:v>4.638652050345108</c:v>
                </c:pt>
                <c:pt idx="4">
                  <c:v>4.645772447848431</c:v>
                </c:pt>
                <c:pt idx="5">
                  <c:v>4.837574172784874</c:v>
                </c:pt>
                <c:pt idx="6">
                  <c:v>4.741769858048927</c:v>
                </c:pt>
                <c:pt idx="7">
                  <c:v>9.245166598107774</c:v>
                </c:pt>
                <c:pt idx="8">
                  <c:v>10.426249616682</c:v>
                </c:pt>
                <c:pt idx="9">
                  <c:v>7.691523003162297</c:v>
                </c:pt>
                <c:pt idx="10">
                  <c:v>7.704801542990557</c:v>
                </c:pt>
                <c:pt idx="11">
                  <c:v>7.164541590771098</c:v>
                </c:pt>
                <c:pt idx="12">
                  <c:v>6.586582510434695</c:v>
                </c:pt>
                <c:pt idx="13">
                  <c:v>6.657195047696364</c:v>
                </c:pt>
                <c:pt idx="14">
                  <c:v>6.948118006103764</c:v>
                </c:pt>
                <c:pt idx="15">
                  <c:v>6.561224489795919</c:v>
                </c:pt>
                <c:pt idx="16">
                  <c:v>6.356062943535946</c:v>
                </c:pt>
                <c:pt idx="17">
                  <c:v>7.132696606380817</c:v>
                </c:pt>
                <c:pt idx="18">
                  <c:v>7.187696170747017</c:v>
                </c:pt>
                <c:pt idx="19">
                  <c:v>7.73336018527842</c:v>
                </c:pt>
                <c:pt idx="20">
                  <c:v>9.188162367526495</c:v>
                </c:pt>
                <c:pt idx="21">
                  <c:v>6.978842875764566</c:v>
                </c:pt>
                <c:pt idx="22">
                  <c:v>7.304170905391658</c:v>
                </c:pt>
                <c:pt idx="23">
                  <c:v>7.85977105478332</c:v>
                </c:pt>
                <c:pt idx="24">
                  <c:v>8.740831295843518</c:v>
                </c:pt>
                <c:pt idx="25">
                  <c:v>8.722741433021802</c:v>
                </c:pt>
                <c:pt idx="26">
                  <c:v>8.869247180737576</c:v>
                </c:pt>
                <c:pt idx="27">
                  <c:v>7.787787787787787</c:v>
                </c:pt>
                <c:pt idx="28">
                  <c:v>7.773561685980927</c:v>
                </c:pt>
                <c:pt idx="29">
                  <c:v>7.90505883536156</c:v>
                </c:pt>
                <c:pt idx="30">
                  <c:v>6.98499594484996</c:v>
                </c:pt>
                <c:pt idx="31">
                  <c:v>4.338570704510896</c:v>
                </c:pt>
                <c:pt idx="32">
                  <c:v>4.150827083119285</c:v>
                </c:pt>
                <c:pt idx="33">
                  <c:v>4.502541757443717</c:v>
                </c:pt>
                <c:pt idx="34">
                  <c:v>3.869138053276613</c:v>
                </c:pt>
                <c:pt idx="35">
                  <c:v>9.995965301593705</c:v>
                </c:pt>
                <c:pt idx="38">
                  <c:v>4.750786722160186</c:v>
                </c:pt>
                <c:pt idx="39">
                  <c:v>4.619375436496057</c:v>
                </c:pt>
                <c:pt idx="40">
                  <c:v>7.571457530914252</c:v>
                </c:pt>
                <c:pt idx="41">
                  <c:v>9.306400082448726</c:v>
                </c:pt>
                <c:pt idx="42">
                  <c:v>7.704801542990557</c:v>
                </c:pt>
                <c:pt idx="43">
                  <c:v>7.232323232323231</c:v>
                </c:pt>
                <c:pt idx="44">
                  <c:v>7.094560500555047</c:v>
                </c:pt>
                <c:pt idx="45">
                  <c:v>7.24754877185889</c:v>
                </c:pt>
                <c:pt idx="46">
                  <c:v>6.551549009649567</c:v>
                </c:pt>
                <c:pt idx="47">
                  <c:v>7.73336018527842</c:v>
                </c:pt>
                <c:pt idx="48">
                  <c:v>9.188162367526495</c:v>
                </c:pt>
                <c:pt idx="49">
                  <c:v>7.304170905391658</c:v>
                </c:pt>
                <c:pt idx="50">
                  <c:v>5.576396633884213</c:v>
                </c:pt>
                <c:pt idx="51">
                  <c:v>8.83424408014572</c:v>
                </c:pt>
                <c:pt idx="52">
                  <c:v>9.282402741382785</c:v>
                </c:pt>
              </c:numCache>
            </c:numRef>
          </c:yVal>
          <c:smooth val="0"/>
        </c:ser>
        <c:ser>
          <c:idx val="1"/>
          <c:order val="3"/>
          <c:tx>
            <c:v>3rd stage glasses</c:v>
          </c:tx>
          <c:spPr>
            <a:ln w="19050">
              <a:solidFill>
                <a:schemeClr val="tx1"/>
              </a:solidFill>
              <a:prstDash val="sysDash"/>
            </a:ln>
          </c:spPr>
          <c:marker>
            <c:symbol val="none"/>
          </c:marker>
          <c:xVal>
            <c:numRef>
              <c:f>Hoja1!$A$39:$A$41</c:f>
              <c:numCache>
                <c:formatCode>General</c:formatCode>
                <c:ptCount val="3"/>
                <c:pt idx="0">
                  <c:v>41.0</c:v>
                </c:pt>
                <c:pt idx="1">
                  <c:v>41.0</c:v>
                </c:pt>
                <c:pt idx="2">
                  <c:v>45.0</c:v>
                </c:pt>
              </c:numCache>
            </c:numRef>
          </c:xVal>
          <c:yVal>
            <c:numRef>
              <c:f>Hoja1!$B$39:$B$41</c:f>
              <c:numCache>
                <c:formatCode>General</c:formatCode>
                <c:ptCount val="3"/>
                <c:pt idx="0">
                  <c:v>3.0</c:v>
                </c:pt>
                <c:pt idx="1">
                  <c:v>7.0</c:v>
                </c:pt>
                <c:pt idx="2">
                  <c:v>9.4</c:v>
                </c:pt>
              </c:numCache>
            </c:numRef>
          </c:yVal>
          <c:smooth val="0"/>
        </c:ser>
        <c:ser>
          <c:idx val="7"/>
          <c:order val="4"/>
          <c:tx>
            <c:v>3rd stage OWN DATA</c:v>
          </c:tx>
          <c:spPr>
            <a:ln>
              <a:noFill/>
            </a:ln>
          </c:spPr>
          <c:marker>
            <c:symbol val="none"/>
          </c:marker>
          <c:xVal>
            <c:numRef>
              <c:f>'glass all'!$P$376:$P$380</c:f>
              <c:numCache>
                <c:formatCode>0.00</c:formatCode>
                <c:ptCount val="5"/>
                <c:pt idx="0">
                  <c:v>66.66127712036541</c:v>
                </c:pt>
                <c:pt idx="1">
                  <c:v>67.14700112692518</c:v>
                </c:pt>
                <c:pt idx="2">
                  <c:v>67.047820245921</c:v>
                </c:pt>
                <c:pt idx="3">
                  <c:v>66.40777099063648</c:v>
                </c:pt>
                <c:pt idx="4">
                  <c:v>67.07298366891981</c:v>
                </c:pt>
              </c:numCache>
            </c:numRef>
          </c:xVal>
          <c:yVal>
            <c:numRef>
              <c:f>'glass all'!$AB$378:$AB$383</c:f>
              <c:numCache>
                <c:formatCode>0.00</c:formatCode>
                <c:ptCount val="6"/>
                <c:pt idx="0">
                  <c:v>9.54764077898904</c:v>
                </c:pt>
                <c:pt idx="1">
                  <c:v>9.430463849030168</c:v>
                </c:pt>
                <c:pt idx="2">
                  <c:v>9.824213357330572</c:v>
                </c:pt>
                <c:pt idx="3">
                  <c:v>8.367660620965267</c:v>
                </c:pt>
                <c:pt idx="4">
                  <c:v>8.12381710810727</c:v>
                </c:pt>
                <c:pt idx="5">
                  <c:v>9.37259630376484</c:v>
                </c:pt>
              </c:numCache>
            </c:numRef>
          </c:yVal>
          <c:smooth val="0"/>
        </c:ser>
        <c:ser>
          <c:idx val="4"/>
          <c:order val="5"/>
          <c:tx>
            <c:v>18/19.05.10 ash</c:v>
          </c:tx>
          <c:spPr>
            <a:ln>
              <a:noFill/>
            </a:ln>
          </c:spPr>
          <c:marker>
            <c:symbol val="circle"/>
            <c:size val="10"/>
            <c:spPr>
              <a:solidFill>
                <a:srgbClr val="FA0C7E"/>
              </a:solidFill>
              <a:ln>
                <a:solidFill>
                  <a:srgbClr val="660066"/>
                </a:solidFill>
              </a:ln>
            </c:spPr>
          </c:marker>
          <c:xVal>
            <c:numRef>
              <c:f>'glass all'!$P$7:$P$140</c:f>
              <c:numCache>
                <c:formatCode>0.00</c:formatCode>
                <c:ptCount val="134"/>
                <c:pt idx="0">
                  <c:v>64.4462213474392</c:v>
                </c:pt>
                <c:pt idx="1">
                  <c:v>67.87453010414741</c:v>
                </c:pt>
                <c:pt idx="2">
                  <c:v>64.16803611174666</c:v>
                </c:pt>
                <c:pt idx="3">
                  <c:v>67.11611263807498</c:v>
                </c:pt>
                <c:pt idx="4">
                  <c:v>67.47919082856934</c:v>
                </c:pt>
                <c:pt idx="5">
                  <c:v>66.22584880885381</c:v>
                </c:pt>
                <c:pt idx="6">
                  <c:v>67.19431481989811</c:v>
                </c:pt>
                <c:pt idx="7">
                  <c:v>67.2993880850541</c:v>
                </c:pt>
                <c:pt idx="8">
                  <c:v>66.96532118189188</c:v>
                </c:pt>
                <c:pt idx="9">
                  <c:v>67.56798405572278</c:v>
                </c:pt>
                <c:pt idx="10">
                  <c:v>59.34401612704157</c:v>
                </c:pt>
                <c:pt idx="11">
                  <c:v>65.08739461237918</c:v>
                </c:pt>
                <c:pt idx="12">
                  <c:v>65.371637119876</c:v>
                </c:pt>
                <c:pt idx="13">
                  <c:v>67.83053767800131</c:v>
                </c:pt>
                <c:pt idx="14">
                  <c:v>66.18533400301354</c:v>
                </c:pt>
                <c:pt idx="15">
                  <c:v>66.78800037227383</c:v>
                </c:pt>
                <c:pt idx="16">
                  <c:v>66.2519073806671</c:v>
                </c:pt>
                <c:pt idx="17">
                  <c:v>66.42847554238386</c:v>
                </c:pt>
                <c:pt idx="18">
                  <c:v>68.03302553864071</c:v>
                </c:pt>
                <c:pt idx="19">
                  <c:v>67.64723832773878</c:v>
                </c:pt>
                <c:pt idx="20">
                  <c:v>67.77967566677643</c:v>
                </c:pt>
                <c:pt idx="21">
                  <c:v>66.48219466614357</c:v>
                </c:pt>
                <c:pt idx="22">
                  <c:v>67.37347977606856</c:v>
                </c:pt>
                <c:pt idx="23">
                  <c:v>67.404091675023</c:v>
                </c:pt>
                <c:pt idx="24">
                  <c:v>66.8108845476479</c:v>
                </c:pt>
                <c:pt idx="25">
                  <c:v>60.01143347148776</c:v>
                </c:pt>
                <c:pt idx="33">
                  <c:v>65.27519846533743</c:v>
                </c:pt>
                <c:pt idx="34">
                  <c:v>67.0527804350538</c:v>
                </c:pt>
                <c:pt idx="35">
                  <c:v>64.2664740182672</c:v>
                </c:pt>
                <c:pt idx="36">
                  <c:v>66.90005052640261</c:v>
                </c:pt>
                <c:pt idx="37">
                  <c:v>67.28706045525008</c:v>
                </c:pt>
                <c:pt idx="38">
                  <c:v>66.61501447620601</c:v>
                </c:pt>
                <c:pt idx="39">
                  <c:v>66.83787860258444</c:v>
                </c:pt>
                <c:pt idx="40">
                  <c:v>66.7999299337462</c:v>
                </c:pt>
                <c:pt idx="41">
                  <c:v>66.25423780893756</c:v>
                </c:pt>
                <c:pt idx="42">
                  <c:v>68.17132834856451</c:v>
                </c:pt>
                <c:pt idx="43">
                  <c:v>67.39374648942145</c:v>
                </c:pt>
                <c:pt idx="44">
                  <c:v>67.09053442544863</c:v>
                </c:pt>
                <c:pt idx="45">
                  <c:v>64.24001993935112</c:v>
                </c:pt>
                <c:pt idx="46">
                  <c:v>58.81062414300948</c:v>
                </c:pt>
                <c:pt idx="47">
                  <c:v>67.23551247679931</c:v>
                </c:pt>
                <c:pt idx="48">
                  <c:v>67.0949072886417</c:v>
                </c:pt>
                <c:pt idx="49">
                  <c:v>67.11656315972863</c:v>
                </c:pt>
                <c:pt idx="50">
                  <c:v>67.08917554683116</c:v>
                </c:pt>
                <c:pt idx="51">
                  <c:v>67.06709579549414</c:v>
                </c:pt>
                <c:pt idx="52">
                  <c:v>66.64178949768848</c:v>
                </c:pt>
                <c:pt idx="53">
                  <c:v>67.18260491950744</c:v>
                </c:pt>
                <c:pt idx="54">
                  <c:v>67.06937923839331</c:v>
                </c:pt>
                <c:pt idx="55">
                  <c:v>67.58731308532108</c:v>
                </c:pt>
                <c:pt idx="56">
                  <c:v>66.09090251289523</c:v>
                </c:pt>
                <c:pt idx="57">
                  <c:v>67.0415632881544</c:v>
                </c:pt>
                <c:pt idx="58">
                  <c:v>67.01887026306818</c:v>
                </c:pt>
                <c:pt idx="59">
                  <c:v>67.10790335790335</c:v>
                </c:pt>
                <c:pt idx="60">
                  <c:v>66.7356994929658</c:v>
                </c:pt>
                <c:pt idx="68">
                  <c:v>66.85353598272494</c:v>
                </c:pt>
                <c:pt idx="69">
                  <c:v>66.14664910224361</c:v>
                </c:pt>
                <c:pt idx="70">
                  <c:v>63.73922973113257</c:v>
                </c:pt>
                <c:pt idx="71">
                  <c:v>67.40668837675346</c:v>
                </c:pt>
                <c:pt idx="72">
                  <c:v>60.64196113798475</c:v>
                </c:pt>
                <c:pt idx="73">
                  <c:v>67.51431178959593</c:v>
                </c:pt>
                <c:pt idx="74">
                  <c:v>60.08307651078652</c:v>
                </c:pt>
                <c:pt idx="75">
                  <c:v>66.4970532682403</c:v>
                </c:pt>
                <c:pt idx="76">
                  <c:v>64.07133264624126</c:v>
                </c:pt>
                <c:pt idx="77">
                  <c:v>66.32135066116642</c:v>
                </c:pt>
                <c:pt idx="78">
                  <c:v>60.27097051685116</c:v>
                </c:pt>
                <c:pt idx="79">
                  <c:v>66.83142860141253</c:v>
                </c:pt>
                <c:pt idx="80">
                  <c:v>66.25038735667796</c:v>
                </c:pt>
                <c:pt idx="81">
                  <c:v>67.05392985695462</c:v>
                </c:pt>
                <c:pt idx="82">
                  <c:v>67.2682594420468</c:v>
                </c:pt>
                <c:pt idx="83">
                  <c:v>66.1753095653619</c:v>
                </c:pt>
                <c:pt idx="84">
                  <c:v>67.07518434573925</c:v>
                </c:pt>
                <c:pt idx="85">
                  <c:v>67.3461889715839</c:v>
                </c:pt>
                <c:pt idx="86">
                  <c:v>67.74919412232594</c:v>
                </c:pt>
                <c:pt idx="87">
                  <c:v>67.05101977558737</c:v>
                </c:pt>
                <c:pt idx="88">
                  <c:v>66.223563088202</c:v>
                </c:pt>
                <c:pt idx="89">
                  <c:v>66.19309581719673</c:v>
                </c:pt>
                <c:pt idx="90">
                  <c:v>60.20580729139976</c:v>
                </c:pt>
                <c:pt idx="91">
                  <c:v>67.10351416465895</c:v>
                </c:pt>
                <c:pt idx="92">
                  <c:v>62.31509066356034</c:v>
                </c:pt>
                <c:pt idx="93">
                  <c:v>59.71595915617062</c:v>
                </c:pt>
                <c:pt idx="94">
                  <c:v>64.38887403048935</c:v>
                </c:pt>
                <c:pt idx="95">
                  <c:v>66.89411642519607</c:v>
                </c:pt>
                <c:pt idx="96">
                  <c:v>64.99711078091468</c:v>
                </c:pt>
                <c:pt idx="97">
                  <c:v>65.21784178625084</c:v>
                </c:pt>
                <c:pt idx="105">
                  <c:v>59.66135154111506</c:v>
                </c:pt>
                <c:pt idx="106">
                  <c:v>66.8416910043704</c:v>
                </c:pt>
                <c:pt idx="107">
                  <c:v>65.99073238743539</c:v>
                </c:pt>
                <c:pt idx="108">
                  <c:v>66.7587070549471</c:v>
                </c:pt>
                <c:pt idx="109">
                  <c:v>67.03205705472573</c:v>
                </c:pt>
                <c:pt idx="110">
                  <c:v>62.17497012403675</c:v>
                </c:pt>
                <c:pt idx="111">
                  <c:v>66.47579759669155</c:v>
                </c:pt>
                <c:pt idx="112">
                  <c:v>67.4313906876349</c:v>
                </c:pt>
                <c:pt idx="113">
                  <c:v>66.928298905303</c:v>
                </c:pt>
                <c:pt idx="114">
                  <c:v>66.75120440818488</c:v>
                </c:pt>
                <c:pt idx="115">
                  <c:v>66.41307149116026</c:v>
                </c:pt>
                <c:pt idx="116">
                  <c:v>67.43484367684547</c:v>
                </c:pt>
                <c:pt idx="117">
                  <c:v>59.86611976347131</c:v>
                </c:pt>
                <c:pt idx="118">
                  <c:v>67.23641430562005</c:v>
                </c:pt>
                <c:pt idx="119">
                  <c:v>67.1436948939804</c:v>
                </c:pt>
                <c:pt idx="120">
                  <c:v>60.21425398497948</c:v>
                </c:pt>
                <c:pt idx="121">
                  <c:v>68.47628169369861</c:v>
                </c:pt>
                <c:pt idx="122">
                  <c:v>67.6306132253877</c:v>
                </c:pt>
                <c:pt idx="123">
                  <c:v>59.76076358175797</c:v>
                </c:pt>
                <c:pt idx="124">
                  <c:v>66.59478110847529</c:v>
                </c:pt>
                <c:pt idx="125">
                  <c:v>64.44368903035737</c:v>
                </c:pt>
                <c:pt idx="126">
                  <c:v>66.7068769976286</c:v>
                </c:pt>
                <c:pt idx="127">
                  <c:v>61.71850149296613</c:v>
                </c:pt>
                <c:pt idx="128">
                  <c:v>60.00310623317457</c:v>
                </c:pt>
                <c:pt idx="129">
                  <c:v>66.4693454933378</c:v>
                </c:pt>
                <c:pt idx="130">
                  <c:v>66.973719579017</c:v>
                </c:pt>
                <c:pt idx="131">
                  <c:v>66.83677729075346</c:v>
                </c:pt>
                <c:pt idx="132">
                  <c:v>67.81995851864077</c:v>
                </c:pt>
                <c:pt idx="133">
                  <c:v>67.1689989235737</c:v>
                </c:pt>
              </c:numCache>
            </c:numRef>
          </c:xVal>
          <c:yVal>
            <c:numRef>
              <c:f>'glass all'!$AB$7:$AB$140</c:f>
              <c:numCache>
                <c:formatCode>0.00</c:formatCode>
                <c:ptCount val="134"/>
                <c:pt idx="0">
                  <c:v>8.848976913929553</c:v>
                </c:pt>
                <c:pt idx="1">
                  <c:v>9.256177974979973</c:v>
                </c:pt>
                <c:pt idx="2">
                  <c:v>8.87400411873609</c:v>
                </c:pt>
                <c:pt idx="3">
                  <c:v>10.16024477519058</c:v>
                </c:pt>
                <c:pt idx="4">
                  <c:v>9.491650672770005</c:v>
                </c:pt>
                <c:pt idx="5">
                  <c:v>9.46143104274787</c:v>
                </c:pt>
                <c:pt idx="6">
                  <c:v>9.57391649129228</c:v>
                </c:pt>
                <c:pt idx="7">
                  <c:v>9.670916644495833</c:v>
                </c:pt>
                <c:pt idx="8">
                  <c:v>9.406077773330461</c:v>
                </c:pt>
                <c:pt idx="9">
                  <c:v>9.901478338589877</c:v>
                </c:pt>
                <c:pt idx="10">
                  <c:v>7.455671205825483</c:v>
                </c:pt>
                <c:pt idx="11">
                  <c:v>9.663787785317705</c:v>
                </c:pt>
                <c:pt idx="12">
                  <c:v>9.182102698459622</c:v>
                </c:pt>
                <c:pt idx="13">
                  <c:v>9.330563016267166</c:v>
                </c:pt>
                <c:pt idx="14">
                  <c:v>9.79093420391763</c:v>
                </c:pt>
                <c:pt idx="15">
                  <c:v>9.79700733172704</c:v>
                </c:pt>
                <c:pt idx="16">
                  <c:v>9.709463680399803</c:v>
                </c:pt>
                <c:pt idx="17">
                  <c:v>9.267768816926714</c:v>
                </c:pt>
                <c:pt idx="18">
                  <c:v>9.38045919640629</c:v>
                </c:pt>
                <c:pt idx="19">
                  <c:v>9.489370359068256</c:v>
                </c:pt>
                <c:pt idx="20">
                  <c:v>9.474810668422787</c:v>
                </c:pt>
                <c:pt idx="21">
                  <c:v>9.646577803475368</c:v>
                </c:pt>
                <c:pt idx="22">
                  <c:v>9.541468965587313</c:v>
                </c:pt>
                <c:pt idx="23">
                  <c:v>9.49934355390611</c:v>
                </c:pt>
                <c:pt idx="24">
                  <c:v>9.5367042990502</c:v>
                </c:pt>
                <c:pt idx="25">
                  <c:v>7.94422099267033</c:v>
                </c:pt>
                <c:pt idx="33">
                  <c:v>9.1692006285586</c:v>
                </c:pt>
                <c:pt idx="34">
                  <c:v>9.41438256457181</c:v>
                </c:pt>
                <c:pt idx="35">
                  <c:v>9.353423809278087</c:v>
                </c:pt>
                <c:pt idx="36">
                  <c:v>9.293764629455861</c:v>
                </c:pt>
                <c:pt idx="37">
                  <c:v>9.573101085094233</c:v>
                </c:pt>
                <c:pt idx="38">
                  <c:v>9.726583207601027</c:v>
                </c:pt>
                <c:pt idx="39">
                  <c:v>9.76825241531124</c:v>
                </c:pt>
                <c:pt idx="40">
                  <c:v>9.27656592925369</c:v>
                </c:pt>
                <c:pt idx="41">
                  <c:v>9.68524986428769</c:v>
                </c:pt>
                <c:pt idx="42">
                  <c:v>9.956203780629147</c:v>
                </c:pt>
                <c:pt idx="43">
                  <c:v>9.28977095425326</c:v>
                </c:pt>
                <c:pt idx="44">
                  <c:v>9.16320634559029</c:v>
                </c:pt>
                <c:pt idx="45">
                  <c:v>9.013209820130433</c:v>
                </c:pt>
                <c:pt idx="46">
                  <c:v>7.928495251637804</c:v>
                </c:pt>
                <c:pt idx="47">
                  <c:v>9.22045782635595</c:v>
                </c:pt>
                <c:pt idx="48">
                  <c:v>9.559479954439575</c:v>
                </c:pt>
                <c:pt idx="49">
                  <c:v>9.47754616819365</c:v>
                </c:pt>
                <c:pt idx="50">
                  <c:v>9.366236679753228</c:v>
                </c:pt>
                <c:pt idx="51">
                  <c:v>9.637973801275082</c:v>
                </c:pt>
                <c:pt idx="52">
                  <c:v>9.782946700665464</c:v>
                </c:pt>
                <c:pt idx="53">
                  <c:v>9.88761024432106</c:v>
                </c:pt>
                <c:pt idx="54">
                  <c:v>9.597287428273343</c:v>
                </c:pt>
                <c:pt idx="55">
                  <c:v>9.60107621462203</c:v>
                </c:pt>
                <c:pt idx="56">
                  <c:v>9.89549415449499</c:v>
                </c:pt>
                <c:pt idx="57">
                  <c:v>9.631118128319215</c:v>
                </c:pt>
                <c:pt idx="58">
                  <c:v>9.680951052995795</c:v>
                </c:pt>
                <c:pt idx="59">
                  <c:v>9.255733005733004</c:v>
                </c:pt>
                <c:pt idx="60">
                  <c:v>9.37044102794299</c:v>
                </c:pt>
                <c:pt idx="68">
                  <c:v>9.188779535733563</c:v>
                </c:pt>
                <c:pt idx="69">
                  <c:v>9.53250282655824</c:v>
                </c:pt>
                <c:pt idx="70">
                  <c:v>8.80203467248002</c:v>
                </c:pt>
                <c:pt idx="71">
                  <c:v>9.47937541750167</c:v>
                </c:pt>
                <c:pt idx="72">
                  <c:v>9.285070099204723</c:v>
                </c:pt>
                <c:pt idx="73">
                  <c:v>9.500746702065875</c:v>
                </c:pt>
                <c:pt idx="74">
                  <c:v>8.617899586678897</c:v>
                </c:pt>
                <c:pt idx="75">
                  <c:v>9.760855429520988</c:v>
                </c:pt>
                <c:pt idx="76">
                  <c:v>9.01964458602705</c:v>
                </c:pt>
                <c:pt idx="77">
                  <c:v>9.738118131158043</c:v>
                </c:pt>
                <c:pt idx="78">
                  <c:v>8.78554823910127</c:v>
                </c:pt>
                <c:pt idx="79">
                  <c:v>9.28858525118324</c:v>
                </c:pt>
                <c:pt idx="80">
                  <c:v>9.777915504596631</c:v>
                </c:pt>
                <c:pt idx="81">
                  <c:v>9.96649481862597</c:v>
                </c:pt>
                <c:pt idx="82">
                  <c:v>9.38422780680199</c:v>
                </c:pt>
                <c:pt idx="83">
                  <c:v>9.156070805285464</c:v>
                </c:pt>
                <c:pt idx="84">
                  <c:v>10.19516547529921</c:v>
                </c:pt>
                <c:pt idx="85">
                  <c:v>9.701563041264704</c:v>
                </c:pt>
                <c:pt idx="86">
                  <c:v>10.0493992548248</c:v>
                </c:pt>
                <c:pt idx="87">
                  <c:v>9.666687330812306</c:v>
                </c:pt>
                <c:pt idx="88">
                  <c:v>9.469923186227063</c:v>
                </c:pt>
                <c:pt idx="89">
                  <c:v>9.849995302566887</c:v>
                </c:pt>
                <c:pt idx="90">
                  <c:v>8.26303975729499</c:v>
                </c:pt>
                <c:pt idx="91">
                  <c:v>9.41783667026668</c:v>
                </c:pt>
                <c:pt idx="92">
                  <c:v>9.193151009720947</c:v>
                </c:pt>
                <c:pt idx="93">
                  <c:v>7.785207069921732</c:v>
                </c:pt>
                <c:pt idx="94">
                  <c:v>9.134486802312423</c:v>
                </c:pt>
                <c:pt idx="95">
                  <c:v>9.54665835799969</c:v>
                </c:pt>
                <c:pt idx="96">
                  <c:v>8.682103351494138</c:v>
                </c:pt>
                <c:pt idx="97">
                  <c:v>8.297155882505311</c:v>
                </c:pt>
                <c:pt idx="105">
                  <c:v>7.706084071922095</c:v>
                </c:pt>
                <c:pt idx="106">
                  <c:v>9.65533668882951</c:v>
                </c:pt>
                <c:pt idx="107">
                  <c:v>9.595669646518494</c:v>
                </c:pt>
                <c:pt idx="108">
                  <c:v>9.808973424620969</c:v>
                </c:pt>
                <c:pt idx="109">
                  <c:v>9.924541191814423</c:v>
                </c:pt>
                <c:pt idx="110">
                  <c:v>10.04656529443277</c:v>
                </c:pt>
                <c:pt idx="111">
                  <c:v>9.389526829418468</c:v>
                </c:pt>
                <c:pt idx="112">
                  <c:v>9.170521122417512</c:v>
                </c:pt>
                <c:pt idx="113">
                  <c:v>9.700491729995527</c:v>
                </c:pt>
                <c:pt idx="114">
                  <c:v>9.425448915778</c:v>
                </c:pt>
                <c:pt idx="115">
                  <c:v>9.44796659965981</c:v>
                </c:pt>
                <c:pt idx="116">
                  <c:v>9.492795089216048</c:v>
                </c:pt>
                <c:pt idx="117">
                  <c:v>7.766302989922547</c:v>
                </c:pt>
                <c:pt idx="118">
                  <c:v>9.468958043040718</c:v>
                </c:pt>
                <c:pt idx="119">
                  <c:v>9.4496856963549</c:v>
                </c:pt>
                <c:pt idx="120">
                  <c:v>7.617689899897726</c:v>
                </c:pt>
                <c:pt idx="121">
                  <c:v>9.26208544273821</c:v>
                </c:pt>
                <c:pt idx="122">
                  <c:v>9.667065329612475</c:v>
                </c:pt>
                <c:pt idx="123">
                  <c:v>8.514183448871698</c:v>
                </c:pt>
                <c:pt idx="124">
                  <c:v>9.753843310021873</c:v>
                </c:pt>
                <c:pt idx="125">
                  <c:v>8.88572988452466</c:v>
                </c:pt>
                <c:pt idx="126">
                  <c:v>9.441179503041548</c:v>
                </c:pt>
                <c:pt idx="127">
                  <c:v>8.823378515653058</c:v>
                </c:pt>
                <c:pt idx="128">
                  <c:v>7.898115551874093</c:v>
                </c:pt>
                <c:pt idx="129">
                  <c:v>9.89813207270902</c:v>
                </c:pt>
                <c:pt idx="130">
                  <c:v>10.03763207410624</c:v>
                </c:pt>
                <c:pt idx="131">
                  <c:v>9.600292214568987</c:v>
                </c:pt>
                <c:pt idx="132">
                  <c:v>9.48189576002724</c:v>
                </c:pt>
                <c:pt idx="133">
                  <c:v>9.672311004388508</c:v>
                </c:pt>
              </c:numCache>
            </c:numRef>
          </c:yVal>
          <c:smooth val="0"/>
        </c:ser>
        <c:ser>
          <c:idx val="5"/>
          <c:order val="6"/>
          <c:tx>
            <c:v>20.05.10 ash</c:v>
          </c:tx>
          <c:spPr>
            <a:ln>
              <a:noFill/>
            </a:ln>
          </c:spPr>
          <c:marker>
            <c:symbol val="circle"/>
            <c:size val="10"/>
            <c:spPr>
              <a:solidFill>
                <a:srgbClr val="00CC99"/>
              </a:solidFill>
              <a:ln>
                <a:solidFill>
                  <a:srgbClr val="000090"/>
                </a:solidFill>
              </a:ln>
            </c:spPr>
          </c:marker>
          <c:xVal>
            <c:numRef>
              <c:f>'glass all'!$P$149:$P$356</c:f>
              <c:numCache>
                <c:formatCode>0.00</c:formatCode>
                <c:ptCount val="208"/>
                <c:pt idx="0">
                  <c:v>58.3782181658371</c:v>
                </c:pt>
                <c:pt idx="1">
                  <c:v>67.05511714687711</c:v>
                </c:pt>
                <c:pt idx="2">
                  <c:v>67.01734080152116</c:v>
                </c:pt>
                <c:pt idx="3">
                  <c:v>67.04475213252559</c:v>
                </c:pt>
                <c:pt idx="4">
                  <c:v>67.31074725114988</c:v>
                </c:pt>
                <c:pt idx="5">
                  <c:v>67.34239776875432</c:v>
                </c:pt>
                <c:pt idx="6">
                  <c:v>67.34159821365419</c:v>
                </c:pt>
                <c:pt idx="7">
                  <c:v>67.10607767325273</c:v>
                </c:pt>
                <c:pt idx="8">
                  <c:v>67.59463674477953</c:v>
                </c:pt>
                <c:pt idx="9">
                  <c:v>67.39388068468728</c:v>
                </c:pt>
                <c:pt idx="10">
                  <c:v>67.72246104524684</c:v>
                </c:pt>
                <c:pt idx="11">
                  <c:v>57.65412589396058</c:v>
                </c:pt>
                <c:pt idx="12">
                  <c:v>65.28793395210502</c:v>
                </c:pt>
                <c:pt idx="13">
                  <c:v>64.03198523758265</c:v>
                </c:pt>
                <c:pt idx="14">
                  <c:v>63.84951038636457</c:v>
                </c:pt>
                <c:pt idx="15">
                  <c:v>66.16850057480703</c:v>
                </c:pt>
                <c:pt idx="16">
                  <c:v>68.0364314400459</c:v>
                </c:pt>
                <c:pt idx="17">
                  <c:v>58.37706281641832</c:v>
                </c:pt>
                <c:pt idx="18">
                  <c:v>58.31723743242274</c:v>
                </c:pt>
                <c:pt idx="19">
                  <c:v>66.76764334897957</c:v>
                </c:pt>
                <c:pt idx="20">
                  <c:v>63.69969759208992</c:v>
                </c:pt>
                <c:pt idx="21">
                  <c:v>63.8086531350152</c:v>
                </c:pt>
                <c:pt idx="22">
                  <c:v>59.74248486713859</c:v>
                </c:pt>
                <c:pt idx="23">
                  <c:v>67.36705947058044</c:v>
                </c:pt>
                <c:pt idx="24">
                  <c:v>67.92988959954373</c:v>
                </c:pt>
                <c:pt idx="25">
                  <c:v>68.03411278103116</c:v>
                </c:pt>
                <c:pt idx="26">
                  <c:v>68.09320649955091</c:v>
                </c:pt>
                <c:pt idx="27">
                  <c:v>64.87855381086263</c:v>
                </c:pt>
                <c:pt idx="28">
                  <c:v>64.67190481991311</c:v>
                </c:pt>
                <c:pt idx="36">
                  <c:v>68.60436645582534</c:v>
                </c:pt>
                <c:pt idx="37">
                  <c:v>66.45659255063021</c:v>
                </c:pt>
                <c:pt idx="38">
                  <c:v>67.6962294863789</c:v>
                </c:pt>
                <c:pt idx="39">
                  <c:v>67.69495401032064</c:v>
                </c:pt>
                <c:pt idx="40">
                  <c:v>67.6977463543968</c:v>
                </c:pt>
                <c:pt idx="41">
                  <c:v>67.92608791185795</c:v>
                </c:pt>
                <c:pt idx="42">
                  <c:v>67.9178903890659</c:v>
                </c:pt>
                <c:pt idx="43">
                  <c:v>68.0621863141143</c:v>
                </c:pt>
                <c:pt idx="44">
                  <c:v>68.2511683545715</c:v>
                </c:pt>
                <c:pt idx="45">
                  <c:v>60.8301956290415</c:v>
                </c:pt>
                <c:pt idx="46">
                  <c:v>67.75499821946379</c:v>
                </c:pt>
                <c:pt idx="47">
                  <c:v>67.8229039567718</c:v>
                </c:pt>
                <c:pt idx="48">
                  <c:v>67.57652722951537</c:v>
                </c:pt>
                <c:pt idx="49">
                  <c:v>60.64835386790548</c:v>
                </c:pt>
                <c:pt idx="50">
                  <c:v>59.24630844954881</c:v>
                </c:pt>
                <c:pt idx="51">
                  <c:v>67.78968286486931</c:v>
                </c:pt>
                <c:pt idx="52">
                  <c:v>66.87796824361508</c:v>
                </c:pt>
                <c:pt idx="53">
                  <c:v>67.24230976794387</c:v>
                </c:pt>
                <c:pt idx="54">
                  <c:v>63.70858774166675</c:v>
                </c:pt>
                <c:pt idx="55">
                  <c:v>67.7311617359035</c:v>
                </c:pt>
                <c:pt idx="56">
                  <c:v>61.55393665985917</c:v>
                </c:pt>
                <c:pt idx="57">
                  <c:v>65.41518670425517</c:v>
                </c:pt>
                <c:pt idx="58">
                  <c:v>67.55188914061628</c:v>
                </c:pt>
                <c:pt idx="59">
                  <c:v>67.41430211579461</c:v>
                </c:pt>
                <c:pt idx="60">
                  <c:v>58.94919408441341</c:v>
                </c:pt>
                <c:pt idx="61">
                  <c:v>67.4916311703925</c:v>
                </c:pt>
                <c:pt idx="62">
                  <c:v>59.4824433065106</c:v>
                </c:pt>
                <c:pt idx="63">
                  <c:v>67.54951895868703</c:v>
                </c:pt>
                <c:pt idx="64">
                  <c:v>59.61172131479754</c:v>
                </c:pt>
                <c:pt idx="65">
                  <c:v>60.75917110909518</c:v>
                </c:pt>
                <c:pt idx="73">
                  <c:v>67.16892010354462</c:v>
                </c:pt>
                <c:pt idx="74">
                  <c:v>68.2662649738182</c:v>
                </c:pt>
                <c:pt idx="75">
                  <c:v>67.7540409652194</c:v>
                </c:pt>
                <c:pt idx="76">
                  <c:v>66.6697717745691</c:v>
                </c:pt>
                <c:pt idx="77">
                  <c:v>67.66458378669651</c:v>
                </c:pt>
                <c:pt idx="78">
                  <c:v>67.83265823049788</c:v>
                </c:pt>
                <c:pt idx="79">
                  <c:v>67.42250583400447</c:v>
                </c:pt>
                <c:pt idx="80">
                  <c:v>51.75866548024504</c:v>
                </c:pt>
                <c:pt idx="81">
                  <c:v>67.04221542558727</c:v>
                </c:pt>
                <c:pt idx="82">
                  <c:v>51.20848548078595</c:v>
                </c:pt>
                <c:pt idx="83">
                  <c:v>66.75428298338752</c:v>
                </c:pt>
                <c:pt idx="84">
                  <c:v>68.37137748950144</c:v>
                </c:pt>
                <c:pt idx="85">
                  <c:v>67.12075467755916</c:v>
                </c:pt>
                <c:pt idx="86">
                  <c:v>67.28929572818736</c:v>
                </c:pt>
                <c:pt idx="87">
                  <c:v>59.91955178853613</c:v>
                </c:pt>
                <c:pt idx="88">
                  <c:v>67.2184636554118</c:v>
                </c:pt>
                <c:pt idx="89">
                  <c:v>67.38268203072809</c:v>
                </c:pt>
                <c:pt idx="90">
                  <c:v>59.88101211382697</c:v>
                </c:pt>
                <c:pt idx="91">
                  <c:v>67.7425384759175</c:v>
                </c:pt>
                <c:pt idx="92">
                  <c:v>67.4233647493503</c:v>
                </c:pt>
                <c:pt idx="93">
                  <c:v>66.71696215264676</c:v>
                </c:pt>
                <c:pt idx="94">
                  <c:v>60.48454382378706</c:v>
                </c:pt>
                <c:pt idx="95">
                  <c:v>67.77590520354646</c:v>
                </c:pt>
                <c:pt idx="96">
                  <c:v>68.08697930311763</c:v>
                </c:pt>
                <c:pt idx="97">
                  <c:v>67.46867792806833</c:v>
                </c:pt>
                <c:pt idx="98">
                  <c:v>68.41870037001621</c:v>
                </c:pt>
                <c:pt idx="99">
                  <c:v>67.8044107540765</c:v>
                </c:pt>
                <c:pt idx="107">
                  <c:v>67.93516199236233</c:v>
                </c:pt>
                <c:pt idx="108">
                  <c:v>68.34230573895375</c:v>
                </c:pt>
                <c:pt idx="109">
                  <c:v>66.7960283219454</c:v>
                </c:pt>
                <c:pt idx="110">
                  <c:v>67.77040573778956</c:v>
                </c:pt>
                <c:pt idx="111">
                  <c:v>68.45608804851651</c:v>
                </c:pt>
                <c:pt idx="112">
                  <c:v>67.32304853672282</c:v>
                </c:pt>
                <c:pt idx="113">
                  <c:v>67.81606892406333</c:v>
                </c:pt>
                <c:pt idx="114">
                  <c:v>67.69745219632888</c:v>
                </c:pt>
                <c:pt idx="115">
                  <c:v>67.74447707435868</c:v>
                </c:pt>
                <c:pt idx="116">
                  <c:v>70.3849280253532</c:v>
                </c:pt>
                <c:pt idx="117">
                  <c:v>68.00177831081146</c:v>
                </c:pt>
                <c:pt idx="118">
                  <c:v>68.47248645895058</c:v>
                </c:pt>
                <c:pt idx="119">
                  <c:v>67.91340986809964</c:v>
                </c:pt>
                <c:pt idx="120">
                  <c:v>60.44312627238624</c:v>
                </c:pt>
                <c:pt idx="121">
                  <c:v>67.40570767052208</c:v>
                </c:pt>
                <c:pt idx="122">
                  <c:v>67.88220371923651</c:v>
                </c:pt>
                <c:pt idx="123">
                  <c:v>67.1097529921059</c:v>
                </c:pt>
                <c:pt idx="124">
                  <c:v>67.2818001106625</c:v>
                </c:pt>
                <c:pt idx="125">
                  <c:v>67.57248227529981</c:v>
                </c:pt>
                <c:pt idx="126">
                  <c:v>67.16663731756071</c:v>
                </c:pt>
                <c:pt idx="127">
                  <c:v>67.75881566772901</c:v>
                </c:pt>
                <c:pt idx="128">
                  <c:v>67.7942198422107</c:v>
                </c:pt>
                <c:pt idx="129">
                  <c:v>67.91852323360916</c:v>
                </c:pt>
                <c:pt idx="130">
                  <c:v>67.58944438167046</c:v>
                </c:pt>
                <c:pt idx="131">
                  <c:v>67.61310291462466</c:v>
                </c:pt>
                <c:pt idx="132">
                  <c:v>68.77920198470127</c:v>
                </c:pt>
                <c:pt idx="133">
                  <c:v>67.79218356496596</c:v>
                </c:pt>
                <c:pt idx="134">
                  <c:v>60.63662345193222</c:v>
                </c:pt>
                <c:pt idx="135">
                  <c:v>59.6352521650535</c:v>
                </c:pt>
                <c:pt idx="136">
                  <c:v>66.38633080996914</c:v>
                </c:pt>
                <c:pt idx="144">
                  <c:v>67.07053314574891</c:v>
                </c:pt>
                <c:pt idx="145">
                  <c:v>68.50909167085638</c:v>
                </c:pt>
                <c:pt idx="146">
                  <c:v>66.67538801268422</c:v>
                </c:pt>
                <c:pt idx="147">
                  <c:v>67.30109721603444</c:v>
                </c:pt>
                <c:pt idx="148">
                  <c:v>67.98978620090627</c:v>
                </c:pt>
                <c:pt idx="149">
                  <c:v>67.61028495472293</c:v>
                </c:pt>
                <c:pt idx="150">
                  <c:v>65.27515216984855</c:v>
                </c:pt>
                <c:pt idx="151">
                  <c:v>67.30282395974334</c:v>
                </c:pt>
                <c:pt idx="152">
                  <c:v>67.68401967322441</c:v>
                </c:pt>
                <c:pt idx="153">
                  <c:v>67.23302733260724</c:v>
                </c:pt>
                <c:pt idx="154">
                  <c:v>66.35092421158151</c:v>
                </c:pt>
                <c:pt idx="155">
                  <c:v>67.06289104525941</c:v>
                </c:pt>
                <c:pt idx="156">
                  <c:v>67.96793747176668</c:v>
                </c:pt>
                <c:pt idx="157">
                  <c:v>67.13269228765795</c:v>
                </c:pt>
                <c:pt idx="158">
                  <c:v>68.96141690396471</c:v>
                </c:pt>
                <c:pt idx="159">
                  <c:v>67.61497059495854</c:v>
                </c:pt>
                <c:pt idx="160">
                  <c:v>67.19230367039633</c:v>
                </c:pt>
                <c:pt idx="161">
                  <c:v>59.47079669790364</c:v>
                </c:pt>
                <c:pt idx="162">
                  <c:v>58.87473570212986</c:v>
                </c:pt>
                <c:pt idx="163">
                  <c:v>68.66182885818692</c:v>
                </c:pt>
                <c:pt idx="164">
                  <c:v>67.81278127812779</c:v>
                </c:pt>
                <c:pt idx="165">
                  <c:v>67.98756312340888</c:v>
                </c:pt>
                <c:pt idx="166">
                  <c:v>63.32087450719366</c:v>
                </c:pt>
                <c:pt idx="167">
                  <c:v>63.19428037267973</c:v>
                </c:pt>
                <c:pt idx="168">
                  <c:v>67.87800062350615</c:v>
                </c:pt>
                <c:pt idx="169">
                  <c:v>67.1463005659191</c:v>
                </c:pt>
                <c:pt idx="170">
                  <c:v>67.27234644184951</c:v>
                </c:pt>
                <c:pt idx="171">
                  <c:v>67.9863339890258</c:v>
                </c:pt>
                <c:pt idx="179">
                  <c:v>68.12721854371991</c:v>
                </c:pt>
                <c:pt idx="180">
                  <c:v>67.10963455149501</c:v>
                </c:pt>
                <c:pt idx="181">
                  <c:v>68.16368297019061</c:v>
                </c:pt>
                <c:pt idx="182">
                  <c:v>67.46896246695673</c:v>
                </c:pt>
                <c:pt idx="183">
                  <c:v>67.4478842886154</c:v>
                </c:pt>
                <c:pt idx="184">
                  <c:v>66.9542948823433</c:v>
                </c:pt>
                <c:pt idx="185">
                  <c:v>59.52055910998817</c:v>
                </c:pt>
                <c:pt idx="186">
                  <c:v>58.94622532296564</c:v>
                </c:pt>
                <c:pt idx="187">
                  <c:v>67.65385620915031</c:v>
                </c:pt>
                <c:pt idx="188">
                  <c:v>63.48539680921554</c:v>
                </c:pt>
                <c:pt idx="189">
                  <c:v>67.86745911348468</c:v>
                </c:pt>
                <c:pt idx="190">
                  <c:v>60.46849427168576</c:v>
                </c:pt>
                <c:pt idx="191">
                  <c:v>62.19552101441864</c:v>
                </c:pt>
                <c:pt idx="192">
                  <c:v>68.19630272699413</c:v>
                </c:pt>
                <c:pt idx="193">
                  <c:v>62.78795038393384</c:v>
                </c:pt>
                <c:pt idx="194">
                  <c:v>60.1791056968682</c:v>
                </c:pt>
                <c:pt idx="195">
                  <c:v>58.19409231145188</c:v>
                </c:pt>
                <c:pt idx="196">
                  <c:v>60.41794150042832</c:v>
                </c:pt>
                <c:pt idx="197">
                  <c:v>60.84926372155287</c:v>
                </c:pt>
                <c:pt idx="198">
                  <c:v>67.5909288059979</c:v>
                </c:pt>
                <c:pt idx="199">
                  <c:v>59.39780462378119</c:v>
                </c:pt>
                <c:pt idx="200">
                  <c:v>58.45045374632887</c:v>
                </c:pt>
                <c:pt idx="201">
                  <c:v>59.51999837905742</c:v>
                </c:pt>
                <c:pt idx="202">
                  <c:v>59.79183004206176</c:v>
                </c:pt>
                <c:pt idx="203">
                  <c:v>66.41272250020506</c:v>
                </c:pt>
                <c:pt idx="204">
                  <c:v>67.2281447714055</c:v>
                </c:pt>
                <c:pt idx="205">
                  <c:v>67.49743168276144</c:v>
                </c:pt>
                <c:pt idx="206">
                  <c:v>67.38591395346477</c:v>
                </c:pt>
                <c:pt idx="207">
                  <c:v>65.85583827260672</c:v>
                </c:pt>
              </c:numCache>
            </c:numRef>
          </c:xVal>
          <c:yVal>
            <c:numRef>
              <c:f>'glass all'!$AB$149:$AB$356</c:f>
              <c:numCache>
                <c:formatCode>0.00</c:formatCode>
                <c:ptCount val="208"/>
                <c:pt idx="0">
                  <c:v>7.997506208926543</c:v>
                </c:pt>
                <c:pt idx="1">
                  <c:v>9.84584327399523</c:v>
                </c:pt>
                <c:pt idx="2">
                  <c:v>9.807163673190995</c:v>
                </c:pt>
                <c:pt idx="3">
                  <c:v>9.29348497960193</c:v>
                </c:pt>
                <c:pt idx="4">
                  <c:v>9.44524622844268</c:v>
                </c:pt>
                <c:pt idx="5">
                  <c:v>9.54944423936672</c:v>
                </c:pt>
                <c:pt idx="6">
                  <c:v>9.823891364311475</c:v>
                </c:pt>
                <c:pt idx="7">
                  <c:v>9.742137790361371</c:v>
                </c:pt>
                <c:pt idx="8">
                  <c:v>9.53861422234825</c:v>
                </c:pt>
                <c:pt idx="9">
                  <c:v>9.818935045395055</c:v>
                </c:pt>
                <c:pt idx="10">
                  <c:v>9.488618030039658</c:v>
                </c:pt>
                <c:pt idx="11">
                  <c:v>7.812151785895174</c:v>
                </c:pt>
                <c:pt idx="12">
                  <c:v>9.503102405004871</c:v>
                </c:pt>
                <c:pt idx="13">
                  <c:v>9.464349787277667</c:v>
                </c:pt>
                <c:pt idx="14">
                  <c:v>9.526979964764207</c:v>
                </c:pt>
                <c:pt idx="15">
                  <c:v>9.814830021349974</c:v>
                </c:pt>
                <c:pt idx="16">
                  <c:v>9.604745512662896</c:v>
                </c:pt>
                <c:pt idx="17">
                  <c:v>7.451298534591648</c:v>
                </c:pt>
                <c:pt idx="18">
                  <c:v>7.693329654270268</c:v>
                </c:pt>
                <c:pt idx="19">
                  <c:v>9.573830152395525</c:v>
                </c:pt>
                <c:pt idx="20">
                  <c:v>9.0897831539184</c:v>
                </c:pt>
                <c:pt idx="21">
                  <c:v>8.997247103295258</c:v>
                </c:pt>
                <c:pt idx="22">
                  <c:v>7.45973119934339</c:v>
                </c:pt>
                <c:pt idx="23">
                  <c:v>9.535255594145626</c:v>
                </c:pt>
                <c:pt idx="24">
                  <c:v>9.652910742656942</c:v>
                </c:pt>
                <c:pt idx="25">
                  <c:v>9.376919611777717</c:v>
                </c:pt>
                <c:pt idx="26">
                  <c:v>9.69421082714134</c:v>
                </c:pt>
                <c:pt idx="27">
                  <c:v>9.33303559647182</c:v>
                </c:pt>
                <c:pt idx="28">
                  <c:v>9.274373654931571</c:v>
                </c:pt>
                <c:pt idx="36">
                  <c:v>9.19506223219751</c:v>
                </c:pt>
                <c:pt idx="37">
                  <c:v>9.979363505776195</c:v>
                </c:pt>
                <c:pt idx="38">
                  <c:v>9.781017414183193</c:v>
                </c:pt>
                <c:pt idx="39">
                  <c:v>9.38333659501272</c:v>
                </c:pt>
                <c:pt idx="40">
                  <c:v>9.86753537699493</c:v>
                </c:pt>
                <c:pt idx="41">
                  <c:v>10.03316836344993</c:v>
                </c:pt>
                <c:pt idx="42">
                  <c:v>9.574611608671738</c:v>
                </c:pt>
                <c:pt idx="43">
                  <c:v>9.212673929897576</c:v>
                </c:pt>
                <c:pt idx="44">
                  <c:v>9.507010127429214</c:v>
                </c:pt>
                <c:pt idx="45">
                  <c:v>8.205778832774003</c:v>
                </c:pt>
                <c:pt idx="46">
                  <c:v>9.268962710484811</c:v>
                </c:pt>
                <c:pt idx="47">
                  <c:v>9.524346604599658</c:v>
                </c:pt>
                <c:pt idx="48">
                  <c:v>9.649418076848535</c:v>
                </c:pt>
                <c:pt idx="49">
                  <c:v>7.786305796808726</c:v>
                </c:pt>
                <c:pt idx="50">
                  <c:v>7.484618539786709</c:v>
                </c:pt>
                <c:pt idx="51">
                  <c:v>9.483323772842743</c:v>
                </c:pt>
                <c:pt idx="52">
                  <c:v>9.791891726626034</c:v>
                </c:pt>
                <c:pt idx="53">
                  <c:v>9.98277221968533</c:v>
                </c:pt>
                <c:pt idx="54">
                  <c:v>9.022564029624817</c:v>
                </c:pt>
                <c:pt idx="55">
                  <c:v>8.932068858880527</c:v>
                </c:pt>
                <c:pt idx="56">
                  <c:v>8.09075298970748</c:v>
                </c:pt>
                <c:pt idx="57">
                  <c:v>9.390679544459938</c:v>
                </c:pt>
                <c:pt idx="58">
                  <c:v>9.666670053133667</c:v>
                </c:pt>
                <c:pt idx="59">
                  <c:v>9.547728391011967</c:v>
                </c:pt>
                <c:pt idx="60">
                  <c:v>7.796402459288801</c:v>
                </c:pt>
                <c:pt idx="61">
                  <c:v>9.52543813284416</c:v>
                </c:pt>
                <c:pt idx="62">
                  <c:v>7.786718686499227</c:v>
                </c:pt>
                <c:pt idx="63">
                  <c:v>9.268920100838601</c:v>
                </c:pt>
                <c:pt idx="64">
                  <c:v>7.563936286629107</c:v>
                </c:pt>
                <c:pt idx="65">
                  <c:v>7.48672367924817</c:v>
                </c:pt>
                <c:pt idx="73">
                  <c:v>9.754236151934247</c:v>
                </c:pt>
                <c:pt idx="74">
                  <c:v>9.634480002459344</c:v>
                </c:pt>
                <c:pt idx="75">
                  <c:v>9.66477284639091</c:v>
                </c:pt>
                <c:pt idx="76">
                  <c:v>9.716917662888782</c:v>
                </c:pt>
                <c:pt idx="77">
                  <c:v>9.57606656925835</c:v>
                </c:pt>
                <c:pt idx="78">
                  <c:v>9.734040882971705</c:v>
                </c:pt>
                <c:pt idx="79">
                  <c:v>9.57189765194226</c:v>
                </c:pt>
                <c:pt idx="80">
                  <c:v>5.097521810724841</c:v>
                </c:pt>
                <c:pt idx="81">
                  <c:v>9.66751971370909</c:v>
                </c:pt>
                <c:pt idx="82">
                  <c:v>5.167387768879068</c:v>
                </c:pt>
                <c:pt idx="83">
                  <c:v>9.7326836566133</c:v>
                </c:pt>
                <c:pt idx="84">
                  <c:v>9.505841752941666</c:v>
                </c:pt>
                <c:pt idx="85">
                  <c:v>9.948497226371927</c:v>
                </c:pt>
                <c:pt idx="86">
                  <c:v>9.1930562427841</c:v>
                </c:pt>
                <c:pt idx="87">
                  <c:v>7.70927822357215</c:v>
                </c:pt>
                <c:pt idx="88">
                  <c:v>9.883351228512755</c:v>
                </c:pt>
                <c:pt idx="89">
                  <c:v>9.697520040080155</c:v>
                </c:pt>
                <c:pt idx="90">
                  <c:v>8.419263340057544</c:v>
                </c:pt>
                <c:pt idx="91">
                  <c:v>9.598728892765905</c:v>
                </c:pt>
                <c:pt idx="92">
                  <c:v>9.592844245441547</c:v>
                </c:pt>
                <c:pt idx="93">
                  <c:v>9.771993796890058</c:v>
                </c:pt>
                <c:pt idx="94">
                  <c:v>8.832547661757956</c:v>
                </c:pt>
                <c:pt idx="95">
                  <c:v>9.76855680355068</c:v>
                </c:pt>
                <c:pt idx="96">
                  <c:v>9.517422059208804</c:v>
                </c:pt>
                <c:pt idx="97">
                  <c:v>9.41947682270565</c:v>
                </c:pt>
                <c:pt idx="98">
                  <c:v>9.633933397081445</c:v>
                </c:pt>
                <c:pt idx="99">
                  <c:v>9.503529852766618</c:v>
                </c:pt>
                <c:pt idx="107">
                  <c:v>9.68669157803967</c:v>
                </c:pt>
                <c:pt idx="108">
                  <c:v>9.4139156932453</c:v>
                </c:pt>
                <c:pt idx="109">
                  <c:v>10.0386020684103</c:v>
                </c:pt>
                <c:pt idx="110">
                  <c:v>9.92331700460925</c:v>
                </c:pt>
                <c:pt idx="111">
                  <c:v>9.825822391930246</c:v>
                </c:pt>
                <c:pt idx="112">
                  <c:v>9.85905386704936</c:v>
                </c:pt>
                <c:pt idx="113">
                  <c:v>10.0731316369465</c:v>
                </c:pt>
                <c:pt idx="114">
                  <c:v>9.639414864431168</c:v>
                </c:pt>
                <c:pt idx="115">
                  <c:v>9.475181368887437</c:v>
                </c:pt>
                <c:pt idx="116">
                  <c:v>9.632975603733007</c:v>
                </c:pt>
                <c:pt idx="117">
                  <c:v>9.689726119457</c:v>
                </c:pt>
                <c:pt idx="118">
                  <c:v>9.999064342076537</c:v>
                </c:pt>
                <c:pt idx="119">
                  <c:v>9.622822015958314</c:v>
                </c:pt>
                <c:pt idx="120">
                  <c:v>8.771585354511351</c:v>
                </c:pt>
                <c:pt idx="121">
                  <c:v>9.51140603843013</c:v>
                </c:pt>
                <c:pt idx="122">
                  <c:v>9.506761318303636</c:v>
                </c:pt>
                <c:pt idx="123">
                  <c:v>9.846702317290553</c:v>
                </c:pt>
                <c:pt idx="124">
                  <c:v>9.70244072381499</c:v>
                </c:pt>
                <c:pt idx="125">
                  <c:v>9.296528614919395</c:v>
                </c:pt>
                <c:pt idx="126">
                  <c:v>9.36823459948829</c:v>
                </c:pt>
                <c:pt idx="127">
                  <c:v>9.47568623419348</c:v>
                </c:pt>
                <c:pt idx="128">
                  <c:v>9.605322323508971</c:v>
                </c:pt>
                <c:pt idx="129">
                  <c:v>9.398164308741094</c:v>
                </c:pt>
                <c:pt idx="130">
                  <c:v>9.649618391182418</c:v>
                </c:pt>
                <c:pt idx="131">
                  <c:v>9.645602269796238</c:v>
                </c:pt>
                <c:pt idx="132">
                  <c:v>9.543105230514783</c:v>
                </c:pt>
                <c:pt idx="133">
                  <c:v>9.83013607768761</c:v>
                </c:pt>
                <c:pt idx="134">
                  <c:v>8.804829557221555</c:v>
                </c:pt>
                <c:pt idx="135">
                  <c:v>8.83749363219562</c:v>
                </c:pt>
                <c:pt idx="136">
                  <c:v>10.67290849304965</c:v>
                </c:pt>
                <c:pt idx="144">
                  <c:v>9.791487306553552</c:v>
                </c:pt>
                <c:pt idx="145">
                  <c:v>9.637380593262946</c:v>
                </c:pt>
                <c:pt idx="146">
                  <c:v>9.75604650919404</c:v>
                </c:pt>
                <c:pt idx="147">
                  <c:v>9.562046064423888</c:v>
                </c:pt>
                <c:pt idx="148">
                  <c:v>9.55764622162688</c:v>
                </c:pt>
                <c:pt idx="149">
                  <c:v>9.605798787073191</c:v>
                </c:pt>
                <c:pt idx="150">
                  <c:v>9.320273386376382</c:v>
                </c:pt>
                <c:pt idx="151">
                  <c:v>9.659120263693568</c:v>
                </c:pt>
                <c:pt idx="152">
                  <c:v>9.691772257419138</c:v>
                </c:pt>
                <c:pt idx="153">
                  <c:v>10.0741662776827</c:v>
                </c:pt>
                <c:pt idx="154">
                  <c:v>10.1341052997678</c:v>
                </c:pt>
                <c:pt idx="155">
                  <c:v>9.468648484911791</c:v>
                </c:pt>
                <c:pt idx="156">
                  <c:v>10.37830001365704</c:v>
                </c:pt>
                <c:pt idx="157">
                  <c:v>9.2479346591797</c:v>
                </c:pt>
                <c:pt idx="158">
                  <c:v>9.46375859227504</c:v>
                </c:pt>
                <c:pt idx="159">
                  <c:v>9.57170466116664</c:v>
                </c:pt>
                <c:pt idx="160">
                  <c:v>10.14012339224093</c:v>
                </c:pt>
                <c:pt idx="161">
                  <c:v>7.945281907694215</c:v>
                </c:pt>
                <c:pt idx="162">
                  <c:v>8.145015728946418</c:v>
                </c:pt>
                <c:pt idx="163">
                  <c:v>9.725244406500848</c:v>
                </c:pt>
                <c:pt idx="164">
                  <c:v>9.84698469846985</c:v>
                </c:pt>
                <c:pt idx="165">
                  <c:v>9.891072993614625</c:v>
                </c:pt>
                <c:pt idx="166">
                  <c:v>8.605806154318773</c:v>
                </c:pt>
                <c:pt idx="167">
                  <c:v>9.441288559718128</c:v>
                </c:pt>
                <c:pt idx="168">
                  <c:v>9.778655304998438</c:v>
                </c:pt>
                <c:pt idx="169">
                  <c:v>9.35967302452316</c:v>
                </c:pt>
                <c:pt idx="170">
                  <c:v>9.451746347593862</c:v>
                </c:pt>
                <c:pt idx="171">
                  <c:v>9.66559685267626</c:v>
                </c:pt>
                <c:pt idx="179">
                  <c:v>9.579023383069396</c:v>
                </c:pt>
                <c:pt idx="180">
                  <c:v>9.634551495016613</c:v>
                </c:pt>
                <c:pt idx="181">
                  <c:v>9.718030346880551</c:v>
                </c:pt>
                <c:pt idx="182">
                  <c:v>9.281945258740396</c:v>
                </c:pt>
                <c:pt idx="183">
                  <c:v>9.834638816362057</c:v>
                </c:pt>
                <c:pt idx="184">
                  <c:v>9.87020733914761</c:v>
                </c:pt>
                <c:pt idx="185">
                  <c:v>7.708138065935857</c:v>
                </c:pt>
                <c:pt idx="186">
                  <c:v>7.420270256426016</c:v>
                </c:pt>
                <c:pt idx="187">
                  <c:v>9.138823529411761</c:v>
                </c:pt>
                <c:pt idx="188">
                  <c:v>8.9831285998267</c:v>
                </c:pt>
                <c:pt idx="189">
                  <c:v>9.764967477816338</c:v>
                </c:pt>
                <c:pt idx="190">
                  <c:v>8.059533551554826</c:v>
                </c:pt>
                <c:pt idx="191">
                  <c:v>8.644033132222105</c:v>
                </c:pt>
                <c:pt idx="192">
                  <c:v>9.292207128996018</c:v>
                </c:pt>
                <c:pt idx="193">
                  <c:v>9.518911542456765</c:v>
                </c:pt>
                <c:pt idx="194">
                  <c:v>8.139404274438124</c:v>
                </c:pt>
                <c:pt idx="195">
                  <c:v>8.091761615297672</c:v>
                </c:pt>
                <c:pt idx="196">
                  <c:v>8.193611553053481</c:v>
                </c:pt>
                <c:pt idx="197">
                  <c:v>7.940026773761714</c:v>
                </c:pt>
                <c:pt idx="198">
                  <c:v>9.263275295867153</c:v>
                </c:pt>
                <c:pt idx="199">
                  <c:v>8.769240203593548</c:v>
                </c:pt>
                <c:pt idx="200">
                  <c:v>7.645092121175166</c:v>
                </c:pt>
                <c:pt idx="201">
                  <c:v>8.024678850751711</c:v>
                </c:pt>
                <c:pt idx="202">
                  <c:v>7.895996496552568</c:v>
                </c:pt>
                <c:pt idx="203">
                  <c:v>9.45779673529653</c:v>
                </c:pt>
                <c:pt idx="204">
                  <c:v>9.814282939992025</c:v>
                </c:pt>
                <c:pt idx="205">
                  <c:v>9.61269776042737</c:v>
                </c:pt>
                <c:pt idx="206">
                  <c:v>9.574220449968118</c:v>
                </c:pt>
                <c:pt idx="207">
                  <c:v>9.82547329710629</c:v>
                </c:pt>
              </c:numCache>
            </c:numRef>
          </c:yVal>
          <c:smooth val="0"/>
        </c:ser>
        <c:ser>
          <c:idx val="6"/>
          <c:order val="7"/>
          <c:tx>
            <c:v>21./22.05.10 ash</c:v>
          </c:tx>
          <c:spPr>
            <a:ln>
              <a:noFill/>
            </a:ln>
          </c:spPr>
          <c:marker>
            <c:symbol val="circle"/>
            <c:size val="10"/>
            <c:spPr>
              <a:solidFill>
                <a:srgbClr val="FFFF00"/>
              </a:solidFill>
              <a:ln>
                <a:solidFill>
                  <a:schemeClr val="bg2">
                    <a:lumMod val="25000"/>
                  </a:schemeClr>
                </a:solidFill>
              </a:ln>
            </c:spPr>
          </c:marker>
          <c:xVal>
            <c:numRef>
              <c:f>'glass all'!$P$364:$P$527</c:f>
              <c:numCache>
                <c:formatCode>0.00</c:formatCode>
                <c:ptCount val="164"/>
                <c:pt idx="0">
                  <c:v>67.8978288633461</c:v>
                </c:pt>
                <c:pt idx="1">
                  <c:v>66.09659309870747</c:v>
                </c:pt>
                <c:pt idx="2">
                  <c:v>67.54880559492648</c:v>
                </c:pt>
                <c:pt idx="3">
                  <c:v>66.80185697962881</c:v>
                </c:pt>
                <c:pt idx="4">
                  <c:v>66.05121238318717</c:v>
                </c:pt>
                <c:pt idx="5">
                  <c:v>66.4126399818011</c:v>
                </c:pt>
                <c:pt idx="6">
                  <c:v>66.787063389392</c:v>
                </c:pt>
                <c:pt idx="7">
                  <c:v>66.80906350691197</c:v>
                </c:pt>
                <c:pt idx="8">
                  <c:v>66.57135216309064</c:v>
                </c:pt>
                <c:pt idx="9">
                  <c:v>65.79914268218003</c:v>
                </c:pt>
                <c:pt idx="10">
                  <c:v>66.64320973600604</c:v>
                </c:pt>
                <c:pt idx="11">
                  <c:v>58.37737627007538</c:v>
                </c:pt>
                <c:pt idx="12">
                  <c:v>66.66127712036541</c:v>
                </c:pt>
                <c:pt idx="13">
                  <c:v>67.14700112692518</c:v>
                </c:pt>
                <c:pt idx="14">
                  <c:v>67.047820245921</c:v>
                </c:pt>
                <c:pt idx="15">
                  <c:v>66.40777099063648</c:v>
                </c:pt>
                <c:pt idx="16">
                  <c:v>67.07298366891981</c:v>
                </c:pt>
                <c:pt idx="17">
                  <c:v>66.90132185674761</c:v>
                </c:pt>
                <c:pt idx="18">
                  <c:v>68.01977433266794</c:v>
                </c:pt>
                <c:pt idx="19">
                  <c:v>66.27341330062571</c:v>
                </c:pt>
                <c:pt idx="20">
                  <c:v>66.35201226841298</c:v>
                </c:pt>
                <c:pt idx="21">
                  <c:v>67.16496386486178</c:v>
                </c:pt>
                <c:pt idx="22">
                  <c:v>66.66666666666667</c:v>
                </c:pt>
                <c:pt idx="23">
                  <c:v>58.67528535777114</c:v>
                </c:pt>
                <c:pt idx="24">
                  <c:v>64.4995492368113</c:v>
                </c:pt>
                <c:pt idx="25">
                  <c:v>61.68456836263478</c:v>
                </c:pt>
                <c:pt idx="26">
                  <c:v>58.52697628966722</c:v>
                </c:pt>
                <c:pt idx="27">
                  <c:v>66.0698205273188</c:v>
                </c:pt>
                <c:pt idx="28">
                  <c:v>67.1477254064707</c:v>
                </c:pt>
                <c:pt idx="29">
                  <c:v>67.1296104648756</c:v>
                </c:pt>
                <c:pt idx="37">
                  <c:v>60.28951243285843</c:v>
                </c:pt>
                <c:pt idx="38">
                  <c:v>60.1428309460258</c:v>
                </c:pt>
                <c:pt idx="39">
                  <c:v>64.34496068326936</c:v>
                </c:pt>
                <c:pt idx="40">
                  <c:v>66.92687230092216</c:v>
                </c:pt>
                <c:pt idx="41">
                  <c:v>68.06089528855171</c:v>
                </c:pt>
                <c:pt idx="42">
                  <c:v>60.66819155652614</c:v>
                </c:pt>
                <c:pt idx="43">
                  <c:v>60.34575740000201</c:v>
                </c:pt>
                <c:pt idx="44">
                  <c:v>68.05584090068616</c:v>
                </c:pt>
                <c:pt idx="45">
                  <c:v>66.99894851864831</c:v>
                </c:pt>
                <c:pt idx="46">
                  <c:v>67.7025024695423</c:v>
                </c:pt>
                <c:pt idx="47">
                  <c:v>59.70421002308952</c:v>
                </c:pt>
                <c:pt idx="48">
                  <c:v>67.37675236666487</c:v>
                </c:pt>
                <c:pt idx="49">
                  <c:v>68.20971600957037</c:v>
                </c:pt>
                <c:pt idx="50">
                  <c:v>66.40562670585768</c:v>
                </c:pt>
                <c:pt idx="51">
                  <c:v>67.09402151962965</c:v>
                </c:pt>
                <c:pt idx="52">
                  <c:v>61.04135931745262</c:v>
                </c:pt>
                <c:pt idx="53">
                  <c:v>63.04541680760124</c:v>
                </c:pt>
                <c:pt idx="54">
                  <c:v>68.5285580124647</c:v>
                </c:pt>
                <c:pt idx="55">
                  <c:v>68.82112948249947</c:v>
                </c:pt>
                <c:pt idx="56">
                  <c:v>68.21179729981184</c:v>
                </c:pt>
                <c:pt idx="57">
                  <c:v>68.2205915602968</c:v>
                </c:pt>
                <c:pt idx="58">
                  <c:v>67.14908039882305</c:v>
                </c:pt>
                <c:pt idx="59">
                  <c:v>67.10923167811945</c:v>
                </c:pt>
                <c:pt idx="60">
                  <c:v>63.76936138490847</c:v>
                </c:pt>
                <c:pt idx="61">
                  <c:v>63.68418872457646</c:v>
                </c:pt>
                <c:pt idx="62">
                  <c:v>66.34309882401485</c:v>
                </c:pt>
                <c:pt idx="63">
                  <c:v>59.69723405347154</c:v>
                </c:pt>
                <c:pt idx="71">
                  <c:v>66.90398466241776</c:v>
                </c:pt>
                <c:pt idx="72">
                  <c:v>67.1150187670317</c:v>
                </c:pt>
                <c:pt idx="73">
                  <c:v>60.46881331629314</c:v>
                </c:pt>
                <c:pt idx="74">
                  <c:v>67.4414106244783</c:v>
                </c:pt>
                <c:pt idx="75">
                  <c:v>67.6384512629121</c:v>
                </c:pt>
                <c:pt idx="76">
                  <c:v>59.46228192317143</c:v>
                </c:pt>
                <c:pt idx="77">
                  <c:v>66.56181647745025</c:v>
                </c:pt>
                <c:pt idx="78">
                  <c:v>67.07605101558804</c:v>
                </c:pt>
                <c:pt idx="79">
                  <c:v>67.09039257261662</c:v>
                </c:pt>
                <c:pt idx="80">
                  <c:v>67.47263856080374</c:v>
                </c:pt>
                <c:pt idx="81">
                  <c:v>66.24400451668372</c:v>
                </c:pt>
                <c:pt idx="82">
                  <c:v>67.02253855278761</c:v>
                </c:pt>
                <c:pt idx="83">
                  <c:v>66.47605581085855</c:v>
                </c:pt>
                <c:pt idx="84">
                  <c:v>66.65096068268674</c:v>
                </c:pt>
                <c:pt idx="85">
                  <c:v>67.10534432769217</c:v>
                </c:pt>
                <c:pt idx="86">
                  <c:v>67.42976066597296</c:v>
                </c:pt>
                <c:pt idx="87">
                  <c:v>61.20114006514657</c:v>
                </c:pt>
                <c:pt idx="88">
                  <c:v>66.9223156853043</c:v>
                </c:pt>
                <c:pt idx="89">
                  <c:v>66.79848426965131</c:v>
                </c:pt>
                <c:pt idx="90">
                  <c:v>69.53725008948202</c:v>
                </c:pt>
                <c:pt idx="91">
                  <c:v>66.39839856197401</c:v>
                </c:pt>
                <c:pt idx="92">
                  <c:v>67.90581773799838</c:v>
                </c:pt>
                <c:pt idx="93">
                  <c:v>67.29799258614053</c:v>
                </c:pt>
                <c:pt idx="94">
                  <c:v>66.0990837590205</c:v>
                </c:pt>
                <c:pt idx="95">
                  <c:v>66.5406809293301</c:v>
                </c:pt>
                <c:pt idx="96">
                  <c:v>65.99332371895076</c:v>
                </c:pt>
                <c:pt idx="97">
                  <c:v>66.20204081632647</c:v>
                </c:pt>
                <c:pt idx="105">
                  <c:v>66.65563906665145</c:v>
                </c:pt>
                <c:pt idx="106">
                  <c:v>59.37444165344148</c:v>
                </c:pt>
                <c:pt idx="107">
                  <c:v>67.9442687059161</c:v>
                </c:pt>
                <c:pt idx="108">
                  <c:v>67.9021489779753</c:v>
                </c:pt>
                <c:pt idx="109">
                  <c:v>68.30305971767574</c:v>
                </c:pt>
                <c:pt idx="110">
                  <c:v>67.77985872198356</c:v>
                </c:pt>
                <c:pt idx="111">
                  <c:v>68.5564130682171</c:v>
                </c:pt>
                <c:pt idx="112">
                  <c:v>62.23149198948972</c:v>
                </c:pt>
                <c:pt idx="113">
                  <c:v>68.06179456199593</c:v>
                </c:pt>
                <c:pt idx="114">
                  <c:v>70.78170969212281</c:v>
                </c:pt>
                <c:pt idx="115">
                  <c:v>70.2188266172925</c:v>
                </c:pt>
                <c:pt idx="116">
                  <c:v>66.07751779222774</c:v>
                </c:pt>
                <c:pt idx="117">
                  <c:v>67.22023216906668</c:v>
                </c:pt>
                <c:pt idx="118">
                  <c:v>67.78650715083091</c:v>
                </c:pt>
                <c:pt idx="119">
                  <c:v>64.65016931492575</c:v>
                </c:pt>
                <c:pt idx="120">
                  <c:v>64.4316723862771</c:v>
                </c:pt>
                <c:pt idx="121">
                  <c:v>66.57367117070223</c:v>
                </c:pt>
                <c:pt idx="122">
                  <c:v>65.32317650609301</c:v>
                </c:pt>
                <c:pt idx="123">
                  <c:v>66.4471973455654</c:v>
                </c:pt>
                <c:pt idx="124">
                  <c:v>64.87606739938914</c:v>
                </c:pt>
                <c:pt idx="125">
                  <c:v>67.91979691240815</c:v>
                </c:pt>
                <c:pt idx="126">
                  <c:v>58.84881407646397</c:v>
                </c:pt>
                <c:pt idx="127">
                  <c:v>67.80533602954829</c:v>
                </c:pt>
                <c:pt idx="128">
                  <c:v>68.24742054876662</c:v>
                </c:pt>
                <c:pt idx="129">
                  <c:v>67.88661015028684</c:v>
                </c:pt>
                <c:pt idx="130">
                  <c:v>67.6438191038324</c:v>
                </c:pt>
                <c:pt idx="139">
                  <c:v>58.45574743376005</c:v>
                </c:pt>
                <c:pt idx="140">
                  <c:v>68.21295835495174</c:v>
                </c:pt>
                <c:pt idx="141">
                  <c:v>67.8613328903516</c:v>
                </c:pt>
                <c:pt idx="142">
                  <c:v>65.40955864577092</c:v>
                </c:pt>
                <c:pt idx="143">
                  <c:v>61.33718203891082</c:v>
                </c:pt>
                <c:pt idx="144">
                  <c:v>68.25838000501547</c:v>
                </c:pt>
                <c:pt idx="145">
                  <c:v>68.10638852672746</c:v>
                </c:pt>
                <c:pt idx="146">
                  <c:v>58.51737322663548</c:v>
                </c:pt>
                <c:pt idx="147">
                  <c:v>60.26158429649038</c:v>
                </c:pt>
                <c:pt idx="148">
                  <c:v>68.54728611616745</c:v>
                </c:pt>
                <c:pt idx="149">
                  <c:v>60.14090387224714</c:v>
                </c:pt>
                <c:pt idx="150">
                  <c:v>59.71171133503366</c:v>
                </c:pt>
                <c:pt idx="151">
                  <c:v>64.54018489919397</c:v>
                </c:pt>
                <c:pt idx="152">
                  <c:v>64.90447940485347</c:v>
                </c:pt>
                <c:pt idx="153">
                  <c:v>68.24854506890677</c:v>
                </c:pt>
                <c:pt idx="154">
                  <c:v>69.37246753246748</c:v>
                </c:pt>
                <c:pt idx="155">
                  <c:v>61.38507876205568</c:v>
                </c:pt>
                <c:pt idx="156">
                  <c:v>67.22560812902259</c:v>
                </c:pt>
                <c:pt idx="157">
                  <c:v>67.70677131523252</c:v>
                </c:pt>
                <c:pt idx="158">
                  <c:v>66.65457068146647</c:v>
                </c:pt>
                <c:pt idx="159">
                  <c:v>67.69045307615987</c:v>
                </c:pt>
                <c:pt idx="160">
                  <c:v>68.15951583270287</c:v>
                </c:pt>
                <c:pt idx="161">
                  <c:v>67.7639639063782</c:v>
                </c:pt>
                <c:pt idx="162">
                  <c:v>66.81983148332874</c:v>
                </c:pt>
                <c:pt idx="163">
                  <c:v>68.4746807199473</c:v>
                </c:pt>
              </c:numCache>
            </c:numRef>
          </c:xVal>
          <c:yVal>
            <c:numRef>
              <c:f>'glass all'!$AB$364:$AB$527</c:f>
              <c:numCache>
                <c:formatCode>0.00</c:formatCode>
                <c:ptCount val="164"/>
                <c:pt idx="0">
                  <c:v>9.401787994891444</c:v>
                </c:pt>
                <c:pt idx="1">
                  <c:v>11.03727697867953</c:v>
                </c:pt>
                <c:pt idx="2">
                  <c:v>9.257285922676623</c:v>
                </c:pt>
                <c:pt idx="3">
                  <c:v>9.8561973092324</c:v>
                </c:pt>
                <c:pt idx="4">
                  <c:v>9.248281256432417</c:v>
                </c:pt>
                <c:pt idx="5">
                  <c:v>9.937027577578096</c:v>
                </c:pt>
                <c:pt idx="6">
                  <c:v>9.35058214747736</c:v>
                </c:pt>
                <c:pt idx="7">
                  <c:v>9.262030973911238</c:v>
                </c:pt>
                <c:pt idx="8">
                  <c:v>9.232478245664563</c:v>
                </c:pt>
                <c:pt idx="9">
                  <c:v>9.634619310063277</c:v>
                </c:pt>
                <c:pt idx="10">
                  <c:v>9.38518694828782</c:v>
                </c:pt>
                <c:pt idx="11">
                  <c:v>8.269829564077351</c:v>
                </c:pt>
                <c:pt idx="12">
                  <c:v>9.649645805754014</c:v>
                </c:pt>
                <c:pt idx="13">
                  <c:v>9.347218164364117</c:v>
                </c:pt>
                <c:pt idx="14">
                  <c:v>9.54764077898904</c:v>
                </c:pt>
                <c:pt idx="15">
                  <c:v>9.430463849030168</c:v>
                </c:pt>
                <c:pt idx="16">
                  <c:v>9.824213357330572</c:v>
                </c:pt>
                <c:pt idx="17">
                  <c:v>8.367660620965267</c:v>
                </c:pt>
                <c:pt idx="18">
                  <c:v>8.12381710810727</c:v>
                </c:pt>
                <c:pt idx="19">
                  <c:v>9.37259630376484</c:v>
                </c:pt>
                <c:pt idx="20">
                  <c:v>9.5774443569445</c:v>
                </c:pt>
                <c:pt idx="21">
                  <c:v>9.35286658350258</c:v>
                </c:pt>
                <c:pt idx="22">
                  <c:v>9.210979312071608</c:v>
                </c:pt>
                <c:pt idx="23">
                  <c:v>8.002291044470805</c:v>
                </c:pt>
                <c:pt idx="24">
                  <c:v>9.316808803871381</c:v>
                </c:pt>
                <c:pt idx="25">
                  <c:v>8.775073466921967</c:v>
                </c:pt>
                <c:pt idx="26">
                  <c:v>8.057398549606542</c:v>
                </c:pt>
                <c:pt idx="27">
                  <c:v>9.975707315030057</c:v>
                </c:pt>
                <c:pt idx="28">
                  <c:v>9.285186401708</c:v>
                </c:pt>
                <c:pt idx="29">
                  <c:v>9.548992010597341</c:v>
                </c:pt>
                <c:pt idx="37">
                  <c:v>8.079802567452666</c:v>
                </c:pt>
                <c:pt idx="38">
                  <c:v>7.862833391063388</c:v>
                </c:pt>
                <c:pt idx="39">
                  <c:v>9.178352187570566</c:v>
                </c:pt>
                <c:pt idx="40">
                  <c:v>9.569481059013</c:v>
                </c:pt>
                <c:pt idx="41">
                  <c:v>9.99598016883291</c:v>
                </c:pt>
                <c:pt idx="42">
                  <c:v>8.22612529626678</c:v>
                </c:pt>
                <c:pt idx="43">
                  <c:v>8.021205368499241</c:v>
                </c:pt>
                <c:pt idx="44">
                  <c:v>10.0669762090644</c:v>
                </c:pt>
                <c:pt idx="45">
                  <c:v>9.80557903634827</c:v>
                </c:pt>
                <c:pt idx="46">
                  <c:v>9.838039183404675</c:v>
                </c:pt>
                <c:pt idx="47">
                  <c:v>8.53091656240782</c:v>
                </c:pt>
                <c:pt idx="48">
                  <c:v>10.30055351507941</c:v>
                </c:pt>
                <c:pt idx="49">
                  <c:v>9.872048267970455</c:v>
                </c:pt>
                <c:pt idx="50">
                  <c:v>10.08608020155364</c:v>
                </c:pt>
                <c:pt idx="51">
                  <c:v>9.5958079181467</c:v>
                </c:pt>
                <c:pt idx="52">
                  <c:v>8.827929145474615</c:v>
                </c:pt>
                <c:pt idx="53">
                  <c:v>9.09258632883368</c:v>
                </c:pt>
                <c:pt idx="54">
                  <c:v>10.13617348245539</c:v>
                </c:pt>
                <c:pt idx="55">
                  <c:v>9.85101792488522</c:v>
                </c:pt>
                <c:pt idx="56">
                  <c:v>9.685322637335373</c:v>
                </c:pt>
                <c:pt idx="57">
                  <c:v>9.830219317177446</c:v>
                </c:pt>
                <c:pt idx="58">
                  <c:v>10.37501429566555</c:v>
                </c:pt>
                <c:pt idx="59">
                  <c:v>10.27020304095022</c:v>
                </c:pt>
                <c:pt idx="60">
                  <c:v>8.939368839559346</c:v>
                </c:pt>
                <c:pt idx="61">
                  <c:v>8.798309929166148</c:v>
                </c:pt>
                <c:pt idx="62">
                  <c:v>9.847328244274806</c:v>
                </c:pt>
                <c:pt idx="63">
                  <c:v>7.870888284497356</c:v>
                </c:pt>
                <c:pt idx="71">
                  <c:v>9.62640551323903</c:v>
                </c:pt>
                <c:pt idx="72">
                  <c:v>9.371175895932953</c:v>
                </c:pt>
                <c:pt idx="73">
                  <c:v>8.232287023471834</c:v>
                </c:pt>
                <c:pt idx="74">
                  <c:v>9.473051941441167</c:v>
                </c:pt>
                <c:pt idx="75">
                  <c:v>9.554692200230455</c:v>
                </c:pt>
                <c:pt idx="76">
                  <c:v>8.46609058890982</c:v>
                </c:pt>
                <c:pt idx="77">
                  <c:v>9.613581918550151</c:v>
                </c:pt>
                <c:pt idx="78">
                  <c:v>9.341562095664496</c:v>
                </c:pt>
                <c:pt idx="79">
                  <c:v>9.828725528542314</c:v>
                </c:pt>
                <c:pt idx="80">
                  <c:v>9.593266146085845</c:v>
                </c:pt>
                <c:pt idx="81">
                  <c:v>9.729516942743781</c:v>
                </c:pt>
                <c:pt idx="82">
                  <c:v>9.777111818692638</c:v>
                </c:pt>
                <c:pt idx="83">
                  <c:v>9.714915472749572</c:v>
                </c:pt>
                <c:pt idx="84">
                  <c:v>10.02879430396314</c:v>
                </c:pt>
                <c:pt idx="85">
                  <c:v>9.518619810409</c:v>
                </c:pt>
                <c:pt idx="86">
                  <c:v>9.621784238777674</c:v>
                </c:pt>
                <c:pt idx="87">
                  <c:v>8.55456026058632</c:v>
                </c:pt>
                <c:pt idx="88">
                  <c:v>9.468291274946396</c:v>
                </c:pt>
                <c:pt idx="89">
                  <c:v>9.294689781210311</c:v>
                </c:pt>
                <c:pt idx="90">
                  <c:v>9.6722401186276</c:v>
                </c:pt>
                <c:pt idx="91">
                  <c:v>9.731187188495788</c:v>
                </c:pt>
                <c:pt idx="92">
                  <c:v>9.536208299430431</c:v>
                </c:pt>
                <c:pt idx="93">
                  <c:v>9.695748171855692</c:v>
                </c:pt>
                <c:pt idx="94">
                  <c:v>9.724924997972918</c:v>
                </c:pt>
                <c:pt idx="95">
                  <c:v>9.537861408951716</c:v>
                </c:pt>
                <c:pt idx="96">
                  <c:v>9.58076585616749</c:v>
                </c:pt>
                <c:pt idx="97">
                  <c:v>9.338775510204081</c:v>
                </c:pt>
                <c:pt idx="105">
                  <c:v>9.49993280056241</c:v>
                </c:pt>
                <c:pt idx="106">
                  <c:v>7.758521025360757</c:v>
                </c:pt>
                <c:pt idx="107">
                  <c:v>9.668007739320044</c:v>
                </c:pt>
                <c:pt idx="108">
                  <c:v>9.607135141807852</c:v>
                </c:pt>
                <c:pt idx="109">
                  <c:v>9.604601451894378</c:v>
                </c:pt>
                <c:pt idx="110">
                  <c:v>9.666551309976996</c:v>
                </c:pt>
                <c:pt idx="111">
                  <c:v>10.17256005462333</c:v>
                </c:pt>
                <c:pt idx="112">
                  <c:v>8.81820691347422</c:v>
                </c:pt>
                <c:pt idx="113">
                  <c:v>9.95900327354214</c:v>
                </c:pt>
                <c:pt idx="114">
                  <c:v>9.91173911241868</c:v>
                </c:pt>
                <c:pt idx="115">
                  <c:v>9.95554289551054</c:v>
                </c:pt>
                <c:pt idx="116">
                  <c:v>9.904254774461113</c:v>
                </c:pt>
                <c:pt idx="117">
                  <c:v>10.15303451744347</c:v>
                </c:pt>
                <c:pt idx="118">
                  <c:v>9.81738526023127</c:v>
                </c:pt>
                <c:pt idx="119">
                  <c:v>8.864808543891637</c:v>
                </c:pt>
                <c:pt idx="120">
                  <c:v>8.942410998341486</c:v>
                </c:pt>
                <c:pt idx="121">
                  <c:v>9.957111032458204</c:v>
                </c:pt>
                <c:pt idx="122">
                  <c:v>9.0256314195623</c:v>
                </c:pt>
                <c:pt idx="123">
                  <c:v>10.21208433446708</c:v>
                </c:pt>
                <c:pt idx="124">
                  <c:v>8.809291309135485</c:v>
                </c:pt>
                <c:pt idx="125">
                  <c:v>9.566168579212416</c:v>
                </c:pt>
                <c:pt idx="126">
                  <c:v>9.24412192180429</c:v>
                </c:pt>
                <c:pt idx="127">
                  <c:v>9.772403689412541</c:v>
                </c:pt>
                <c:pt idx="128">
                  <c:v>9.859810185472365</c:v>
                </c:pt>
                <c:pt idx="129">
                  <c:v>9.77740237533606</c:v>
                </c:pt>
                <c:pt idx="130">
                  <c:v>9.515545764402697</c:v>
                </c:pt>
                <c:pt idx="139">
                  <c:v>8.55378356557936</c:v>
                </c:pt>
                <c:pt idx="140">
                  <c:v>10.05495494541566</c:v>
                </c:pt>
                <c:pt idx="141">
                  <c:v>9.452121640001244</c:v>
                </c:pt>
                <c:pt idx="142">
                  <c:v>9.354733600311123</c:v>
                </c:pt>
                <c:pt idx="143">
                  <c:v>8.28548503068891</c:v>
                </c:pt>
                <c:pt idx="144">
                  <c:v>9.67566663880298</c:v>
                </c:pt>
                <c:pt idx="145">
                  <c:v>10.23520208604954</c:v>
                </c:pt>
                <c:pt idx="146">
                  <c:v>7.77668665510541</c:v>
                </c:pt>
                <c:pt idx="147">
                  <c:v>8.340904768947957</c:v>
                </c:pt>
                <c:pt idx="148">
                  <c:v>9.99606983286447</c:v>
                </c:pt>
                <c:pt idx="149">
                  <c:v>8.474063250182652</c:v>
                </c:pt>
                <c:pt idx="150">
                  <c:v>8.220094493456534</c:v>
                </c:pt>
                <c:pt idx="151">
                  <c:v>9.39199052232965</c:v>
                </c:pt>
                <c:pt idx="152">
                  <c:v>9.25596147564304</c:v>
                </c:pt>
                <c:pt idx="153">
                  <c:v>9.87263475744183</c:v>
                </c:pt>
                <c:pt idx="154">
                  <c:v>9.644675324675319</c:v>
                </c:pt>
                <c:pt idx="155">
                  <c:v>9.713811957559793</c:v>
                </c:pt>
                <c:pt idx="156">
                  <c:v>9.933930344010498</c:v>
                </c:pt>
                <c:pt idx="157">
                  <c:v>9.99585234342596</c:v>
                </c:pt>
                <c:pt idx="158">
                  <c:v>9.242755750040022</c:v>
                </c:pt>
                <c:pt idx="159">
                  <c:v>9.9875182692</c:v>
                </c:pt>
                <c:pt idx="160">
                  <c:v>9.66065059980547</c:v>
                </c:pt>
                <c:pt idx="161">
                  <c:v>9.740377342409999</c:v>
                </c:pt>
                <c:pt idx="162">
                  <c:v>9.95288324808456</c:v>
                </c:pt>
                <c:pt idx="163">
                  <c:v>9.947087698421132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97162408"/>
        <c:axId val="2097168728"/>
      </c:scatterChart>
      <c:valAx>
        <c:axId val="2097162408"/>
        <c:scaling>
          <c:orientation val="minMax"/>
          <c:max val="77.0"/>
          <c:min val="40.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SiO</a:t>
                </a:r>
                <a:r>
                  <a:rPr lang="en-US" baseline="-25000" dirty="0"/>
                  <a:t>2</a:t>
                </a:r>
                <a:r>
                  <a:rPr lang="en-US" dirty="0"/>
                  <a:t> in wt. %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out"/>
        <c:tickLblPos val="nextTo"/>
        <c:crossAx val="2097168728"/>
        <c:crosses val="autoZero"/>
        <c:crossBetween val="midCat"/>
      </c:valAx>
      <c:valAx>
        <c:axId val="2097168728"/>
        <c:scaling>
          <c:orientation val="minMax"/>
          <c:max val="15.0"/>
          <c:min val="0.0"/>
        </c:scaling>
        <c:delete val="0"/>
        <c:axPos val="l"/>
        <c:title>
          <c:tx>
            <c:rich>
              <a:bodyPr/>
              <a:lstStyle/>
              <a:p>
                <a:pPr algn="ctr" rtl="0">
                  <a:defRPr/>
                </a:pPr>
                <a:r>
                  <a:rPr lang="en-US" dirty="0"/>
                  <a:t>Na</a:t>
                </a:r>
                <a:r>
                  <a:rPr lang="en-US" baseline="-25000" dirty="0"/>
                  <a:t>2</a:t>
                </a:r>
                <a:r>
                  <a:rPr lang="en-US" dirty="0"/>
                  <a:t>O + K</a:t>
                </a:r>
                <a:r>
                  <a:rPr lang="en-US" baseline="-25000" dirty="0"/>
                  <a:t>2</a:t>
                </a:r>
                <a:r>
                  <a:rPr lang="en-US" dirty="0"/>
                  <a:t>O in wt. %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out"/>
        <c:tickLblPos val="nextTo"/>
        <c:crossAx val="2097162408"/>
        <c:crosses val="autoZero"/>
        <c:crossBetween val="midCat"/>
        <c:minorUnit val="1.0"/>
      </c:valAx>
    </c:plotArea>
    <c:legend>
      <c:legendPos val="r"/>
      <c:legendEntry>
        <c:idx val="0"/>
        <c:delete val="1"/>
      </c:legendEntry>
      <c:legendEntry>
        <c:idx val="3"/>
        <c:delete val="1"/>
      </c:legendEntry>
      <c:legendEntry>
        <c:idx val="4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en-US"/>
          </a:p>
        </c:txPr>
      </c:legendEntry>
      <c:layout>
        <c:manualLayout>
          <c:xMode val="edge"/>
          <c:yMode val="edge"/>
          <c:x val="0.717177598813382"/>
          <c:y val="0.0539130471764414"/>
          <c:w val="0.255869345623183"/>
          <c:h val="0.448587272660815"/>
        </c:manualLayout>
      </c:layout>
      <c:overlay val="0"/>
      <c:spPr>
        <a:ln>
          <a:solidFill>
            <a:schemeClr val="tx1"/>
          </a:solidFill>
        </a:ln>
      </c:spPr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</c:spPr>
  <c:txPr>
    <a:bodyPr/>
    <a:lstStyle/>
    <a:p>
      <a:pPr>
        <a:defRPr sz="1600">
          <a:latin typeface="Arial" pitchFamily="34" charset="0"/>
          <a:cs typeface="Arial" pitchFamily="34" charset="0"/>
        </a:defRPr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7214859317689"/>
          <c:y val="0.0801399825021872"/>
          <c:w val="0.819783081183809"/>
          <c:h val="0.71577685100439"/>
        </c:manualLayout>
      </c:layout>
      <c:scatterChart>
        <c:scatterStyle val="lineMarker"/>
        <c:varyColors val="0"/>
        <c:ser>
          <c:idx val="0"/>
          <c:order val="0"/>
          <c:spPr>
            <a:ln w="3175">
              <a:solidFill>
                <a:srgbClr val="000000"/>
              </a:solidFill>
              <a:prstDash val="solid"/>
            </a:ln>
          </c:spPr>
          <c:marker>
            <c:symbol val="diamond"/>
            <c:size val="5"/>
            <c:spPr>
              <a:noFill/>
              <a:ln w="9525">
                <a:noFill/>
              </a:ln>
            </c:spPr>
          </c:marker>
          <c:xVal>
            <c:numRef>
              <c:f>([2]Sheet2!$J$31:$J$35,[2]Sheet2!$I$35:$I$36)</c:f>
              <c:numCache>
                <c:formatCode>General</c:formatCode>
                <c:ptCount val="7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</c:numCache>
            </c:numRef>
          </c:xVal>
          <c:yVal>
            <c:numRef>
              <c:f>([2]Sheet2!$K$31:$K$35,[2]Sheet2!$J$35:$J$36)</c:f>
              <c:numCache>
                <c:formatCode>General</c:formatCode>
                <c:ptCount val="7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</c:numCache>
            </c:numRef>
          </c:yVal>
          <c:smooth val="0"/>
        </c:ser>
        <c:ser>
          <c:idx val="3"/>
          <c:order val="1"/>
          <c:spPr>
            <a:ln w="12700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[2]Sheet2!$I$32:$I$33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xVal>
          <c:yVal>
            <c:numRef>
              <c:f>[2]Sheet2!$J$32:$J$33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yVal>
          <c:smooth val="0"/>
        </c:ser>
        <c:ser>
          <c:idx val="1"/>
          <c:order val="2"/>
          <c:spPr>
            <a:ln w="3175">
              <a:solidFill>
                <a:srgbClr val="000000"/>
              </a:solidFill>
              <a:prstDash val="solid"/>
            </a:ln>
          </c:spPr>
          <c:marker>
            <c:symbol val="square"/>
            <c:size val="2"/>
            <c:spPr>
              <a:noFill/>
              <a:ln w="9525">
                <a:noFill/>
              </a:ln>
            </c:spPr>
          </c:marker>
          <c:xVal>
            <c:numRef>
              <c:f>[2]Sheet2!$I$41:$I$42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xVal>
          <c:yVal>
            <c:numRef>
              <c:f>[2]Sheet2!$J$41:$J$42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yVal>
          <c:smooth val="0"/>
        </c:ser>
        <c:ser>
          <c:idx val="8"/>
          <c:order val="3"/>
          <c:tx>
            <c:v>1st stage melt incl</c:v>
          </c:tx>
          <c:spPr>
            <a:ln>
              <a:noFill/>
            </a:ln>
          </c:spPr>
          <c:marker>
            <c:symbol val="square"/>
            <c:size val="5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'Sigmarsson Keiding and Moune'!$BE$25:$CD$25</c:f>
              <c:numCache>
                <c:formatCode>0.00</c:formatCode>
                <c:ptCount val="26"/>
                <c:pt idx="0">
                  <c:v>47.94661190965092</c:v>
                </c:pt>
                <c:pt idx="1">
                  <c:v>45.76098059244126</c:v>
                </c:pt>
                <c:pt idx="2">
                  <c:v>51.15810674723062</c:v>
                </c:pt>
                <c:pt idx="3">
                  <c:v>50.6625891946993</c:v>
                </c:pt>
                <c:pt idx="4">
                  <c:v>47.58974358974356</c:v>
                </c:pt>
                <c:pt idx="5">
                  <c:v>46.30390143737164</c:v>
                </c:pt>
                <c:pt idx="6">
                  <c:v>48.09866392600205</c:v>
                </c:pt>
                <c:pt idx="7">
                  <c:v>48.2051282051282</c:v>
                </c:pt>
                <c:pt idx="8">
                  <c:v>47.51269035532995</c:v>
                </c:pt>
                <c:pt idx="9">
                  <c:v>47.005076142132</c:v>
                </c:pt>
                <c:pt idx="10">
                  <c:v>49.438202247191</c:v>
                </c:pt>
                <c:pt idx="11">
                  <c:v>47.49744637385086</c:v>
                </c:pt>
                <c:pt idx="12">
                  <c:v>45.0920245398773</c:v>
                </c:pt>
                <c:pt idx="13">
                  <c:v>49.74358974358975</c:v>
                </c:pt>
                <c:pt idx="14">
                  <c:v>48.21973550356053</c:v>
                </c:pt>
                <c:pt idx="15">
                  <c:v>50.67357512953368</c:v>
                </c:pt>
                <c:pt idx="16">
                  <c:v>48.85654885654885</c:v>
                </c:pt>
                <c:pt idx="17">
                  <c:v>50.61728395061724</c:v>
                </c:pt>
                <c:pt idx="18">
                  <c:v>49.48665297741272</c:v>
                </c:pt>
                <c:pt idx="19">
                  <c:v>50.81967213114752</c:v>
                </c:pt>
                <c:pt idx="20">
                  <c:v>49.69574036511156</c:v>
                </c:pt>
                <c:pt idx="21">
                  <c:v>49.34409687184658</c:v>
                </c:pt>
                <c:pt idx="22">
                  <c:v>47.64344262295082</c:v>
                </c:pt>
                <c:pt idx="23">
                  <c:v>48.27945776850886</c:v>
                </c:pt>
                <c:pt idx="24">
                  <c:v>46.90721649484534</c:v>
                </c:pt>
                <c:pt idx="25">
                  <c:v>51.93482688391036</c:v>
                </c:pt>
              </c:numCache>
            </c:numRef>
          </c:xVal>
          <c:yVal>
            <c:numRef>
              <c:f>'Sigmarsson Keiding and Moune'!$BE$33:$CD$33</c:f>
              <c:numCache>
                <c:formatCode>0.00</c:formatCode>
                <c:ptCount val="26"/>
                <c:pt idx="0">
                  <c:v>1.04722792607803</c:v>
                </c:pt>
                <c:pt idx="1">
                  <c:v>0.980592441266598</c:v>
                </c:pt>
                <c:pt idx="2">
                  <c:v>0.523665659617321</c:v>
                </c:pt>
                <c:pt idx="3">
                  <c:v>0.519877675840979</c:v>
                </c:pt>
                <c:pt idx="4">
                  <c:v>0.738461538461538</c:v>
                </c:pt>
                <c:pt idx="5">
                  <c:v>0.841889117043121</c:v>
                </c:pt>
                <c:pt idx="6">
                  <c:v>0.996916752312436</c:v>
                </c:pt>
                <c:pt idx="7">
                  <c:v>0.492307692307692</c:v>
                </c:pt>
                <c:pt idx="8">
                  <c:v>0.49746192893401</c:v>
                </c:pt>
                <c:pt idx="9">
                  <c:v>0.781725888324873</c:v>
                </c:pt>
                <c:pt idx="10">
                  <c:v>0.510725229826353</c:v>
                </c:pt>
                <c:pt idx="11">
                  <c:v>0.898876404494382</c:v>
                </c:pt>
                <c:pt idx="12">
                  <c:v>0.644171779141104</c:v>
                </c:pt>
                <c:pt idx="13">
                  <c:v>0.369230769230769</c:v>
                </c:pt>
                <c:pt idx="14">
                  <c:v>0.681586978636826</c:v>
                </c:pt>
                <c:pt idx="15">
                  <c:v>0.507772020725389</c:v>
                </c:pt>
                <c:pt idx="16">
                  <c:v>0.613305613305613</c:v>
                </c:pt>
                <c:pt idx="17">
                  <c:v>0.44238683127572</c:v>
                </c:pt>
                <c:pt idx="18">
                  <c:v>0.492813141683778</c:v>
                </c:pt>
                <c:pt idx="19">
                  <c:v>0.461065573770492</c:v>
                </c:pt>
                <c:pt idx="20">
                  <c:v>0.567951318458418</c:v>
                </c:pt>
                <c:pt idx="21">
                  <c:v>0.504540867810293</c:v>
                </c:pt>
                <c:pt idx="22">
                  <c:v>0.922131147540984</c:v>
                </c:pt>
                <c:pt idx="23">
                  <c:v>0.604796663190824</c:v>
                </c:pt>
                <c:pt idx="24">
                  <c:v>0.577319587628866</c:v>
                </c:pt>
                <c:pt idx="25">
                  <c:v>0.417515274949083</c:v>
                </c:pt>
              </c:numCache>
            </c:numRef>
          </c:yVal>
          <c:smooth val="0"/>
        </c:ser>
        <c:ser>
          <c:idx val="7"/>
          <c:order val="4"/>
          <c:tx>
            <c:v>2nd stage tephra</c:v>
          </c:tx>
          <c:spPr>
            <a:ln>
              <a:noFill/>
            </a:ln>
          </c:spPr>
          <c:marker>
            <c:symbol val="square"/>
            <c:size val="5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'Sigmarsson Keiding and Moune'!$B$25:$BB$25</c:f>
              <c:numCache>
                <c:formatCode>0.00</c:formatCode>
                <c:ptCount val="53"/>
                <c:pt idx="0">
                  <c:v>60.6961123549766</c:v>
                </c:pt>
                <c:pt idx="1">
                  <c:v>66.84595088289018</c:v>
                </c:pt>
                <c:pt idx="2">
                  <c:v>51.29744581255724</c:v>
                </c:pt>
                <c:pt idx="3">
                  <c:v>50.97442143727159</c:v>
                </c:pt>
                <c:pt idx="4">
                  <c:v>51.62753199637206</c:v>
                </c:pt>
                <c:pt idx="5">
                  <c:v>51.77511817358946</c:v>
                </c:pt>
                <c:pt idx="6">
                  <c:v>51.69636564985403</c:v>
                </c:pt>
                <c:pt idx="7">
                  <c:v>70.29000411353348</c:v>
                </c:pt>
                <c:pt idx="8">
                  <c:v>71.66513339466418</c:v>
                </c:pt>
                <c:pt idx="9">
                  <c:v>60.2570641640314</c:v>
                </c:pt>
                <c:pt idx="10">
                  <c:v>60.99888336209521</c:v>
                </c:pt>
                <c:pt idx="11">
                  <c:v>58.49018417324427</c:v>
                </c:pt>
                <c:pt idx="12">
                  <c:v>58.66843123282094</c:v>
                </c:pt>
                <c:pt idx="13">
                  <c:v>61.38623909072457</c:v>
                </c:pt>
                <c:pt idx="14">
                  <c:v>59.2675483214649</c:v>
                </c:pt>
                <c:pt idx="15">
                  <c:v>64.88775510204078</c:v>
                </c:pt>
                <c:pt idx="16">
                  <c:v>64.0543042270904</c:v>
                </c:pt>
                <c:pt idx="17">
                  <c:v>63.77768746189796</c:v>
                </c:pt>
                <c:pt idx="18">
                  <c:v>63.7790332705587</c:v>
                </c:pt>
                <c:pt idx="19">
                  <c:v>57.68804752794279</c:v>
                </c:pt>
                <c:pt idx="20">
                  <c:v>58.81823635272946</c:v>
                </c:pt>
                <c:pt idx="21">
                  <c:v>57.67572445603128</c:v>
                </c:pt>
                <c:pt idx="22">
                  <c:v>62.82807731434384</c:v>
                </c:pt>
                <c:pt idx="23">
                  <c:v>63.70605069501227</c:v>
                </c:pt>
                <c:pt idx="24">
                  <c:v>62.9278728606357</c:v>
                </c:pt>
                <c:pt idx="25">
                  <c:v>62.07416340066323</c:v>
                </c:pt>
                <c:pt idx="26">
                  <c:v>62.06441125673064</c:v>
                </c:pt>
                <c:pt idx="27">
                  <c:v>58.3983983983984</c:v>
                </c:pt>
                <c:pt idx="28">
                  <c:v>62.48589888216592</c:v>
                </c:pt>
                <c:pt idx="29">
                  <c:v>62.95886553354116</c:v>
                </c:pt>
                <c:pt idx="30">
                  <c:v>65.47039740470395</c:v>
                </c:pt>
                <c:pt idx="31">
                  <c:v>47.47085656360869</c:v>
                </c:pt>
                <c:pt idx="32">
                  <c:v>47.68313983355596</c:v>
                </c:pt>
                <c:pt idx="33">
                  <c:v>48.06515198672061</c:v>
                </c:pt>
                <c:pt idx="34">
                  <c:v>47.81727944900229</c:v>
                </c:pt>
                <c:pt idx="35">
                  <c:v>69.29594512810168</c:v>
                </c:pt>
                <c:pt idx="38">
                  <c:v>50.78672216018678</c:v>
                </c:pt>
                <c:pt idx="39">
                  <c:v>51.44168412650902</c:v>
                </c:pt>
                <c:pt idx="40">
                  <c:v>61.1189945266572</c:v>
                </c:pt>
                <c:pt idx="41">
                  <c:v>70.08141811810781</c:v>
                </c:pt>
                <c:pt idx="42">
                  <c:v>60.99888336209521</c:v>
                </c:pt>
                <c:pt idx="43">
                  <c:v>58.82828282828283</c:v>
                </c:pt>
                <c:pt idx="44">
                  <c:v>58.47209607427591</c:v>
                </c:pt>
                <c:pt idx="45">
                  <c:v>58.07136359041744</c:v>
                </c:pt>
                <c:pt idx="46">
                  <c:v>61.46267140680548</c:v>
                </c:pt>
                <c:pt idx="47">
                  <c:v>57.68804752794279</c:v>
                </c:pt>
                <c:pt idx="48">
                  <c:v>58.81823635272946</c:v>
                </c:pt>
                <c:pt idx="49">
                  <c:v>62.82807731434384</c:v>
                </c:pt>
                <c:pt idx="50">
                  <c:v>64.64564534117408</c:v>
                </c:pt>
                <c:pt idx="51">
                  <c:v>65.03744181339808</c:v>
                </c:pt>
                <c:pt idx="52">
                  <c:v>66.64986897802861</c:v>
                </c:pt>
              </c:numCache>
            </c:numRef>
          </c:xVal>
          <c:yVal>
            <c:numRef>
              <c:f>'Sigmarsson Keiding and Moune'!$B$33:$AK$33</c:f>
              <c:numCache>
                <c:formatCode>0.00</c:formatCode>
                <c:ptCount val="36"/>
                <c:pt idx="0">
                  <c:v>2.371259922654181</c:v>
                </c:pt>
                <c:pt idx="1">
                  <c:v>2.405114674243962</c:v>
                </c:pt>
                <c:pt idx="2">
                  <c:v>1.353414063295004</c:v>
                </c:pt>
                <c:pt idx="3">
                  <c:v>1.187576126674787</c:v>
                </c:pt>
                <c:pt idx="4">
                  <c:v>1.54187241761564</c:v>
                </c:pt>
                <c:pt idx="5">
                  <c:v>1.55888564819471</c:v>
                </c:pt>
                <c:pt idx="6">
                  <c:v>1.550387596899225</c:v>
                </c:pt>
                <c:pt idx="7">
                  <c:v>3.794734677087618</c:v>
                </c:pt>
                <c:pt idx="8">
                  <c:v>4.712255954206276</c:v>
                </c:pt>
                <c:pt idx="9">
                  <c:v>2.448230133632562</c:v>
                </c:pt>
                <c:pt idx="10">
                  <c:v>2.547964673637194</c:v>
                </c:pt>
                <c:pt idx="11">
                  <c:v>2.206031167779802</c:v>
                </c:pt>
                <c:pt idx="12">
                  <c:v>2.280362414740914</c:v>
                </c:pt>
                <c:pt idx="13">
                  <c:v>2.668966916988025</c:v>
                </c:pt>
                <c:pt idx="14">
                  <c:v>2.410986775178026</c:v>
                </c:pt>
                <c:pt idx="15">
                  <c:v>3.153061224489796</c:v>
                </c:pt>
                <c:pt idx="16">
                  <c:v>3.013473207857657</c:v>
                </c:pt>
                <c:pt idx="17">
                  <c:v>3.098963625279415</c:v>
                </c:pt>
                <c:pt idx="18">
                  <c:v>2.218037246285833</c:v>
                </c:pt>
                <c:pt idx="19">
                  <c:v>2.748967878360688</c:v>
                </c:pt>
                <c:pt idx="20">
                  <c:v>3.809238152369526</c:v>
                </c:pt>
                <c:pt idx="21">
                  <c:v>3.038203148500952</c:v>
                </c:pt>
                <c:pt idx="22">
                  <c:v>2.929806714140386</c:v>
                </c:pt>
                <c:pt idx="23">
                  <c:v>3.137775960752248</c:v>
                </c:pt>
                <c:pt idx="24">
                  <c:v>4.095354523227384</c:v>
                </c:pt>
                <c:pt idx="25">
                  <c:v>3.989548789066425</c:v>
                </c:pt>
                <c:pt idx="26">
                  <c:v>4.09428019912628</c:v>
                </c:pt>
                <c:pt idx="27">
                  <c:v>1.821821821821822</c:v>
                </c:pt>
                <c:pt idx="28">
                  <c:v>2.994564660034868</c:v>
                </c:pt>
                <c:pt idx="29">
                  <c:v>3.027255355526501</c:v>
                </c:pt>
                <c:pt idx="30">
                  <c:v>2.716950527169505</c:v>
                </c:pt>
                <c:pt idx="31">
                  <c:v>1.013684744044602</c:v>
                </c:pt>
                <c:pt idx="32">
                  <c:v>0.729477036884825</c:v>
                </c:pt>
                <c:pt idx="33">
                  <c:v>0.89220873534599</c:v>
                </c:pt>
                <c:pt idx="34">
                  <c:v>0.790033424491036</c:v>
                </c:pt>
                <c:pt idx="35">
                  <c:v>3.772443009885011</c:v>
                </c:pt>
              </c:numCache>
            </c:numRef>
          </c:yVal>
          <c:smooth val="0"/>
        </c:ser>
        <c:ser>
          <c:idx val="9"/>
          <c:order val="5"/>
          <c:tx>
            <c:v>18./19.05.10</c:v>
          </c:tx>
          <c:spPr>
            <a:ln>
              <a:noFill/>
            </a:ln>
          </c:spPr>
          <c:marker>
            <c:symbol val="circle"/>
            <c:size val="5"/>
            <c:spPr>
              <a:solidFill>
                <a:srgbClr val="CE0A68"/>
              </a:solidFill>
              <a:ln>
                <a:solidFill>
                  <a:schemeClr val="accent2">
                    <a:lumMod val="50000"/>
                  </a:schemeClr>
                </a:solidFill>
              </a:ln>
            </c:spPr>
          </c:marker>
          <c:xVal>
            <c:numRef>
              <c:f>'glass all'!$P$7:$P$140</c:f>
              <c:numCache>
                <c:formatCode>0.00</c:formatCode>
                <c:ptCount val="134"/>
                <c:pt idx="0">
                  <c:v>64.4462213474392</c:v>
                </c:pt>
                <c:pt idx="1">
                  <c:v>67.87453010414741</c:v>
                </c:pt>
                <c:pt idx="2">
                  <c:v>64.16803611174666</c:v>
                </c:pt>
                <c:pt idx="3">
                  <c:v>67.11611263807498</c:v>
                </c:pt>
                <c:pt idx="4">
                  <c:v>67.47919082856934</c:v>
                </c:pt>
                <c:pt idx="5">
                  <c:v>66.22584880885381</c:v>
                </c:pt>
                <c:pt idx="6">
                  <c:v>67.19431481989811</c:v>
                </c:pt>
                <c:pt idx="7">
                  <c:v>67.2993880850541</c:v>
                </c:pt>
                <c:pt idx="8">
                  <c:v>66.96532118189188</c:v>
                </c:pt>
                <c:pt idx="9">
                  <c:v>67.56798405572278</c:v>
                </c:pt>
                <c:pt idx="10">
                  <c:v>59.34401612704157</c:v>
                </c:pt>
                <c:pt idx="11">
                  <c:v>65.08739461237918</c:v>
                </c:pt>
                <c:pt idx="12">
                  <c:v>65.371637119876</c:v>
                </c:pt>
                <c:pt idx="13">
                  <c:v>67.83053767800131</c:v>
                </c:pt>
                <c:pt idx="14">
                  <c:v>66.18533400301354</c:v>
                </c:pt>
                <c:pt idx="15">
                  <c:v>66.78800037227383</c:v>
                </c:pt>
                <c:pt idx="16">
                  <c:v>66.2519073806671</c:v>
                </c:pt>
                <c:pt idx="17">
                  <c:v>66.42847554238386</c:v>
                </c:pt>
                <c:pt idx="18">
                  <c:v>68.03302553864071</c:v>
                </c:pt>
                <c:pt idx="19">
                  <c:v>67.64723832773878</c:v>
                </c:pt>
                <c:pt idx="20">
                  <c:v>67.77967566677643</c:v>
                </c:pt>
                <c:pt idx="21">
                  <c:v>66.48219466614357</c:v>
                </c:pt>
                <c:pt idx="22">
                  <c:v>67.37347977606856</c:v>
                </c:pt>
                <c:pt idx="23">
                  <c:v>67.404091675023</c:v>
                </c:pt>
                <c:pt idx="24">
                  <c:v>66.8108845476479</c:v>
                </c:pt>
                <c:pt idx="25">
                  <c:v>60.01143347148776</c:v>
                </c:pt>
                <c:pt idx="33">
                  <c:v>65.27519846533743</c:v>
                </c:pt>
                <c:pt idx="34">
                  <c:v>67.0527804350538</c:v>
                </c:pt>
                <c:pt idx="35">
                  <c:v>64.2664740182672</c:v>
                </c:pt>
                <c:pt idx="36">
                  <c:v>66.90005052640261</c:v>
                </c:pt>
                <c:pt idx="37">
                  <c:v>67.28706045525008</c:v>
                </c:pt>
                <c:pt idx="38">
                  <c:v>66.61501447620601</c:v>
                </c:pt>
                <c:pt idx="39">
                  <c:v>66.83787860258444</c:v>
                </c:pt>
                <c:pt idx="40">
                  <c:v>66.7999299337462</c:v>
                </c:pt>
                <c:pt idx="41">
                  <c:v>66.25423780893756</c:v>
                </c:pt>
                <c:pt idx="42">
                  <c:v>68.17132834856451</c:v>
                </c:pt>
                <c:pt idx="43">
                  <c:v>67.39374648942145</c:v>
                </c:pt>
                <c:pt idx="44">
                  <c:v>67.09053442544863</c:v>
                </c:pt>
                <c:pt idx="45">
                  <c:v>64.24001993935112</c:v>
                </c:pt>
                <c:pt idx="46">
                  <c:v>58.81062414300948</c:v>
                </c:pt>
                <c:pt idx="47">
                  <c:v>67.23551247679931</c:v>
                </c:pt>
                <c:pt idx="48">
                  <c:v>67.0949072886417</c:v>
                </c:pt>
                <c:pt idx="49">
                  <c:v>67.11656315972863</c:v>
                </c:pt>
                <c:pt idx="50">
                  <c:v>67.08917554683116</c:v>
                </c:pt>
                <c:pt idx="51">
                  <c:v>67.06709579549414</c:v>
                </c:pt>
                <c:pt idx="52">
                  <c:v>66.64178949768848</c:v>
                </c:pt>
                <c:pt idx="53">
                  <c:v>67.18260491950744</c:v>
                </c:pt>
                <c:pt idx="54">
                  <c:v>67.06937923839331</c:v>
                </c:pt>
                <c:pt idx="55">
                  <c:v>67.58731308532108</c:v>
                </c:pt>
                <c:pt idx="56">
                  <c:v>66.09090251289523</c:v>
                </c:pt>
                <c:pt idx="57">
                  <c:v>67.0415632881544</c:v>
                </c:pt>
                <c:pt idx="58">
                  <c:v>67.01887026306818</c:v>
                </c:pt>
                <c:pt idx="59">
                  <c:v>67.10790335790335</c:v>
                </c:pt>
                <c:pt idx="60">
                  <c:v>66.7356994929658</c:v>
                </c:pt>
                <c:pt idx="68">
                  <c:v>66.85353598272494</c:v>
                </c:pt>
                <c:pt idx="69">
                  <c:v>66.14664910224361</c:v>
                </c:pt>
                <c:pt idx="70">
                  <c:v>63.73922973113257</c:v>
                </c:pt>
                <c:pt idx="71">
                  <c:v>67.40668837675346</c:v>
                </c:pt>
                <c:pt idx="72">
                  <c:v>60.64196113798475</c:v>
                </c:pt>
                <c:pt idx="73">
                  <c:v>67.51431178959593</c:v>
                </c:pt>
                <c:pt idx="74">
                  <c:v>60.08307651078652</c:v>
                </c:pt>
                <c:pt idx="75">
                  <c:v>66.4970532682403</c:v>
                </c:pt>
                <c:pt idx="76">
                  <c:v>64.07133264624126</c:v>
                </c:pt>
                <c:pt idx="77">
                  <c:v>66.32135066116642</c:v>
                </c:pt>
                <c:pt idx="78">
                  <c:v>60.27097051685116</c:v>
                </c:pt>
                <c:pt idx="79">
                  <c:v>66.83142860141253</c:v>
                </c:pt>
                <c:pt idx="80">
                  <c:v>66.25038735667796</c:v>
                </c:pt>
                <c:pt idx="81">
                  <c:v>67.05392985695462</c:v>
                </c:pt>
                <c:pt idx="82">
                  <c:v>67.2682594420468</c:v>
                </c:pt>
                <c:pt idx="83">
                  <c:v>66.1753095653619</c:v>
                </c:pt>
                <c:pt idx="84">
                  <c:v>67.07518434573925</c:v>
                </c:pt>
                <c:pt idx="85">
                  <c:v>67.3461889715839</c:v>
                </c:pt>
                <c:pt idx="86">
                  <c:v>67.74919412232594</c:v>
                </c:pt>
                <c:pt idx="87">
                  <c:v>67.05101977558737</c:v>
                </c:pt>
                <c:pt idx="88">
                  <c:v>66.223563088202</c:v>
                </c:pt>
                <c:pt idx="89">
                  <c:v>66.19309581719673</c:v>
                </c:pt>
                <c:pt idx="90">
                  <c:v>60.20580729139976</c:v>
                </c:pt>
                <c:pt idx="91">
                  <c:v>67.10351416465895</c:v>
                </c:pt>
                <c:pt idx="92">
                  <c:v>62.31509066356034</c:v>
                </c:pt>
                <c:pt idx="93">
                  <c:v>59.71595915617062</c:v>
                </c:pt>
                <c:pt idx="94">
                  <c:v>64.38887403048935</c:v>
                </c:pt>
                <c:pt idx="95">
                  <c:v>66.89411642519607</c:v>
                </c:pt>
                <c:pt idx="96">
                  <c:v>64.99711078091468</c:v>
                </c:pt>
                <c:pt idx="97">
                  <c:v>65.21784178625084</c:v>
                </c:pt>
                <c:pt idx="105">
                  <c:v>59.66135154111506</c:v>
                </c:pt>
                <c:pt idx="106">
                  <c:v>66.8416910043704</c:v>
                </c:pt>
                <c:pt idx="107">
                  <c:v>65.99073238743539</c:v>
                </c:pt>
                <c:pt idx="108">
                  <c:v>66.7587070549471</c:v>
                </c:pt>
                <c:pt idx="109">
                  <c:v>67.03205705472573</c:v>
                </c:pt>
                <c:pt idx="110">
                  <c:v>62.17497012403675</c:v>
                </c:pt>
                <c:pt idx="111">
                  <c:v>66.47579759669155</c:v>
                </c:pt>
                <c:pt idx="112">
                  <c:v>67.4313906876349</c:v>
                </c:pt>
                <c:pt idx="113">
                  <c:v>66.928298905303</c:v>
                </c:pt>
                <c:pt idx="114">
                  <c:v>66.75120440818488</c:v>
                </c:pt>
                <c:pt idx="115">
                  <c:v>66.41307149116026</c:v>
                </c:pt>
                <c:pt idx="116">
                  <c:v>67.43484367684547</c:v>
                </c:pt>
                <c:pt idx="117">
                  <c:v>59.86611976347131</c:v>
                </c:pt>
                <c:pt idx="118">
                  <c:v>67.23641430562005</c:v>
                </c:pt>
                <c:pt idx="119">
                  <c:v>67.1436948939804</c:v>
                </c:pt>
                <c:pt idx="120">
                  <c:v>60.21425398497948</c:v>
                </c:pt>
                <c:pt idx="121">
                  <c:v>68.47628169369861</c:v>
                </c:pt>
                <c:pt idx="122">
                  <c:v>67.6306132253877</c:v>
                </c:pt>
                <c:pt idx="123">
                  <c:v>59.76076358175797</c:v>
                </c:pt>
                <c:pt idx="124">
                  <c:v>66.59478110847529</c:v>
                </c:pt>
                <c:pt idx="125">
                  <c:v>64.44368903035737</c:v>
                </c:pt>
                <c:pt idx="126">
                  <c:v>66.7068769976286</c:v>
                </c:pt>
                <c:pt idx="127">
                  <c:v>61.71850149296613</c:v>
                </c:pt>
                <c:pt idx="128">
                  <c:v>60.00310623317457</c:v>
                </c:pt>
                <c:pt idx="129">
                  <c:v>66.4693454933378</c:v>
                </c:pt>
                <c:pt idx="130">
                  <c:v>66.973719579017</c:v>
                </c:pt>
                <c:pt idx="131">
                  <c:v>66.83677729075346</c:v>
                </c:pt>
                <c:pt idx="132">
                  <c:v>67.81995851864077</c:v>
                </c:pt>
                <c:pt idx="133">
                  <c:v>67.1689989235737</c:v>
                </c:pt>
              </c:numCache>
            </c:numRef>
          </c:xVal>
          <c:yVal>
            <c:numRef>
              <c:f>'glass all'!$X$7:$X$140</c:f>
              <c:numCache>
                <c:formatCode>0.00</c:formatCode>
                <c:ptCount val="134"/>
                <c:pt idx="0">
                  <c:v>2.775044080862754</c:v>
                </c:pt>
                <c:pt idx="1">
                  <c:v>3.761221010250406</c:v>
                </c:pt>
                <c:pt idx="2">
                  <c:v>3.515486863728079</c:v>
                </c:pt>
                <c:pt idx="3">
                  <c:v>4.952548877249389</c:v>
                </c:pt>
                <c:pt idx="4">
                  <c:v>3.808771155563309</c:v>
                </c:pt>
                <c:pt idx="5">
                  <c:v>3.672440025844638</c:v>
                </c:pt>
                <c:pt idx="6">
                  <c:v>4.075802401358261</c:v>
                </c:pt>
                <c:pt idx="7">
                  <c:v>3.576325645171193</c:v>
                </c:pt>
                <c:pt idx="8">
                  <c:v>3.764483717684247</c:v>
                </c:pt>
                <c:pt idx="9">
                  <c:v>3.793957201121852</c:v>
                </c:pt>
                <c:pt idx="10">
                  <c:v>2.28534989920599</c:v>
                </c:pt>
                <c:pt idx="11">
                  <c:v>3.724038659263829</c:v>
                </c:pt>
                <c:pt idx="12">
                  <c:v>3.612897964176852</c:v>
                </c:pt>
                <c:pt idx="13">
                  <c:v>3.712562712207976</c:v>
                </c:pt>
                <c:pt idx="14">
                  <c:v>3.866356939561359</c:v>
                </c:pt>
                <c:pt idx="15">
                  <c:v>4.139478609763916</c:v>
                </c:pt>
                <c:pt idx="16">
                  <c:v>4.117894046924124</c:v>
                </c:pt>
                <c:pt idx="17">
                  <c:v>3.467539575179934</c:v>
                </c:pt>
                <c:pt idx="18">
                  <c:v>3.895266616754013</c:v>
                </c:pt>
                <c:pt idx="19">
                  <c:v>3.766656494761467</c:v>
                </c:pt>
                <c:pt idx="20">
                  <c:v>3.771196904840303</c:v>
                </c:pt>
                <c:pt idx="21">
                  <c:v>3.73246053297265</c:v>
                </c:pt>
                <c:pt idx="22">
                  <c:v>3.798908791644229</c:v>
                </c:pt>
                <c:pt idx="23">
                  <c:v>3.7432933952219</c:v>
                </c:pt>
                <c:pt idx="24">
                  <c:v>3.415418757825941</c:v>
                </c:pt>
                <c:pt idx="25">
                  <c:v>2.815492353865943</c:v>
                </c:pt>
                <c:pt idx="33">
                  <c:v>3.58155956000898</c:v>
                </c:pt>
                <c:pt idx="34">
                  <c:v>3.690263278293058</c:v>
                </c:pt>
                <c:pt idx="35">
                  <c:v>3.664791784921822</c:v>
                </c:pt>
                <c:pt idx="36">
                  <c:v>3.460543004155538</c:v>
                </c:pt>
                <c:pt idx="37">
                  <c:v>3.654034429305703</c:v>
                </c:pt>
                <c:pt idx="38">
                  <c:v>3.698568690616972</c:v>
                </c:pt>
                <c:pt idx="39">
                  <c:v>3.829847947495006</c:v>
                </c:pt>
                <c:pt idx="40">
                  <c:v>3.685691028428352</c:v>
                </c:pt>
                <c:pt idx="41">
                  <c:v>4.34893939549128</c:v>
                </c:pt>
                <c:pt idx="42">
                  <c:v>4.245258828476774</c:v>
                </c:pt>
                <c:pt idx="43">
                  <c:v>3.744617112900206</c:v>
                </c:pt>
                <c:pt idx="44">
                  <c:v>3.666732248811754</c:v>
                </c:pt>
                <c:pt idx="45">
                  <c:v>3.193411706060732</c:v>
                </c:pt>
                <c:pt idx="46">
                  <c:v>2.663145599512468</c:v>
                </c:pt>
                <c:pt idx="47">
                  <c:v>3.654361724066817</c:v>
                </c:pt>
                <c:pt idx="48">
                  <c:v>3.815172442100295</c:v>
                </c:pt>
                <c:pt idx="49">
                  <c:v>3.668859783967698</c:v>
                </c:pt>
                <c:pt idx="50">
                  <c:v>3.672054249732321</c:v>
                </c:pt>
                <c:pt idx="51">
                  <c:v>3.92570878005781</c:v>
                </c:pt>
                <c:pt idx="52">
                  <c:v>3.985529780044364</c:v>
                </c:pt>
                <c:pt idx="53">
                  <c:v>4.312582069336308</c:v>
                </c:pt>
                <c:pt idx="54">
                  <c:v>3.229003651538863</c:v>
                </c:pt>
                <c:pt idx="55">
                  <c:v>3.713975267760128</c:v>
                </c:pt>
                <c:pt idx="56">
                  <c:v>3.316070745599074</c:v>
                </c:pt>
                <c:pt idx="57">
                  <c:v>3.793393344132543</c:v>
                </c:pt>
                <c:pt idx="58">
                  <c:v>3.525134529379563</c:v>
                </c:pt>
                <c:pt idx="59">
                  <c:v>3.595413595413595</c:v>
                </c:pt>
                <c:pt idx="60">
                  <c:v>3.500270350231073</c:v>
                </c:pt>
                <c:pt idx="68">
                  <c:v>3.587890868319422</c:v>
                </c:pt>
                <c:pt idx="69">
                  <c:v>3.861752777287956</c:v>
                </c:pt>
                <c:pt idx="70">
                  <c:v>3.028132461330842</c:v>
                </c:pt>
                <c:pt idx="71">
                  <c:v>3.682364729458918</c:v>
                </c:pt>
                <c:pt idx="72">
                  <c:v>3.915921948020006</c:v>
                </c:pt>
                <c:pt idx="73">
                  <c:v>3.700323570895212</c:v>
                </c:pt>
                <c:pt idx="74">
                  <c:v>2.80769746132201</c:v>
                </c:pt>
                <c:pt idx="75">
                  <c:v>3.8374601339705</c:v>
                </c:pt>
                <c:pt idx="76">
                  <c:v>3.311575418761777</c:v>
                </c:pt>
                <c:pt idx="77">
                  <c:v>4.0166247945163</c:v>
                </c:pt>
                <c:pt idx="78">
                  <c:v>3.630349517148153</c:v>
                </c:pt>
                <c:pt idx="79">
                  <c:v>3.603773782913033</c:v>
                </c:pt>
                <c:pt idx="80">
                  <c:v>3.612230141514306</c:v>
                </c:pt>
                <c:pt idx="81">
                  <c:v>3.778928041658454</c:v>
                </c:pt>
                <c:pt idx="82">
                  <c:v>3.645693518078758</c:v>
                </c:pt>
                <c:pt idx="83">
                  <c:v>3.454043048283886</c:v>
                </c:pt>
                <c:pt idx="84">
                  <c:v>4.179187135282594</c:v>
                </c:pt>
                <c:pt idx="85">
                  <c:v>3.789509043385154</c:v>
                </c:pt>
                <c:pt idx="86">
                  <c:v>3.957173357893415</c:v>
                </c:pt>
                <c:pt idx="87">
                  <c:v>3.840431467360982</c:v>
                </c:pt>
                <c:pt idx="88">
                  <c:v>3.688296711217282</c:v>
                </c:pt>
                <c:pt idx="89">
                  <c:v>3.821622806559703</c:v>
                </c:pt>
                <c:pt idx="90">
                  <c:v>3.173204054649626</c:v>
                </c:pt>
                <c:pt idx="91">
                  <c:v>3.578549472459915</c:v>
                </c:pt>
                <c:pt idx="92">
                  <c:v>3.153380683868175</c:v>
                </c:pt>
                <c:pt idx="93">
                  <c:v>2.12823303788939</c:v>
                </c:pt>
                <c:pt idx="94">
                  <c:v>3.259818544654062</c:v>
                </c:pt>
                <c:pt idx="95">
                  <c:v>3.636080386353014</c:v>
                </c:pt>
                <c:pt idx="96">
                  <c:v>3.331888723790656</c:v>
                </c:pt>
                <c:pt idx="97">
                  <c:v>3.366316116665803</c:v>
                </c:pt>
                <c:pt idx="105">
                  <c:v>2.958086147772023</c:v>
                </c:pt>
                <c:pt idx="106">
                  <c:v>3.709687441744858</c:v>
                </c:pt>
                <c:pt idx="107">
                  <c:v>4.077134421389322</c:v>
                </c:pt>
                <c:pt idx="108">
                  <c:v>3.538251506348733</c:v>
                </c:pt>
                <c:pt idx="109">
                  <c:v>3.359935409744434</c:v>
                </c:pt>
                <c:pt idx="110">
                  <c:v>4.711130341616188</c:v>
                </c:pt>
                <c:pt idx="111">
                  <c:v>3.638826463072992</c:v>
                </c:pt>
                <c:pt idx="112">
                  <c:v>3.44228594922397</c:v>
                </c:pt>
                <c:pt idx="113">
                  <c:v>3.721761911197513</c:v>
                </c:pt>
                <c:pt idx="114">
                  <c:v>3.584196534971125</c:v>
                </c:pt>
                <c:pt idx="115">
                  <c:v>3.579196948610896</c:v>
                </c:pt>
                <c:pt idx="116">
                  <c:v>3.477084742235863</c:v>
                </c:pt>
                <c:pt idx="117">
                  <c:v>2.127925376863496</c:v>
                </c:pt>
                <c:pt idx="118">
                  <c:v>3.678588016720854</c:v>
                </c:pt>
                <c:pt idx="119">
                  <c:v>3.579254930606282</c:v>
                </c:pt>
                <c:pt idx="120">
                  <c:v>1.24792099255173</c:v>
                </c:pt>
                <c:pt idx="121">
                  <c:v>4.046899832650956</c:v>
                </c:pt>
                <c:pt idx="122">
                  <c:v>3.79854232471608</c:v>
                </c:pt>
                <c:pt idx="123">
                  <c:v>2.693723901014132</c:v>
                </c:pt>
                <c:pt idx="124">
                  <c:v>2.803536769463015</c:v>
                </c:pt>
                <c:pt idx="125">
                  <c:v>3.267509296743822</c:v>
                </c:pt>
                <c:pt idx="126">
                  <c:v>3.667388390555728</c:v>
                </c:pt>
                <c:pt idx="127">
                  <c:v>3.611849328421766</c:v>
                </c:pt>
                <c:pt idx="128">
                  <c:v>2.13915924622075</c:v>
                </c:pt>
                <c:pt idx="129">
                  <c:v>3.857175727403936</c:v>
                </c:pt>
                <c:pt idx="130">
                  <c:v>4.279097657300002</c:v>
                </c:pt>
                <c:pt idx="131">
                  <c:v>3.679816322270924</c:v>
                </c:pt>
                <c:pt idx="132">
                  <c:v>3.929378501924446</c:v>
                </c:pt>
                <c:pt idx="133">
                  <c:v>3.594642709282107</c:v>
                </c:pt>
              </c:numCache>
            </c:numRef>
          </c:yVal>
          <c:smooth val="0"/>
        </c:ser>
        <c:ser>
          <c:idx val="2"/>
          <c:order val="6"/>
          <c:tx>
            <c:v>20.05.10</c:v>
          </c:tx>
          <c:spPr>
            <a:ln>
              <a:noFill/>
            </a:ln>
          </c:spPr>
          <c:marker>
            <c:symbol val="circle"/>
            <c:size val="5"/>
            <c:spPr>
              <a:solidFill>
                <a:srgbClr val="00CC99"/>
              </a:solidFill>
              <a:ln>
                <a:solidFill>
                  <a:srgbClr val="008000"/>
                </a:solidFill>
              </a:ln>
            </c:spPr>
          </c:marker>
          <c:xVal>
            <c:numRef>
              <c:f>'glass all'!$P$149:$P$356</c:f>
              <c:numCache>
                <c:formatCode>0.00</c:formatCode>
                <c:ptCount val="208"/>
                <c:pt idx="0">
                  <c:v>58.3782181658371</c:v>
                </c:pt>
                <c:pt idx="1">
                  <c:v>67.05511714687711</c:v>
                </c:pt>
                <c:pt idx="2">
                  <c:v>67.01734080152116</c:v>
                </c:pt>
                <c:pt idx="3">
                  <c:v>67.04475213252559</c:v>
                </c:pt>
                <c:pt idx="4">
                  <c:v>67.31074725114988</c:v>
                </c:pt>
                <c:pt idx="5">
                  <c:v>67.34239776875432</c:v>
                </c:pt>
                <c:pt idx="6">
                  <c:v>67.34159821365419</c:v>
                </c:pt>
                <c:pt idx="7">
                  <c:v>67.10607767325273</c:v>
                </c:pt>
                <c:pt idx="8">
                  <c:v>67.59463674477953</c:v>
                </c:pt>
                <c:pt idx="9">
                  <c:v>67.39388068468728</c:v>
                </c:pt>
                <c:pt idx="10">
                  <c:v>67.72246104524684</c:v>
                </c:pt>
                <c:pt idx="11">
                  <c:v>57.65412589396058</c:v>
                </c:pt>
                <c:pt idx="12">
                  <c:v>65.28793395210502</c:v>
                </c:pt>
                <c:pt idx="13">
                  <c:v>64.03198523758265</c:v>
                </c:pt>
                <c:pt idx="14">
                  <c:v>63.84951038636457</c:v>
                </c:pt>
                <c:pt idx="15">
                  <c:v>66.16850057480703</c:v>
                </c:pt>
                <c:pt idx="16">
                  <c:v>68.0364314400459</c:v>
                </c:pt>
                <c:pt idx="17">
                  <c:v>58.37706281641832</c:v>
                </c:pt>
                <c:pt idx="18">
                  <c:v>58.31723743242274</c:v>
                </c:pt>
                <c:pt idx="19">
                  <c:v>66.76764334897957</c:v>
                </c:pt>
                <c:pt idx="20">
                  <c:v>63.69969759208992</c:v>
                </c:pt>
                <c:pt idx="21">
                  <c:v>63.8086531350152</c:v>
                </c:pt>
                <c:pt idx="22">
                  <c:v>59.74248486713859</c:v>
                </c:pt>
                <c:pt idx="23">
                  <c:v>67.36705947058044</c:v>
                </c:pt>
                <c:pt idx="24">
                  <c:v>67.92988959954373</c:v>
                </c:pt>
                <c:pt idx="25">
                  <c:v>68.03411278103116</c:v>
                </c:pt>
                <c:pt idx="26">
                  <c:v>68.09320649955091</c:v>
                </c:pt>
                <c:pt idx="27">
                  <c:v>64.87855381086263</c:v>
                </c:pt>
                <c:pt idx="28">
                  <c:v>64.67190481991311</c:v>
                </c:pt>
                <c:pt idx="36">
                  <c:v>68.60436645582534</c:v>
                </c:pt>
                <c:pt idx="37">
                  <c:v>66.45659255063021</c:v>
                </c:pt>
                <c:pt idx="38">
                  <c:v>67.6962294863789</c:v>
                </c:pt>
                <c:pt idx="39">
                  <c:v>67.69495401032064</c:v>
                </c:pt>
                <c:pt idx="40">
                  <c:v>67.6977463543968</c:v>
                </c:pt>
                <c:pt idx="41">
                  <c:v>67.92608791185795</c:v>
                </c:pt>
                <c:pt idx="42">
                  <c:v>67.9178903890659</c:v>
                </c:pt>
                <c:pt idx="43">
                  <c:v>68.0621863141143</c:v>
                </c:pt>
                <c:pt idx="44">
                  <c:v>68.2511683545715</c:v>
                </c:pt>
                <c:pt idx="45">
                  <c:v>60.8301956290415</c:v>
                </c:pt>
                <c:pt idx="46">
                  <c:v>67.75499821946379</c:v>
                </c:pt>
                <c:pt idx="47">
                  <c:v>67.8229039567718</c:v>
                </c:pt>
                <c:pt idx="48">
                  <c:v>67.57652722951537</c:v>
                </c:pt>
                <c:pt idx="49">
                  <c:v>60.64835386790548</c:v>
                </c:pt>
                <c:pt idx="50">
                  <c:v>59.24630844954881</c:v>
                </c:pt>
                <c:pt idx="51">
                  <c:v>67.78968286486931</c:v>
                </c:pt>
                <c:pt idx="52">
                  <c:v>66.87796824361508</c:v>
                </c:pt>
                <c:pt idx="53">
                  <c:v>67.24230976794387</c:v>
                </c:pt>
                <c:pt idx="54">
                  <c:v>63.70858774166675</c:v>
                </c:pt>
                <c:pt idx="55">
                  <c:v>67.7311617359035</c:v>
                </c:pt>
                <c:pt idx="56">
                  <c:v>61.55393665985917</c:v>
                </c:pt>
                <c:pt idx="57">
                  <c:v>65.41518670425517</c:v>
                </c:pt>
                <c:pt idx="58">
                  <c:v>67.55188914061628</c:v>
                </c:pt>
                <c:pt idx="59">
                  <c:v>67.41430211579461</c:v>
                </c:pt>
                <c:pt idx="60">
                  <c:v>58.94919408441341</c:v>
                </c:pt>
                <c:pt idx="61">
                  <c:v>67.4916311703925</c:v>
                </c:pt>
                <c:pt idx="62">
                  <c:v>59.4824433065106</c:v>
                </c:pt>
                <c:pt idx="63">
                  <c:v>67.54951895868703</c:v>
                </c:pt>
                <c:pt idx="64">
                  <c:v>59.61172131479754</c:v>
                </c:pt>
                <c:pt idx="65">
                  <c:v>60.75917110909518</c:v>
                </c:pt>
                <c:pt idx="73">
                  <c:v>67.16892010354462</c:v>
                </c:pt>
                <c:pt idx="74">
                  <c:v>68.2662649738182</c:v>
                </c:pt>
                <c:pt idx="75">
                  <c:v>67.7540409652194</c:v>
                </c:pt>
                <c:pt idx="76">
                  <c:v>66.6697717745691</c:v>
                </c:pt>
                <c:pt idx="77">
                  <c:v>67.66458378669651</c:v>
                </c:pt>
                <c:pt idx="78">
                  <c:v>67.83265823049788</c:v>
                </c:pt>
                <c:pt idx="79">
                  <c:v>67.42250583400447</c:v>
                </c:pt>
                <c:pt idx="80">
                  <c:v>51.75866548024504</c:v>
                </c:pt>
                <c:pt idx="81">
                  <c:v>67.04221542558727</c:v>
                </c:pt>
                <c:pt idx="82">
                  <c:v>51.20848548078595</c:v>
                </c:pt>
                <c:pt idx="83">
                  <c:v>66.75428298338752</c:v>
                </c:pt>
                <c:pt idx="84">
                  <c:v>68.37137748950144</c:v>
                </c:pt>
                <c:pt idx="85">
                  <c:v>67.12075467755916</c:v>
                </c:pt>
                <c:pt idx="86">
                  <c:v>67.28929572818736</c:v>
                </c:pt>
                <c:pt idx="87">
                  <c:v>59.91955178853613</c:v>
                </c:pt>
                <c:pt idx="88">
                  <c:v>67.2184636554118</c:v>
                </c:pt>
                <c:pt idx="89">
                  <c:v>67.38268203072809</c:v>
                </c:pt>
                <c:pt idx="90">
                  <c:v>59.88101211382697</c:v>
                </c:pt>
                <c:pt idx="91">
                  <c:v>67.7425384759175</c:v>
                </c:pt>
                <c:pt idx="92">
                  <c:v>67.4233647493503</c:v>
                </c:pt>
                <c:pt idx="93">
                  <c:v>66.71696215264676</c:v>
                </c:pt>
                <c:pt idx="94">
                  <c:v>60.48454382378706</c:v>
                </c:pt>
                <c:pt idx="95">
                  <c:v>67.77590520354646</c:v>
                </c:pt>
                <c:pt idx="96">
                  <c:v>68.08697930311763</c:v>
                </c:pt>
                <c:pt idx="97">
                  <c:v>67.46867792806833</c:v>
                </c:pt>
                <c:pt idx="98">
                  <c:v>68.41870037001621</c:v>
                </c:pt>
                <c:pt idx="99">
                  <c:v>67.8044107540765</c:v>
                </c:pt>
                <c:pt idx="107">
                  <c:v>67.93516199236233</c:v>
                </c:pt>
                <c:pt idx="108">
                  <c:v>68.34230573895375</c:v>
                </c:pt>
                <c:pt idx="109">
                  <c:v>66.7960283219454</c:v>
                </c:pt>
                <c:pt idx="110">
                  <c:v>67.77040573778956</c:v>
                </c:pt>
                <c:pt idx="111">
                  <c:v>68.45608804851651</c:v>
                </c:pt>
                <c:pt idx="112">
                  <c:v>67.32304853672282</c:v>
                </c:pt>
                <c:pt idx="113">
                  <c:v>67.81606892406333</c:v>
                </c:pt>
                <c:pt idx="114">
                  <c:v>67.69745219632888</c:v>
                </c:pt>
                <c:pt idx="115">
                  <c:v>67.74447707435868</c:v>
                </c:pt>
                <c:pt idx="116">
                  <c:v>70.3849280253532</c:v>
                </c:pt>
                <c:pt idx="117">
                  <c:v>68.00177831081146</c:v>
                </c:pt>
                <c:pt idx="118">
                  <c:v>68.47248645895058</c:v>
                </c:pt>
                <c:pt idx="119">
                  <c:v>67.91340986809964</c:v>
                </c:pt>
                <c:pt idx="120">
                  <c:v>60.44312627238624</c:v>
                </c:pt>
                <c:pt idx="121">
                  <c:v>67.40570767052208</c:v>
                </c:pt>
                <c:pt idx="122">
                  <c:v>67.88220371923651</c:v>
                </c:pt>
                <c:pt idx="123">
                  <c:v>67.1097529921059</c:v>
                </c:pt>
                <c:pt idx="124">
                  <c:v>67.2818001106625</c:v>
                </c:pt>
                <c:pt idx="125">
                  <c:v>67.57248227529981</c:v>
                </c:pt>
                <c:pt idx="126">
                  <c:v>67.16663731756071</c:v>
                </c:pt>
                <c:pt idx="127">
                  <c:v>67.75881566772901</c:v>
                </c:pt>
                <c:pt idx="128">
                  <c:v>67.7942198422107</c:v>
                </c:pt>
                <c:pt idx="129">
                  <c:v>67.91852323360916</c:v>
                </c:pt>
                <c:pt idx="130">
                  <c:v>67.58944438167046</c:v>
                </c:pt>
                <c:pt idx="131">
                  <c:v>67.61310291462466</c:v>
                </c:pt>
                <c:pt idx="132">
                  <c:v>68.77920198470127</c:v>
                </c:pt>
                <c:pt idx="133">
                  <c:v>67.79218356496596</c:v>
                </c:pt>
                <c:pt idx="134">
                  <c:v>60.63662345193222</c:v>
                </c:pt>
                <c:pt idx="135">
                  <c:v>59.6352521650535</c:v>
                </c:pt>
                <c:pt idx="136">
                  <c:v>66.38633080996914</c:v>
                </c:pt>
                <c:pt idx="144">
                  <c:v>67.07053314574891</c:v>
                </c:pt>
                <c:pt idx="145">
                  <c:v>68.50909167085638</c:v>
                </c:pt>
                <c:pt idx="146">
                  <c:v>66.67538801268422</c:v>
                </c:pt>
                <c:pt idx="147">
                  <c:v>67.30109721603444</c:v>
                </c:pt>
                <c:pt idx="148">
                  <c:v>67.98978620090627</c:v>
                </c:pt>
                <c:pt idx="149">
                  <c:v>67.61028495472293</c:v>
                </c:pt>
                <c:pt idx="150">
                  <c:v>65.27515216984855</c:v>
                </c:pt>
                <c:pt idx="151">
                  <c:v>67.30282395974334</c:v>
                </c:pt>
                <c:pt idx="152">
                  <c:v>67.68401967322441</c:v>
                </c:pt>
                <c:pt idx="153">
                  <c:v>67.23302733260724</c:v>
                </c:pt>
                <c:pt idx="154">
                  <c:v>66.35092421158151</c:v>
                </c:pt>
                <c:pt idx="155">
                  <c:v>67.06289104525941</c:v>
                </c:pt>
                <c:pt idx="156">
                  <c:v>67.96793747176668</c:v>
                </c:pt>
                <c:pt idx="157">
                  <c:v>67.13269228765795</c:v>
                </c:pt>
                <c:pt idx="158">
                  <c:v>68.96141690396471</c:v>
                </c:pt>
                <c:pt idx="159">
                  <c:v>67.61497059495854</c:v>
                </c:pt>
                <c:pt idx="160">
                  <c:v>67.19230367039633</c:v>
                </c:pt>
                <c:pt idx="161">
                  <c:v>59.47079669790364</c:v>
                </c:pt>
                <c:pt idx="162">
                  <c:v>58.87473570212986</c:v>
                </c:pt>
                <c:pt idx="163">
                  <c:v>68.66182885818692</c:v>
                </c:pt>
                <c:pt idx="164">
                  <c:v>67.81278127812779</c:v>
                </c:pt>
                <c:pt idx="165">
                  <c:v>67.98756312340888</c:v>
                </c:pt>
                <c:pt idx="166">
                  <c:v>63.32087450719366</c:v>
                </c:pt>
                <c:pt idx="167">
                  <c:v>63.19428037267973</c:v>
                </c:pt>
                <c:pt idx="168">
                  <c:v>67.87800062350615</c:v>
                </c:pt>
                <c:pt idx="169">
                  <c:v>67.1463005659191</c:v>
                </c:pt>
                <c:pt idx="170">
                  <c:v>67.27234644184951</c:v>
                </c:pt>
                <c:pt idx="171">
                  <c:v>67.9863339890258</c:v>
                </c:pt>
                <c:pt idx="179">
                  <c:v>68.12721854371991</c:v>
                </c:pt>
                <c:pt idx="180">
                  <c:v>67.10963455149501</c:v>
                </c:pt>
                <c:pt idx="181">
                  <c:v>68.16368297019061</c:v>
                </c:pt>
                <c:pt idx="182">
                  <c:v>67.46896246695673</c:v>
                </c:pt>
                <c:pt idx="183">
                  <c:v>67.4478842886154</c:v>
                </c:pt>
                <c:pt idx="184">
                  <c:v>66.9542948823433</c:v>
                </c:pt>
                <c:pt idx="185">
                  <c:v>59.52055910998817</c:v>
                </c:pt>
                <c:pt idx="186">
                  <c:v>58.94622532296564</c:v>
                </c:pt>
                <c:pt idx="187">
                  <c:v>67.65385620915031</c:v>
                </c:pt>
                <c:pt idx="188">
                  <c:v>63.48539680921554</c:v>
                </c:pt>
                <c:pt idx="189">
                  <c:v>67.86745911348468</c:v>
                </c:pt>
                <c:pt idx="190">
                  <c:v>60.46849427168576</c:v>
                </c:pt>
                <c:pt idx="191">
                  <c:v>62.19552101441864</c:v>
                </c:pt>
                <c:pt idx="192">
                  <c:v>68.19630272699413</c:v>
                </c:pt>
                <c:pt idx="193">
                  <c:v>62.78795038393384</c:v>
                </c:pt>
                <c:pt idx="194">
                  <c:v>60.1791056968682</c:v>
                </c:pt>
                <c:pt idx="195">
                  <c:v>58.19409231145188</c:v>
                </c:pt>
                <c:pt idx="196">
                  <c:v>60.41794150042832</c:v>
                </c:pt>
                <c:pt idx="197">
                  <c:v>60.84926372155287</c:v>
                </c:pt>
                <c:pt idx="198">
                  <c:v>67.5909288059979</c:v>
                </c:pt>
                <c:pt idx="199">
                  <c:v>59.39780462378119</c:v>
                </c:pt>
                <c:pt idx="200">
                  <c:v>58.45045374632887</c:v>
                </c:pt>
                <c:pt idx="201">
                  <c:v>59.51999837905742</c:v>
                </c:pt>
                <c:pt idx="202">
                  <c:v>59.79183004206176</c:v>
                </c:pt>
                <c:pt idx="203">
                  <c:v>66.41272250020506</c:v>
                </c:pt>
                <c:pt idx="204">
                  <c:v>67.2281447714055</c:v>
                </c:pt>
                <c:pt idx="205">
                  <c:v>67.49743168276144</c:v>
                </c:pt>
                <c:pt idx="206">
                  <c:v>67.38591395346477</c:v>
                </c:pt>
                <c:pt idx="207">
                  <c:v>65.85583827260672</c:v>
                </c:pt>
              </c:numCache>
            </c:numRef>
          </c:xVal>
          <c:yVal>
            <c:numRef>
              <c:f>'glass all'!$X$149:$X$356</c:f>
              <c:numCache>
                <c:formatCode>0.00</c:formatCode>
                <c:ptCount val="208"/>
                <c:pt idx="0">
                  <c:v>2.818801549421011</c:v>
                </c:pt>
                <c:pt idx="1">
                  <c:v>3.944658551008341</c:v>
                </c:pt>
                <c:pt idx="2">
                  <c:v>4.10268069363206</c:v>
                </c:pt>
                <c:pt idx="3">
                  <c:v>3.90138871718795</c:v>
                </c:pt>
                <c:pt idx="4">
                  <c:v>3.861368662589681</c:v>
                </c:pt>
                <c:pt idx="5">
                  <c:v>3.818547229399943</c:v>
                </c:pt>
                <c:pt idx="6">
                  <c:v>3.823264930839723</c:v>
                </c:pt>
                <c:pt idx="7">
                  <c:v>4.02776509270253</c:v>
                </c:pt>
                <c:pt idx="8">
                  <c:v>3.992060437891156</c:v>
                </c:pt>
                <c:pt idx="9">
                  <c:v>3.635726578521594</c:v>
                </c:pt>
                <c:pt idx="10">
                  <c:v>3.919935882089661</c:v>
                </c:pt>
                <c:pt idx="11">
                  <c:v>2.39470005470127</c:v>
                </c:pt>
                <c:pt idx="12">
                  <c:v>3.48700066663248</c:v>
                </c:pt>
                <c:pt idx="13">
                  <c:v>3.862832538828233</c:v>
                </c:pt>
                <c:pt idx="14">
                  <c:v>3.769410415044863</c:v>
                </c:pt>
                <c:pt idx="15">
                  <c:v>3.847101330267696</c:v>
                </c:pt>
                <c:pt idx="16">
                  <c:v>4.104171789197607</c:v>
                </c:pt>
                <c:pt idx="17">
                  <c:v>2.115445835344376</c:v>
                </c:pt>
                <c:pt idx="18">
                  <c:v>2.195174295612717</c:v>
                </c:pt>
                <c:pt idx="19">
                  <c:v>3.717871838878436</c:v>
                </c:pt>
                <c:pt idx="20">
                  <c:v>3.476142802588527</c:v>
                </c:pt>
                <c:pt idx="21">
                  <c:v>3.192538417289835</c:v>
                </c:pt>
                <c:pt idx="22">
                  <c:v>2.650046168051708</c:v>
                </c:pt>
                <c:pt idx="23">
                  <c:v>3.574956968110569</c:v>
                </c:pt>
                <c:pt idx="24">
                  <c:v>4.073817574449015</c:v>
                </c:pt>
                <c:pt idx="25">
                  <c:v>3.888365616937631</c:v>
                </c:pt>
                <c:pt idx="26">
                  <c:v>4.01424838736017</c:v>
                </c:pt>
                <c:pt idx="27">
                  <c:v>3.714944022086662</c:v>
                </c:pt>
                <c:pt idx="28">
                  <c:v>3.81796402322654</c:v>
                </c:pt>
                <c:pt idx="36">
                  <c:v>4.172617833095285</c:v>
                </c:pt>
                <c:pt idx="37">
                  <c:v>3.944200538167398</c:v>
                </c:pt>
                <c:pt idx="38">
                  <c:v>4.035667850817474</c:v>
                </c:pt>
                <c:pt idx="39">
                  <c:v>3.998475594054816</c:v>
                </c:pt>
                <c:pt idx="40">
                  <c:v>4.088008303445724</c:v>
                </c:pt>
                <c:pt idx="41">
                  <c:v>4.26375650026681</c:v>
                </c:pt>
                <c:pt idx="42">
                  <c:v>4.205107981610435</c:v>
                </c:pt>
                <c:pt idx="43">
                  <c:v>3.772391561594646</c:v>
                </c:pt>
                <c:pt idx="44">
                  <c:v>4.01244893200734</c:v>
                </c:pt>
                <c:pt idx="45">
                  <c:v>2.849512973725137</c:v>
                </c:pt>
                <c:pt idx="46">
                  <c:v>3.740143460344916</c:v>
                </c:pt>
                <c:pt idx="47">
                  <c:v>3.91473305375837</c:v>
                </c:pt>
                <c:pt idx="48">
                  <c:v>3.904648245050338</c:v>
                </c:pt>
                <c:pt idx="49">
                  <c:v>2.769137547970108</c:v>
                </c:pt>
                <c:pt idx="50">
                  <c:v>2.317473338802297</c:v>
                </c:pt>
                <c:pt idx="51">
                  <c:v>3.847414570187658</c:v>
                </c:pt>
                <c:pt idx="52">
                  <c:v>4.082672591263936</c:v>
                </c:pt>
                <c:pt idx="53">
                  <c:v>3.966540744738262</c:v>
                </c:pt>
                <c:pt idx="54">
                  <c:v>3.342442929564871</c:v>
                </c:pt>
                <c:pt idx="55">
                  <c:v>3.716111741057622</c:v>
                </c:pt>
                <c:pt idx="56">
                  <c:v>2.685402505562837</c:v>
                </c:pt>
                <c:pt idx="57">
                  <c:v>3.951881290900394</c:v>
                </c:pt>
                <c:pt idx="58">
                  <c:v>3.848381099450376</c:v>
                </c:pt>
                <c:pt idx="59">
                  <c:v>4.077825159914711</c:v>
                </c:pt>
                <c:pt idx="60">
                  <c:v>1.773845131272848</c:v>
                </c:pt>
                <c:pt idx="61">
                  <c:v>3.954854957559929</c:v>
                </c:pt>
                <c:pt idx="62">
                  <c:v>2.161058278468666</c:v>
                </c:pt>
                <c:pt idx="63">
                  <c:v>3.901836703194937</c:v>
                </c:pt>
                <c:pt idx="64">
                  <c:v>2.259554979126981</c:v>
                </c:pt>
                <c:pt idx="65">
                  <c:v>2.48606113732965</c:v>
                </c:pt>
                <c:pt idx="73">
                  <c:v>3.912832730010416</c:v>
                </c:pt>
                <c:pt idx="74">
                  <c:v>4.039472470718436</c:v>
                </c:pt>
                <c:pt idx="75">
                  <c:v>4.112245539738777</c:v>
                </c:pt>
                <c:pt idx="76">
                  <c:v>4.173265020959478</c:v>
                </c:pt>
                <c:pt idx="77">
                  <c:v>3.885970093574159</c:v>
                </c:pt>
                <c:pt idx="78">
                  <c:v>4.101903894663023</c:v>
                </c:pt>
                <c:pt idx="79">
                  <c:v>3.809140284575511</c:v>
                </c:pt>
                <c:pt idx="80">
                  <c:v>1.553598641751813</c:v>
                </c:pt>
                <c:pt idx="81">
                  <c:v>4.080061585835257</c:v>
                </c:pt>
                <c:pt idx="82">
                  <c:v>1.588470547321693</c:v>
                </c:pt>
                <c:pt idx="83">
                  <c:v>3.958318182290422</c:v>
                </c:pt>
                <c:pt idx="84">
                  <c:v>4.02270175876263</c:v>
                </c:pt>
                <c:pt idx="85">
                  <c:v>4.446162364322056</c:v>
                </c:pt>
                <c:pt idx="86">
                  <c:v>3.611042388256639</c:v>
                </c:pt>
                <c:pt idx="87">
                  <c:v>1.974264781332731</c:v>
                </c:pt>
                <c:pt idx="88">
                  <c:v>4.173920295218338</c:v>
                </c:pt>
                <c:pt idx="89">
                  <c:v>4.085253841015364</c:v>
                </c:pt>
                <c:pt idx="90">
                  <c:v>2.210799021063518</c:v>
                </c:pt>
                <c:pt idx="91">
                  <c:v>3.684549400793404</c:v>
                </c:pt>
                <c:pt idx="92">
                  <c:v>4.057989166170896</c:v>
                </c:pt>
                <c:pt idx="93">
                  <c:v>3.658996605054696</c:v>
                </c:pt>
                <c:pt idx="94">
                  <c:v>1.894998122731634</c:v>
                </c:pt>
                <c:pt idx="95">
                  <c:v>4.157812647203523</c:v>
                </c:pt>
                <c:pt idx="96">
                  <c:v>3.923500130992927</c:v>
                </c:pt>
                <c:pt idx="97">
                  <c:v>3.596584180016207</c:v>
                </c:pt>
                <c:pt idx="98">
                  <c:v>4.049390928366523</c:v>
                </c:pt>
                <c:pt idx="99">
                  <c:v>3.546512838668028</c:v>
                </c:pt>
                <c:pt idx="107">
                  <c:v>4.18839568020367</c:v>
                </c:pt>
                <c:pt idx="108">
                  <c:v>4.049771457592687</c:v>
                </c:pt>
                <c:pt idx="109">
                  <c:v>4.204941890469209</c:v>
                </c:pt>
                <c:pt idx="110">
                  <c:v>4.155556933506951</c:v>
                </c:pt>
                <c:pt idx="111">
                  <c:v>3.985869764972536</c:v>
                </c:pt>
                <c:pt idx="112">
                  <c:v>3.826559376761827</c:v>
                </c:pt>
                <c:pt idx="113">
                  <c:v>3.831897415347626</c:v>
                </c:pt>
                <c:pt idx="114">
                  <c:v>4.09967595995569</c:v>
                </c:pt>
                <c:pt idx="115">
                  <c:v>3.859652713114836</c:v>
                </c:pt>
                <c:pt idx="116">
                  <c:v>4.433720559334068</c:v>
                </c:pt>
                <c:pt idx="117">
                  <c:v>4.151115062912911</c:v>
                </c:pt>
                <c:pt idx="118">
                  <c:v>4.313383027165266</c:v>
                </c:pt>
                <c:pt idx="119">
                  <c:v>4.008915486077186</c:v>
                </c:pt>
                <c:pt idx="120">
                  <c:v>2.764372151663274</c:v>
                </c:pt>
                <c:pt idx="121">
                  <c:v>3.988754173256018</c:v>
                </c:pt>
                <c:pt idx="122">
                  <c:v>3.920746302244226</c:v>
                </c:pt>
                <c:pt idx="123">
                  <c:v>3.923605805958747</c:v>
                </c:pt>
                <c:pt idx="124">
                  <c:v>3.8875340697174</c:v>
                </c:pt>
                <c:pt idx="125">
                  <c:v>3.797274380401692</c:v>
                </c:pt>
                <c:pt idx="126">
                  <c:v>3.691772237126964</c:v>
                </c:pt>
                <c:pt idx="127">
                  <c:v>3.885062198005551</c:v>
                </c:pt>
                <c:pt idx="128">
                  <c:v>4.012181662101947</c:v>
                </c:pt>
                <c:pt idx="129">
                  <c:v>3.863370362004887</c:v>
                </c:pt>
                <c:pt idx="130">
                  <c:v>4.022557549485877</c:v>
                </c:pt>
                <c:pt idx="131">
                  <c:v>3.952540624193963</c:v>
                </c:pt>
                <c:pt idx="132">
                  <c:v>4.040727723795741</c:v>
                </c:pt>
                <c:pt idx="133">
                  <c:v>3.897853641347718</c:v>
                </c:pt>
                <c:pt idx="134">
                  <c:v>3.869651658865924</c:v>
                </c:pt>
                <c:pt idx="135">
                  <c:v>3.266428935303106</c:v>
                </c:pt>
                <c:pt idx="136">
                  <c:v>5.744665594492987</c:v>
                </c:pt>
                <c:pt idx="144">
                  <c:v>3.760787854608067</c:v>
                </c:pt>
                <c:pt idx="145">
                  <c:v>4.407574995810291</c:v>
                </c:pt>
                <c:pt idx="146">
                  <c:v>3.995771891450639</c:v>
                </c:pt>
                <c:pt idx="147">
                  <c:v>3.893614596392346</c:v>
                </c:pt>
                <c:pt idx="148">
                  <c:v>3.90447586257417</c:v>
                </c:pt>
                <c:pt idx="149">
                  <c:v>3.870358062640193</c:v>
                </c:pt>
                <c:pt idx="150">
                  <c:v>3.573135010490891</c:v>
                </c:pt>
                <c:pt idx="151">
                  <c:v>3.952303702249455</c:v>
                </c:pt>
                <c:pt idx="152">
                  <c:v>3.95652717572524</c:v>
                </c:pt>
                <c:pt idx="153">
                  <c:v>4.240443960375497</c:v>
                </c:pt>
                <c:pt idx="154">
                  <c:v>4.270706533413803</c:v>
                </c:pt>
                <c:pt idx="155">
                  <c:v>3.931604290922005</c:v>
                </c:pt>
                <c:pt idx="156">
                  <c:v>4.75685215728708</c:v>
                </c:pt>
                <c:pt idx="157">
                  <c:v>3.885861921678523</c:v>
                </c:pt>
                <c:pt idx="158">
                  <c:v>3.86561108155751</c:v>
                </c:pt>
                <c:pt idx="159">
                  <c:v>3.821616342137528</c:v>
                </c:pt>
                <c:pt idx="160">
                  <c:v>4.175467949388268</c:v>
                </c:pt>
                <c:pt idx="161">
                  <c:v>2.764834120284749</c:v>
                </c:pt>
                <c:pt idx="162">
                  <c:v>2.937445206539116</c:v>
                </c:pt>
                <c:pt idx="163">
                  <c:v>4.111443117575404</c:v>
                </c:pt>
                <c:pt idx="164">
                  <c:v>4.074760417218193</c:v>
                </c:pt>
                <c:pt idx="165">
                  <c:v>4.34142982346313</c:v>
                </c:pt>
                <c:pt idx="166">
                  <c:v>2.990118273513901</c:v>
                </c:pt>
                <c:pt idx="167">
                  <c:v>4.568100340013765</c:v>
                </c:pt>
                <c:pt idx="168">
                  <c:v>4.04967265925387</c:v>
                </c:pt>
                <c:pt idx="169">
                  <c:v>3.903793753929993</c:v>
                </c:pt>
                <c:pt idx="170">
                  <c:v>3.870765041629576</c:v>
                </c:pt>
                <c:pt idx="171">
                  <c:v>3.940366497567036</c:v>
                </c:pt>
                <c:pt idx="179">
                  <c:v>3.977867960414569</c:v>
                </c:pt>
                <c:pt idx="180">
                  <c:v>3.868724190393393</c:v>
                </c:pt>
                <c:pt idx="181">
                  <c:v>3.7933600694588</c:v>
                </c:pt>
                <c:pt idx="182">
                  <c:v>4.00530749529423</c:v>
                </c:pt>
                <c:pt idx="183">
                  <c:v>4.248000331551244</c:v>
                </c:pt>
                <c:pt idx="184">
                  <c:v>4.223918051670231</c:v>
                </c:pt>
                <c:pt idx="185">
                  <c:v>2.539834549085129</c:v>
                </c:pt>
                <c:pt idx="186">
                  <c:v>2.321459671553411</c:v>
                </c:pt>
                <c:pt idx="187">
                  <c:v>3.784575163398693</c:v>
                </c:pt>
                <c:pt idx="188">
                  <c:v>3.794281054080228</c:v>
                </c:pt>
                <c:pt idx="189">
                  <c:v>4.117744851520126</c:v>
                </c:pt>
                <c:pt idx="190">
                  <c:v>2.828355155482815</c:v>
                </c:pt>
                <c:pt idx="191">
                  <c:v>3.16596789037734</c:v>
                </c:pt>
                <c:pt idx="192">
                  <c:v>3.892350117454804</c:v>
                </c:pt>
                <c:pt idx="193">
                  <c:v>4.201886062284866</c:v>
                </c:pt>
                <c:pt idx="194">
                  <c:v>2.84690241088113</c:v>
                </c:pt>
                <c:pt idx="195">
                  <c:v>3.314292696337477</c:v>
                </c:pt>
                <c:pt idx="196">
                  <c:v>2.474197364663648</c:v>
                </c:pt>
                <c:pt idx="197">
                  <c:v>2.318607764390897</c:v>
                </c:pt>
                <c:pt idx="198">
                  <c:v>3.681558130408738</c:v>
                </c:pt>
                <c:pt idx="199">
                  <c:v>2.55309580752642</c:v>
                </c:pt>
                <c:pt idx="200">
                  <c:v>2.400333323171042</c:v>
                </c:pt>
                <c:pt idx="201">
                  <c:v>2.839688779025002</c:v>
                </c:pt>
                <c:pt idx="202">
                  <c:v>2.084754911446293</c:v>
                </c:pt>
                <c:pt idx="203">
                  <c:v>3.744565663194159</c:v>
                </c:pt>
                <c:pt idx="204">
                  <c:v>4.306141848176046</c:v>
                </c:pt>
                <c:pt idx="205">
                  <c:v>4.017875487980276</c:v>
                </c:pt>
                <c:pt idx="206">
                  <c:v>4.015909803961256</c:v>
                </c:pt>
                <c:pt idx="207">
                  <c:v>3.981550914750023</c:v>
                </c:pt>
              </c:numCache>
            </c:numRef>
          </c:yVal>
          <c:smooth val="0"/>
        </c:ser>
        <c:ser>
          <c:idx val="4"/>
          <c:order val="7"/>
          <c:tx>
            <c:v>21./22.05.10</c:v>
          </c:tx>
          <c:spPr>
            <a:ln>
              <a:noFill/>
            </a:ln>
          </c:spPr>
          <c:marker>
            <c:symbol val="circle"/>
            <c:size val="5"/>
            <c:spPr>
              <a:solidFill>
                <a:srgbClr val="FFFF00"/>
              </a:solidFill>
              <a:ln>
                <a:solidFill>
                  <a:schemeClr val="bg2">
                    <a:lumMod val="25000"/>
                  </a:schemeClr>
                </a:solidFill>
              </a:ln>
            </c:spPr>
          </c:marker>
          <c:xVal>
            <c:numRef>
              <c:f>'glass all'!$P$364:$P$527</c:f>
              <c:numCache>
                <c:formatCode>0.00</c:formatCode>
                <c:ptCount val="164"/>
                <c:pt idx="0">
                  <c:v>67.8978288633461</c:v>
                </c:pt>
                <c:pt idx="1">
                  <c:v>66.09659309870747</c:v>
                </c:pt>
                <c:pt idx="2">
                  <c:v>67.54880559492648</c:v>
                </c:pt>
                <c:pt idx="3">
                  <c:v>66.80185697962881</c:v>
                </c:pt>
                <c:pt idx="4">
                  <c:v>66.05121238318717</c:v>
                </c:pt>
                <c:pt idx="5">
                  <c:v>66.4126399818011</c:v>
                </c:pt>
                <c:pt idx="6">
                  <c:v>66.787063389392</c:v>
                </c:pt>
                <c:pt idx="7">
                  <c:v>66.80906350691197</c:v>
                </c:pt>
                <c:pt idx="8">
                  <c:v>66.57135216309064</c:v>
                </c:pt>
                <c:pt idx="9">
                  <c:v>65.79914268218003</c:v>
                </c:pt>
                <c:pt idx="10">
                  <c:v>66.64320973600604</c:v>
                </c:pt>
                <c:pt idx="11">
                  <c:v>58.37737627007538</c:v>
                </c:pt>
                <c:pt idx="12">
                  <c:v>66.66127712036541</c:v>
                </c:pt>
                <c:pt idx="13">
                  <c:v>67.14700112692518</c:v>
                </c:pt>
                <c:pt idx="14">
                  <c:v>67.047820245921</c:v>
                </c:pt>
                <c:pt idx="15">
                  <c:v>66.40777099063648</c:v>
                </c:pt>
                <c:pt idx="16">
                  <c:v>67.07298366891981</c:v>
                </c:pt>
                <c:pt idx="17">
                  <c:v>66.90132185674761</c:v>
                </c:pt>
                <c:pt idx="18">
                  <c:v>68.01977433266794</c:v>
                </c:pt>
                <c:pt idx="19">
                  <c:v>66.27341330062571</c:v>
                </c:pt>
                <c:pt idx="20">
                  <c:v>66.35201226841298</c:v>
                </c:pt>
                <c:pt idx="21">
                  <c:v>67.16496386486178</c:v>
                </c:pt>
                <c:pt idx="22">
                  <c:v>66.66666666666667</c:v>
                </c:pt>
                <c:pt idx="23">
                  <c:v>58.67528535777114</c:v>
                </c:pt>
                <c:pt idx="24">
                  <c:v>64.4995492368113</c:v>
                </c:pt>
                <c:pt idx="25">
                  <c:v>61.68456836263478</c:v>
                </c:pt>
                <c:pt idx="26">
                  <c:v>58.52697628966722</c:v>
                </c:pt>
                <c:pt idx="27">
                  <c:v>66.0698205273188</c:v>
                </c:pt>
                <c:pt idx="28">
                  <c:v>67.1477254064707</c:v>
                </c:pt>
                <c:pt idx="29">
                  <c:v>67.1296104648756</c:v>
                </c:pt>
                <c:pt idx="37">
                  <c:v>60.28951243285843</c:v>
                </c:pt>
                <c:pt idx="38">
                  <c:v>60.1428309460258</c:v>
                </c:pt>
                <c:pt idx="39">
                  <c:v>64.34496068326936</c:v>
                </c:pt>
                <c:pt idx="40">
                  <c:v>66.92687230092216</c:v>
                </c:pt>
                <c:pt idx="41">
                  <c:v>68.06089528855171</c:v>
                </c:pt>
                <c:pt idx="42">
                  <c:v>60.66819155652614</c:v>
                </c:pt>
                <c:pt idx="43">
                  <c:v>60.34575740000201</c:v>
                </c:pt>
                <c:pt idx="44">
                  <c:v>68.05584090068616</c:v>
                </c:pt>
                <c:pt idx="45">
                  <c:v>66.99894851864831</c:v>
                </c:pt>
                <c:pt idx="46">
                  <c:v>67.7025024695423</c:v>
                </c:pt>
                <c:pt idx="47">
                  <c:v>59.70421002308952</c:v>
                </c:pt>
                <c:pt idx="48">
                  <c:v>67.37675236666487</c:v>
                </c:pt>
                <c:pt idx="49">
                  <c:v>68.20971600957037</c:v>
                </c:pt>
                <c:pt idx="50">
                  <c:v>66.40562670585768</c:v>
                </c:pt>
                <c:pt idx="51">
                  <c:v>67.09402151962965</c:v>
                </c:pt>
                <c:pt idx="52">
                  <c:v>61.04135931745262</c:v>
                </c:pt>
                <c:pt idx="53">
                  <c:v>63.04541680760124</c:v>
                </c:pt>
                <c:pt idx="54">
                  <c:v>68.5285580124647</c:v>
                </c:pt>
                <c:pt idx="55">
                  <c:v>68.82112948249947</c:v>
                </c:pt>
                <c:pt idx="56">
                  <c:v>68.21179729981184</c:v>
                </c:pt>
                <c:pt idx="57">
                  <c:v>68.2205915602968</c:v>
                </c:pt>
                <c:pt idx="58">
                  <c:v>67.14908039882305</c:v>
                </c:pt>
                <c:pt idx="59">
                  <c:v>67.10923167811945</c:v>
                </c:pt>
                <c:pt idx="60">
                  <c:v>63.76936138490847</c:v>
                </c:pt>
                <c:pt idx="61">
                  <c:v>63.68418872457646</c:v>
                </c:pt>
                <c:pt idx="62">
                  <c:v>66.34309882401485</c:v>
                </c:pt>
                <c:pt idx="63">
                  <c:v>59.69723405347154</c:v>
                </c:pt>
                <c:pt idx="71">
                  <c:v>66.90398466241776</c:v>
                </c:pt>
                <c:pt idx="72">
                  <c:v>67.1150187670317</c:v>
                </c:pt>
                <c:pt idx="73">
                  <c:v>60.46881331629314</c:v>
                </c:pt>
                <c:pt idx="74">
                  <c:v>67.4414106244783</c:v>
                </c:pt>
                <c:pt idx="75">
                  <c:v>67.6384512629121</c:v>
                </c:pt>
                <c:pt idx="76">
                  <c:v>59.46228192317143</c:v>
                </c:pt>
                <c:pt idx="77">
                  <c:v>66.56181647745025</c:v>
                </c:pt>
                <c:pt idx="78">
                  <c:v>67.07605101558804</c:v>
                </c:pt>
                <c:pt idx="79">
                  <c:v>67.09039257261662</c:v>
                </c:pt>
                <c:pt idx="80">
                  <c:v>67.47263856080374</c:v>
                </c:pt>
                <c:pt idx="81">
                  <c:v>66.24400451668372</c:v>
                </c:pt>
                <c:pt idx="82">
                  <c:v>67.02253855278761</c:v>
                </c:pt>
                <c:pt idx="83">
                  <c:v>66.47605581085855</c:v>
                </c:pt>
                <c:pt idx="84">
                  <c:v>66.65096068268674</c:v>
                </c:pt>
                <c:pt idx="85">
                  <c:v>67.10534432769217</c:v>
                </c:pt>
                <c:pt idx="86">
                  <c:v>67.42976066597296</c:v>
                </c:pt>
                <c:pt idx="87">
                  <c:v>61.20114006514657</c:v>
                </c:pt>
                <c:pt idx="88">
                  <c:v>66.9223156853043</c:v>
                </c:pt>
                <c:pt idx="89">
                  <c:v>66.79848426965131</c:v>
                </c:pt>
                <c:pt idx="90">
                  <c:v>69.53725008948202</c:v>
                </c:pt>
                <c:pt idx="91">
                  <c:v>66.39839856197401</c:v>
                </c:pt>
                <c:pt idx="92">
                  <c:v>67.90581773799838</c:v>
                </c:pt>
                <c:pt idx="93">
                  <c:v>67.29799258614053</c:v>
                </c:pt>
                <c:pt idx="94">
                  <c:v>66.0990837590205</c:v>
                </c:pt>
                <c:pt idx="95">
                  <c:v>66.5406809293301</c:v>
                </c:pt>
                <c:pt idx="96">
                  <c:v>65.99332371895076</c:v>
                </c:pt>
                <c:pt idx="97">
                  <c:v>66.20204081632647</c:v>
                </c:pt>
                <c:pt idx="105">
                  <c:v>66.65563906665145</c:v>
                </c:pt>
                <c:pt idx="106">
                  <c:v>59.37444165344148</c:v>
                </c:pt>
                <c:pt idx="107">
                  <c:v>67.9442687059161</c:v>
                </c:pt>
                <c:pt idx="108">
                  <c:v>67.9021489779753</c:v>
                </c:pt>
                <c:pt idx="109">
                  <c:v>68.30305971767574</c:v>
                </c:pt>
                <c:pt idx="110">
                  <c:v>67.77985872198356</c:v>
                </c:pt>
                <c:pt idx="111">
                  <c:v>68.5564130682171</c:v>
                </c:pt>
                <c:pt idx="112">
                  <c:v>62.23149198948972</c:v>
                </c:pt>
                <c:pt idx="113">
                  <c:v>68.06179456199593</c:v>
                </c:pt>
                <c:pt idx="114">
                  <c:v>70.78170969212281</c:v>
                </c:pt>
                <c:pt idx="115">
                  <c:v>70.2188266172925</c:v>
                </c:pt>
                <c:pt idx="116">
                  <c:v>66.07751779222774</c:v>
                </c:pt>
                <c:pt idx="117">
                  <c:v>67.22023216906668</c:v>
                </c:pt>
                <c:pt idx="118">
                  <c:v>67.78650715083091</c:v>
                </c:pt>
                <c:pt idx="119">
                  <c:v>64.65016931492575</c:v>
                </c:pt>
                <c:pt idx="120">
                  <c:v>64.4316723862771</c:v>
                </c:pt>
                <c:pt idx="121">
                  <c:v>66.57367117070223</c:v>
                </c:pt>
                <c:pt idx="122">
                  <c:v>65.32317650609301</c:v>
                </c:pt>
                <c:pt idx="123">
                  <c:v>66.4471973455654</c:v>
                </c:pt>
                <c:pt idx="124">
                  <c:v>64.87606739938914</c:v>
                </c:pt>
                <c:pt idx="125">
                  <c:v>67.91979691240815</c:v>
                </c:pt>
                <c:pt idx="126">
                  <c:v>58.84881407646397</c:v>
                </c:pt>
                <c:pt idx="127">
                  <c:v>67.80533602954829</c:v>
                </c:pt>
                <c:pt idx="128">
                  <c:v>68.24742054876662</c:v>
                </c:pt>
                <c:pt idx="129">
                  <c:v>67.88661015028684</c:v>
                </c:pt>
                <c:pt idx="130">
                  <c:v>67.6438191038324</c:v>
                </c:pt>
                <c:pt idx="139">
                  <c:v>58.45574743376005</c:v>
                </c:pt>
                <c:pt idx="140">
                  <c:v>68.21295835495174</c:v>
                </c:pt>
                <c:pt idx="141">
                  <c:v>67.8613328903516</c:v>
                </c:pt>
                <c:pt idx="142">
                  <c:v>65.40955864577092</c:v>
                </c:pt>
                <c:pt idx="143">
                  <c:v>61.33718203891082</c:v>
                </c:pt>
                <c:pt idx="144">
                  <c:v>68.25838000501547</c:v>
                </c:pt>
                <c:pt idx="145">
                  <c:v>68.10638852672746</c:v>
                </c:pt>
                <c:pt idx="146">
                  <c:v>58.51737322663548</c:v>
                </c:pt>
                <c:pt idx="147">
                  <c:v>60.26158429649038</c:v>
                </c:pt>
                <c:pt idx="148">
                  <c:v>68.54728611616745</c:v>
                </c:pt>
                <c:pt idx="149">
                  <c:v>60.14090387224714</c:v>
                </c:pt>
                <c:pt idx="150">
                  <c:v>59.71171133503366</c:v>
                </c:pt>
                <c:pt idx="151">
                  <c:v>64.54018489919397</c:v>
                </c:pt>
                <c:pt idx="152">
                  <c:v>64.90447940485347</c:v>
                </c:pt>
                <c:pt idx="153">
                  <c:v>68.24854506890677</c:v>
                </c:pt>
                <c:pt idx="154">
                  <c:v>69.37246753246748</c:v>
                </c:pt>
                <c:pt idx="155">
                  <c:v>61.38507876205568</c:v>
                </c:pt>
                <c:pt idx="156">
                  <c:v>67.22560812902259</c:v>
                </c:pt>
                <c:pt idx="157">
                  <c:v>67.70677131523252</c:v>
                </c:pt>
                <c:pt idx="158">
                  <c:v>66.65457068146647</c:v>
                </c:pt>
                <c:pt idx="159">
                  <c:v>67.69045307615987</c:v>
                </c:pt>
                <c:pt idx="160">
                  <c:v>68.15951583270287</c:v>
                </c:pt>
                <c:pt idx="161">
                  <c:v>67.7639639063782</c:v>
                </c:pt>
                <c:pt idx="162">
                  <c:v>66.81983148332874</c:v>
                </c:pt>
                <c:pt idx="163">
                  <c:v>68.4746807199473</c:v>
                </c:pt>
              </c:numCache>
            </c:numRef>
          </c:xVal>
          <c:yVal>
            <c:numRef>
              <c:f>'glass all'!$X$364:$X$527</c:f>
              <c:numCache>
                <c:formatCode>0.00</c:formatCode>
                <c:ptCount val="164"/>
                <c:pt idx="0">
                  <c:v>3.773180076628352</c:v>
                </c:pt>
                <c:pt idx="1">
                  <c:v>4.114111924675294</c:v>
                </c:pt>
                <c:pt idx="2">
                  <c:v>2.766426302775737</c:v>
                </c:pt>
                <c:pt idx="3">
                  <c:v>3.652197185708256</c:v>
                </c:pt>
                <c:pt idx="4">
                  <c:v>3.533201597299411</c:v>
                </c:pt>
                <c:pt idx="5">
                  <c:v>3.968606851482282</c:v>
                </c:pt>
                <c:pt idx="6">
                  <c:v>3.651228978007762</c:v>
                </c:pt>
                <c:pt idx="7">
                  <c:v>3.685687558465856</c:v>
                </c:pt>
                <c:pt idx="8">
                  <c:v>3.594865359692251</c:v>
                </c:pt>
                <c:pt idx="9">
                  <c:v>3.479281486017554</c:v>
                </c:pt>
                <c:pt idx="10">
                  <c:v>3.619956328714388</c:v>
                </c:pt>
                <c:pt idx="11">
                  <c:v>3.290929203539823</c:v>
                </c:pt>
                <c:pt idx="12">
                  <c:v>4.1300766999808</c:v>
                </c:pt>
                <c:pt idx="13">
                  <c:v>4.1153637464001</c:v>
                </c:pt>
                <c:pt idx="14">
                  <c:v>3.73803981089313</c:v>
                </c:pt>
                <c:pt idx="15">
                  <c:v>3.444617270470442</c:v>
                </c:pt>
                <c:pt idx="16">
                  <c:v>4.127253576578139</c:v>
                </c:pt>
                <c:pt idx="17">
                  <c:v>3.387642176452505</c:v>
                </c:pt>
                <c:pt idx="18">
                  <c:v>2.782058309460032</c:v>
                </c:pt>
                <c:pt idx="19">
                  <c:v>3.572542253081928</c:v>
                </c:pt>
                <c:pt idx="20">
                  <c:v>3.262941932275044</c:v>
                </c:pt>
                <c:pt idx="21">
                  <c:v>3.790838891924492</c:v>
                </c:pt>
                <c:pt idx="22">
                  <c:v>3.636818878908329</c:v>
                </c:pt>
                <c:pt idx="23">
                  <c:v>2.494579225136031</c:v>
                </c:pt>
                <c:pt idx="24">
                  <c:v>3.489010704330435</c:v>
                </c:pt>
                <c:pt idx="25">
                  <c:v>3.202850618965217</c:v>
                </c:pt>
                <c:pt idx="26">
                  <c:v>2.804094018412796</c:v>
                </c:pt>
                <c:pt idx="27">
                  <c:v>3.7119641473477</c:v>
                </c:pt>
                <c:pt idx="28">
                  <c:v>3.631548694366888</c:v>
                </c:pt>
                <c:pt idx="29">
                  <c:v>3.609719749968953</c:v>
                </c:pt>
                <c:pt idx="37">
                  <c:v>2.22319002882681</c:v>
                </c:pt>
                <c:pt idx="38">
                  <c:v>2.217852849487561</c:v>
                </c:pt>
                <c:pt idx="39">
                  <c:v>3.252099287576734</c:v>
                </c:pt>
                <c:pt idx="40">
                  <c:v>4.433411634371762</c:v>
                </c:pt>
                <c:pt idx="41">
                  <c:v>4.825858852389737</c:v>
                </c:pt>
                <c:pt idx="42">
                  <c:v>2.748941719537565</c:v>
                </c:pt>
                <c:pt idx="43">
                  <c:v>2.748354141864322</c:v>
                </c:pt>
                <c:pt idx="44">
                  <c:v>4.724288120968072</c:v>
                </c:pt>
                <c:pt idx="45">
                  <c:v>4.200771086324556</c:v>
                </c:pt>
                <c:pt idx="46">
                  <c:v>3.77634178465591</c:v>
                </c:pt>
                <c:pt idx="47">
                  <c:v>3.143022794543956</c:v>
                </c:pt>
                <c:pt idx="48">
                  <c:v>4.442605141999896</c:v>
                </c:pt>
                <c:pt idx="49">
                  <c:v>3.907208987828981</c:v>
                </c:pt>
                <c:pt idx="50">
                  <c:v>3.973336132689481</c:v>
                </c:pt>
                <c:pt idx="51">
                  <c:v>3.037395275623168</c:v>
                </c:pt>
                <c:pt idx="52">
                  <c:v>3.311634048962664</c:v>
                </c:pt>
                <c:pt idx="53">
                  <c:v>3.57820075233439</c:v>
                </c:pt>
                <c:pt idx="54">
                  <c:v>4.534491590540425</c:v>
                </c:pt>
                <c:pt idx="55">
                  <c:v>3.393764634907001</c:v>
                </c:pt>
                <c:pt idx="56">
                  <c:v>3.803212934438768</c:v>
                </c:pt>
                <c:pt idx="57">
                  <c:v>3.934143183079482</c:v>
                </c:pt>
                <c:pt idx="58">
                  <c:v>4.416580892673341</c:v>
                </c:pt>
                <c:pt idx="59">
                  <c:v>4.530331768290787</c:v>
                </c:pt>
                <c:pt idx="60">
                  <c:v>3.115422844363455</c:v>
                </c:pt>
                <c:pt idx="61">
                  <c:v>3.13056625657595</c:v>
                </c:pt>
                <c:pt idx="62">
                  <c:v>3.71776356509181</c:v>
                </c:pt>
                <c:pt idx="63">
                  <c:v>2.661261353722995</c:v>
                </c:pt>
                <c:pt idx="71">
                  <c:v>3.902792890823359</c:v>
                </c:pt>
                <c:pt idx="72">
                  <c:v>3.745179700755822</c:v>
                </c:pt>
                <c:pt idx="73">
                  <c:v>2.400174558149683</c:v>
                </c:pt>
                <c:pt idx="74">
                  <c:v>3.745444179748742</c:v>
                </c:pt>
                <c:pt idx="75">
                  <c:v>3.850428788481344</c:v>
                </c:pt>
                <c:pt idx="76">
                  <c:v>3.35920222786469</c:v>
                </c:pt>
                <c:pt idx="77">
                  <c:v>3.703780856160816</c:v>
                </c:pt>
                <c:pt idx="78">
                  <c:v>3.647491322831734</c:v>
                </c:pt>
                <c:pt idx="79">
                  <c:v>4.206723346439672</c:v>
                </c:pt>
                <c:pt idx="80">
                  <c:v>3.920860711964763</c:v>
                </c:pt>
                <c:pt idx="81">
                  <c:v>3.850576498741336</c:v>
                </c:pt>
                <c:pt idx="82">
                  <c:v>4.005119560467001</c:v>
                </c:pt>
                <c:pt idx="83">
                  <c:v>3.938366846187436</c:v>
                </c:pt>
                <c:pt idx="84">
                  <c:v>3.969425684519134</c:v>
                </c:pt>
                <c:pt idx="85">
                  <c:v>3.645822623429498</c:v>
                </c:pt>
                <c:pt idx="86">
                  <c:v>3.820277969524319</c:v>
                </c:pt>
                <c:pt idx="87">
                  <c:v>3.147394136807817</c:v>
                </c:pt>
                <c:pt idx="88">
                  <c:v>3.604857331354115</c:v>
                </c:pt>
                <c:pt idx="89">
                  <c:v>3.544620086524661</c:v>
                </c:pt>
                <c:pt idx="90">
                  <c:v>4.37285882292785</c:v>
                </c:pt>
                <c:pt idx="91">
                  <c:v>3.829969768771958</c:v>
                </c:pt>
                <c:pt idx="92">
                  <c:v>4.491456468673719</c:v>
                </c:pt>
                <c:pt idx="93">
                  <c:v>3.881135171268256</c:v>
                </c:pt>
                <c:pt idx="94">
                  <c:v>3.556515040947052</c:v>
                </c:pt>
                <c:pt idx="95">
                  <c:v>3.540064475053813</c:v>
                </c:pt>
                <c:pt idx="96">
                  <c:v>3.624554998638523</c:v>
                </c:pt>
                <c:pt idx="97">
                  <c:v>3.61530612244898</c:v>
                </c:pt>
                <c:pt idx="105">
                  <c:v>4.282154930887961</c:v>
                </c:pt>
                <c:pt idx="106">
                  <c:v>2.18293798017804</c:v>
                </c:pt>
                <c:pt idx="107">
                  <c:v>4.67635105391931</c:v>
                </c:pt>
                <c:pt idx="108">
                  <c:v>4.4265448672448</c:v>
                </c:pt>
                <c:pt idx="109">
                  <c:v>4.238994619936181</c:v>
                </c:pt>
                <c:pt idx="110">
                  <c:v>4.14469800297213</c:v>
                </c:pt>
                <c:pt idx="111">
                  <c:v>4.309863234776851</c:v>
                </c:pt>
                <c:pt idx="112">
                  <c:v>3.816622192231797</c:v>
                </c:pt>
                <c:pt idx="113">
                  <c:v>4.850418744901225</c:v>
                </c:pt>
                <c:pt idx="114">
                  <c:v>4.917540297517919</c:v>
                </c:pt>
                <c:pt idx="115">
                  <c:v>3.925857350682116</c:v>
                </c:pt>
                <c:pt idx="116">
                  <c:v>3.555373508780912</c:v>
                </c:pt>
                <c:pt idx="117">
                  <c:v>4.437077256258402</c:v>
                </c:pt>
                <c:pt idx="118">
                  <c:v>4.126208479895529</c:v>
                </c:pt>
                <c:pt idx="119">
                  <c:v>3.353998437092993</c:v>
                </c:pt>
                <c:pt idx="120">
                  <c:v>3.405689013132504</c:v>
                </c:pt>
                <c:pt idx="121">
                  <c:v>4.084861860048717</c:v>
                </c:pt>
                <c:pt idx="122">
                  <c:v>3.413359974191668</c:v>
                </c:pt>
                <c:pt idx="123">
                  <c:v>4.076304594293796</c:v>
                </c:pt>
                <c:pt idx="124">
                  <c:v>3.390746088799318</c:v>
                </c:pt>
                <c:pt idx="125">
                  <c:v>4.042144803104103</c:v>
                </c:pt>
                <c:pt idx="126">
                  <c:v>4.27056167730098</c:v>
                </c:pt>
                <c:pt idx="127">
                  <c:v>4.127891381053588</c:v>
                </c:pt>
                <c:pt idx="128">
                  <c:v>4.035109484523292</c:v>
                </c:pt>
                <c:pt idx="129">
                  <c:v>4.456072763980593</c:v>
                </c:pt>
                <c:pt idx="130">
                  <c:v>4.076606534208995</c:v>
                </c:pt>
                <c:pt idx="139">
                  <c:v>3.678189844085852</c:v>
                </c:pt>
                <c:pt idx="140">
                  <c:v>4.189917514638767</c:v>
                </c:pt>
                <c:pt idx="141">
                  <c:v>4.089620731542717</c:v>
                </c:pt>
                <c:pt idx="142">
                  <c:v>4.226447618747306</c:v>
                </c:pt>
                <c:pt idx="143">
                  <c:v>3.85669476777508</c:v>
                </c:pt>
                <c:pt idx="144">
                  <c:v>3.621583214912648</c:v>
                </c:pt>
                <c:pt idx="145">
                  <c:v>3.966623207301173</c:v>
                </c:pt>
                <c:pt idx="146">
                  <c:v>2.534422598775621</c:v>
                </c:pt>
                <c:pt idx="147">
                  <c:v>2.804952775371352</c:v>
                </c:pt>
                <c:pt idx="148">
                  <c:v>4.616912129736884</c:v>
                </c:pt>
                <c:pt idx="149">
                  <c:v>1.991441394426469</c:v>
                </c:pt>
                <c:pt idx="150">
                  <c:v>1.820880545218882</c:v>
                </c:pt>
                <c:pt idx="151">
                  <c:v>3.916943451310582</c:v>
                </c:pt>
                <c:pt idx="152">
                  <c:v>3.77972834848948</c:v>
                </c:pt>
                <c:pt idx="153">
                  <c:v>4.145900594510441</c:v>
                </c:pt>
                <c:pt idx="154">
                  <c:v>4.350129870129868</c:v>
                </c:pt>
                <c:pt idx="155">
                  <c:v>4.491693515379854</c:v>
                </c:pt>
                <c:pt idx="156">
                  <c:v>4.09012797660344</c:v>
                </c:pt>
                <c:pt idx="157">
                  <c:v>4.048750917270204</c:v>
                </c:pt>
                <c:pt idx="158">
                  <c:v>3.666150808474305</c:v>
                </c:pt>
                <c:pt idx="159">
                  <c:v>4.07629858006977</c:v>
                </c:pt>
                <c:pt idx="160">
                  <c:v>4.156489787096077</c:v>
                </c:pt>
                <c:pt idx="161">
                  <c:v>3.555029989240094</c:v>
                </c:pt>
                <c:pt idx="162">
                  <c:v>3.566653224950655</c:v>
                </c:pt>
                <c:pt idx="163">
                  <c:v>4.210671709981087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27990936"/>
        <c:axId val="-2127982968"/>
      </c:scatterChart>
      <c:valAx>
        <c:axId val="-2127990936"/>
        <c:scaling>
          <c:orientation val="minMax"/>
          <c:max val="76.0"/>
          <c:min val="45.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GB" dirty="0"/>
                  <a:t>SiO</a:t>
                </a:r>
                <a:r>
                  <a:rPr lang="en-GB" baseline="-25000" dirty="0"/>
                  <a:t>2</a:t>
                </a:r>
                <a:r>
                  <a:rPr lang="en-GB" dirty="0"/>
                  <a:t> in wt.%</a:t>
                </a:r>
              </a:p>
            </c:rich>
          </c:tx>
          <c:layout/>
          <c:overlay val="0"/>
          <c:spPr>
            <a:noFill/>
            <a:ln w="25400">
              <a:noFill/>
            </a:ln>
          </c:spPr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-2127982968"/>
        <c:crosses val="autoZero"/>
        <c:crossBetween val="midCat"/>
        <c:majorUnit val="4.0"/>
        <c:minorUnit val="1.0"/>
      </c:valAx>
      <c:valAx>
        <c:axId val="-2127982968"/>
        <c:scaling>
          <c:orientation val="minMax"/>
          <c:max val="8.0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GB" dirty="0"/>
                  <a:t>K</a:t>
                </a:r>
                <a:r>
                  <a:rPr lang="en-GB" baseline="-25000" dirty="0"/>
                  <a:t>2</a:t>
                </a:r>
                <a:r>
                  <a:rPr lang="en-GB" dirty="0"/>
                  <a:t>O in wt. %</a:t>
                </a:r>
              </a:p>
            </c:rich>
          </c:tx>
          <c:layout/>
          <c:overlay val="0"/>
          <c:spPr>
            <a:noFill/>
            <a:ln w="25400">
              <a:noFill/>
            </a:ln>
          </c:spPr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-2127990936"/>
        <c:crosses val="autoZero"/>
        <c:crossBetween val="midCat"/>
        <c:majorUnit val="2.0"/>
        <c:minorUnit val="0.5"/>
      </c:valAx>
      <c:spPr>
        <a:noFill/>
        <a:ln w="6350">
          <a:solidFill>
            <a:schemeClr val="tx1"/>
          </a:solidFill>
        </a:ln>
      </c:spPr>
    </c:plotArea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0744912006524"/>
          <c:y val="0.0801399825021872"/>
          <c:w val="0.786253382815907"/>
          <c:h val="0.765545634652729"/>
        </c:manualLayout>
      </c:layout>
      <c:scatterChart>
        <c:scatterStyle val="lineMarker"/>
        <c:varyColors val="0"/>
        <c:ser>
          <c:idx val="0"/>
          <c:order val="0"/>
          <c:spPr>
            <a:ln w="3175">
              <a:solidFill>
                <a:srgbClr val="000000"/>
              </a:solidFill>
              <a:prstDash val="solid"/>
            </a:ln>
          </c:spPr>
          <c:marker>
            <c:symbol val="diamond"/>
            <c:size val="5"/>
            <c:spPr>
              <a:noFill/>
              <a:ln w="9525">
                <a:noFill/>
              </a:ln>
            </c:spPr>
          </c:marker>
          <c:xVal>
            <c:numRef>
              <c:f>([2]Sheet2!$J$31:$J$35,[2]Sheet2!$I$35:$I$36)</c:f>
              <c:numCache>
                <c:formatCode>General</c:formatCode>
                <c:ptCount val="7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</c:numCache>
            </c:numRef>
          </c:xVal>
          <c:yVal>
            <c:numRef>
              <c:f>([2]Sheet2!$K$31:$K$35,[2]Sheet2!$J$35:$J$36)</c:f>
              <c:numCache>
                <c:formatCode>General</c:formatCode>
                <c:ptCount val="7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</c:numCache>
            </c:numRef>
          </c:yVal>
          <c:smooth val="0"/>
        </c:ser>
        <c:ser>
          <c:idx val="3"/>
          <c:order val="1"/>
          <c:spPr>
            <a:ln w="12700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[2]Sheet2!$I$32:$I$33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xVal>
          <c:yVal>
            <c:numRef>
              <c:f>[2]Sheet2!$J$32:$J$33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yVal>
          <c:smooth val="0"/>
        </c:ser>
        <c:ser>
          <c:idx val="1"/>
          <c:order val="2"/>
          <c:spPr>
            <a:ln w="3175">
              <a:solidFill>
                <a:srgbClr val="000000"/>
              </a:solidFill>
              <a:prstDash val="solid"/>
            </a:ln>
          </c:spPr>
          <c:marker>
            <c:symbol val="square"/>
            <c:size val="2"/>
            <c:spPr>
              <a:noFill/>
              <a:ln w="9525">
                <a:noFill/>
              </a:ln>
            </c:spPr>
          </c:marker>
          <c:xVal>
            <c:numRef>
              <c:f>[2]Sheet2!$I$41:$I$42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xVal>
          <c:yVal>
            <c:numRef>
              <c:f>[2]Sheet2!$J$41:$J$42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yVal>
          <c:smooth val="0"/>
        </c:ser>
        <c:ser>
          <c:idx val="8"/>
          <c:order val="3"/>
          <c:tx>
            <c:v>1st stage melt incl</c:v>
          </c:tx>
          <c:spPr>
            <a:ln>
              <a:noFill/>
            </a:ln>
          </c:spPr>
          <c:marker>
            <c:symbol val="square"/>
            <c:size val="5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'Sigmarsson Keiding and Moune'!$BE$25:$CD$25</c:f>
              <c:numCache>
                <c:formatCode>0.00</c:formatCode>
                <c:ptCount val="26"/>
                <c:pt idx="0">
                  <c:v>47.94661190965092</c:v>
                </c:pt>
                <c:pt idx="1">
                  <c:v>45.76098059244126</c:v>
                </c:pt>
                <c:pt idx="2">
                  <c:v>51.15810674723062</c:v>
                </c:pt>
                <c:pt idx="3">
                  <c:v>50.6625891946993</c:v>
                </c:pt>
                <c:pt idx="4">
                  <c:v>47.58974358974356</c:v>
                </c:pt>
                <c:pt idx="5">
                  <c:v>46.30390143737164</c:v>
                </c:pt>
                <c:pt idx="6">
                  <c:v>48.09866392600205</c:v>
                </c:pt>
                <c:pt idx="7">
                  <c:v>48.2051282051282</c:v>
                </c:pt>
                <c:pt idx="8">
                  <c:v>47.51269035532995</c:v>
                </c:pt>
                <c:pt idx="9">
                  <c:v>47.005076142132</c:v>
                </c:pt>
                <c:pt idx="10">
                  <c:v>49.438202247191</c:v>
                </c:pt>
                <c:pt idx="11">
                  <c:v>47.49744637385086</c:v>
                </c:pt>
                <c:pt idx="12">
                  <c:v>45.0920245398773</c:v>
                </c:pt>
                <c:pt idx="13">
                  <c:v>49.74358974358975</c:v>
                </c:pt>
                <c:pt idx="14">
                  <c:v>48.21973550356053</c:v>
                </c:pt>
                <c:pt idx="15">
                  <c:v>50.67357512953368</c:v>
                </c:pt>
                <c:pt idx="16">
                  <c:v>48.85654885654885</c:v>
                </c:pt>
                <c:pt idx="17">
                  <c:v>50.61728395061724</c:v>
                </c:pt>
                <c:pt idx="18">
                  <c:v>49.48665297741272</c:v>
                </c:pt>
                <c:pt idx="19">
                  <c:v>50.81967213114752</c:v>
                </c:pt>
                <c:pt idx="20">
                  <c:v>49.69574036511156</c:v>
                </c:pt>
                <c:pt idx="21">
                  <c:v>49.34409687184658</c:v>
                </c:pt>
                <c:pt idx="22">
                  <c:v>47.64344262295082</c:v>
                </c:pt>
                <c:pt idx="23">
                  <c:v>48.27945776850886</c:v>
                </c:pt>
                <c:pt idx="24">
                  <c:v>46.90721649484534</c:v>
                </c:pt>
                <c:pt idx="25">
                  <c:v>51.93482688391036</c:v>
                </c:pt>
              </c:numCache>
            </c:numRef>
          </c:xVal>
          <c:yVal>
            <c:numRef>
              <c:f>'Sigmarsson Keiding and Moune'!$BE$30:$CD$30</c:f>
              <c:numCache>
                <c:formatCode>0.00</c:formatCode>
                <c:ptCount val="26"/>
                <c:pt idx="0">
                  <c:v>5.369609856262834</c:v>
                </c:pt>
                <c:pt idx="1">
                  <c:v>5.893769152196117</c:v>
                </c:pt>
                <c:pt idx="2">
                  <c:v>6.364551863041286</c:v>
                </c:pt>
                <c:pt idx="3">
                  <c:v>6.666666666666667</c:v>
                </c:pt>
                <c:pt idx="4">
                  <c:v>6.348717948717946</c:v>
                </c:pt>
                <c:pt idx="5">
                  <c:v>6.129363449691992</c:v>
                </c:pt>
                <c:pt idx="6">
                  <c:v>5.436793422404934</c:v>
                </c:pt>
                <c:pt idx="7">
                  <c:v>6.687179487179486</c:v>
                </c:pt>
                <c:pt idx="8">
                  <c:v>6.263959390862944</c:v>
                </c:pt>
                <c:pt idx="9">
                  <c:v>6.294416243654823</c:v>
                </c:pt>
                <c:pt idx="10">
                  <c:v>5.56690500510725</c:v>
                </c:pt>
                <c:pt idx="11">
                  <c:v>5.515832482124618</c:v>
                </c:pt>
                <c:pt idx="12">
                  <c:v>6.267893660531698</c:v>
                </c:pt>
                <c:pt idx="13">
                  <c:v>5.66153846153846</c:v>
                </c:pt>
                <c:pt idx="14">
                  <c:v>7.33468972533062</c:v>
                </c:pt>
                <c:pt idx="15">
                  <c:v>6.155440414507772</c:v>
                </c:pt>
                <c:pt idx="16">
                  <c:v>6.372141372141372</c:v>
                </c:pt>
                <c:pt idx="17">
                  <c:v>6.33744855967078</c:v>
                </c:pt>
                <c:pt idx="18">
                  <c:v>5.821355236139628</c:v>
                </c:pt>
                <c:pt idx="19">
                  <c:v>5.46106557377049</c:v>
                </c:pt>
                <c:pt idx="20">
                  <c:v>6.095334685598377</c:v>
                </c:pt>
                <c:pt idx="21">
                  <c:v>6.054490413723512</c:v>
                </c:pt>
                <c:pt idx="22">
                  <c:v>6.485655737704918</c:v>
                </c:pt>
                <c:pt idx="23">
                  <c:v>6.339937434827945</c:v>
                </c:pt>
                <c:pt idx="24">
                  <c:v>7.103092783505156</c:v>
                </c:pt>
                <c:pt idx="25">
                  <c:v>6.344195519348266</c:v>
                </c:pt>
              </c:numCache>
            </c:numRef>
          </c:yVal>
          <c:smooth val="0"/>
        </c:ser>
        <c:ser>
          <c:idx val="7"/>
          <c:order val="4"/>
          <c:tx>
            <c:v>2nd stage tephra</c:v>
          </c:tx>
          <c:spPr>
            <a:ln>
              <a:noFill/>
            </a:ln>
          </c:spPr>
          <c:marker>
            <c:symbol val="square"/>
            <c:size val="5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'Sigmarsson Keiding and Moune'!$B$25:$BB$25</c:f>
              <c:numCache>
                <c:formatCode>0.00</c:formatCode>
                <c:ptCount val="53"/>
                <c:pt idx="0">
                  <c:v>60.6961123549766</c:v>
                </c:pt>
                <c:pt idx="1">
                  <c:v>66.84595088289018</c:v>
                </c:pt>
                <c:pt idx="2">
                  <c:v>51.29744581255724</c:v>
                </c:pt>
                <c:pt idx="3">
                  <c:v>50.97442143727159</c:v>
                </c:pt>
                <c:pt idx="4">
                  <c:v>51.62753199637206</c:v>
                </c:pt>
                <c:pt idx="5">
                  <c:v>51.77511817358946</c:v>
                </c:pt>
                <c:pt idx="6">
                  <c:v>51.69636564985403</c:v>
                </c:pt>
                <c:pt idx="7">
                  <c:v>70.29000411353348</c:v>
                </c:pt>
                <c:pt idx="8">
                  <c:v>71.66513339466418</c:v>
                </c:pt>
                <c:pt idx="9">
                  <c:v>60.2570641640314</c:v>
                </c:pt>
                <c:pt idx="10">
                  <c:v>60.99888336209521</c:v>
                </c:pt>
                <c:pt idx="11">
                  <c:v>58.49018417324427</c:v>
                </c:pt>
                <c:pt idx="12">
                  <c:v>58.66843123282094</c:v>
                </c:pt>
                <c:pt idx="13">
                  <c:v>61.38623909072457</c:v>
                </c:pt>
                <c:pt idx="14">
                  <c:v>59.2675483214649</c:v>
                </c:pt>
                <c:pt idx="15">
                  <c:v>64.88775510204078</c:v>
                </c:pt>
                <c:pt idx="16">
                  <c:v>64.0543042270904</c:v>
                </c:pt>
                <c:pt idx="17">
                  <c:v>63.77768746189796</c:v>
                </c:pt>
                <c:pt idx="18">
                  <c:v>63.7790332705587</c:v>
                </c:pt>
                <c:pt idx="19">
                  <c:v>57.68804752794279</c:v>
                </c:pt>
                <c:pt idx="20">
                  <c:v>58.81823635272946</c:v>
                </c:pt>
                <c:pt idx="21">
                  <c:v>57.67572445603128</c:v>
                </c:pt>
                <c:pt idx="22">
                  <c:v>62.82807731434384</c:v>
                </c:pt>
                <c:pt idx="23">
                  <c:v>63.70605069501227</c:v>
                </c:pt>
                <c:pt idx="24">
                  <c:v>62.9278728606357</c:v>
                </c:pt>
                <c:pt idx="25">
                  <c:v>62.07416340066323</c:v>
                </c:pt>
                <c:pt idx="26">
                  <c:v>62.06441125673064</c:v>
                </c:pt>
                <c:pt idx="27">
                  <c:v>58.3983983983984</c:v>
                </c:pt>
                <c:pt idx="28">
                  <c:v>62.48589888216592</c:v>
                </c:pt>
                <c:pt idx="29">
                  <c:v>62.95886553354116</c:v>
                </c:pt>
                <c:pt idx="30">
                  <c:v>65.47039740470395</c:v>
                </c:pt>
                <c:pt idx="31">
                  <c:v>47.47085656360869</c:v>
                </c:pt>
                <c:pt idx="32">
                  <c:v>47.68313983355596</c:v>
                </c:pt>
                <c:pt idx="33">
                  <c:v>48.06515198672061</c:v>
                </c:pt>
                <c:pt idx="34">
                  <c:v>47.81727944900229</c:v>
                </c:pt>
                <c:pt idx="35">
                  <c:v>69.29594512810168</c:v>
                </c:pt>
                <c:pt idx="38">
                  <c:v>50.78672216018678</c:v>
                </c:pt>
                <c:pt idx="39">
                  <c:v>51.44168412650902</c:v>
                </c:pt>
                <c:pt idx="40">
                  <c:v>61.1189945266572</c:v>
                </c:pt>
                <c:pt idx="41">
                  <c:v>70.08141811810781</c:v>
                </c:pt>
                <c:pt idx="42">
                  <c:v>60.99888336209521</c:v>
                </c:pt>
                <c:pt idx="43">
                  <c:v>58.82828282828283</c:v>
                </c:pt>
                <c:pt idx="44">
                  <c:v>58.47209607427591</c:v>
                </c:pt>
                <c:pt idx="45">
                  <c:v>58.07136359041744</c:v>
                </c:pt>
                <c:pt idx="46">
                  <c:v>61.46267140680548</c:v>
                </c:pt>
                <c:pt idx="47">
                  <c:v>57.68804752794279</c:v>
                </c:pt>
                <c:pt idx="48">
                  <c:v>58.81823635272946</c:v>
                </c:pt>
                <c:pt idx="49">
                  <c:v>62.82807731434384</c:v>
                </c:pt>
                <c:pt idx="50">
                  <c:v>64.64564534117408</c:v>
                </c:pt>
                <c:pt idx="51">
                  <c:v>65.03744181339808</c:v>
                </c:pt>
                <c:pt idx="52">
                  <c:v>66.64986897802861</c:v>
                </c:pt>
              </c:numCache>
            </c:numRef>
          </c:xVal>
          <c:yVal>
            <c:numRef>
              <c:f>'Sigmarsson Keiding and Moune'!$B$30:$AK$30</c:f>
              <c:numCache>
                <c:formatCode>0.00</c:formatCode>
                <c:ptCount val="36"/>
                <c:pt idx="0">
                  <c:v>1.404437207408915</c:v>
                </c:pt>
                <c:pt idx="1">
                  <c:v>0.263852242744063</c:v>
                </c:pt>
                <c:pt idx="2">
                  <c:v>3.846545232522642</c:v>
                </c:pt>
                <c:pt idx="3">
                  <c:v>4.171741778319123</c:v>
                </c:pt>
                <c:pt idx="4">
                  <c:v>3.547314320266048</c:v>
                </c:pt>
                <c:pt idx="5">
                  <c:v>3.590465654229106</c:v>
                </c:pt>
                <c:pt idx="6">
                  <c:v>3.563877982482633</c:v>
                </c:pt>
                <c:pt idx="7">
                  <c:v>0.123406005758947</c:v>
                </c:pt>
                <c:pt idx="8">
                  <c:v>0.0204436266993765</c:v>
                </c:pt>
                <c:pt idx="9">
                  <c:v>1.499540956849944</c:v>
                </c:pt>
                <c:pt idx="10">
                  <c:v>1.512536798294589</c:v>
                </c:pt>
                <c:pt idx="11">
                  <c:v>2.064359441408622</c:v>
                </c:pt>
                <c:pt idx="12">
                  <c:v>2.036037870304388</c:v>
                </c:pt>
                <c:pt idx="13">
                  <c:v>1.542520803734524</c:v>
                </c:pt>
                <c:pt idx="14">
                  <c:v>2.065106815869786</c:v>
                </c:pt>
                <c:pt idx="15">
                  <c:v>1.051020408163265</c:v>
                </c:pt>
                <c:pt idx="16">
                  <c:v>1.285611436799342</c:v>
                </c:pt>
                <c:pt idx="17">
                  <c:v>1.17862223125381</c:v>
                </c:pt>
                <c:pt idx="18">
                  <c:v>0.606821510776313</c:v>
                </c:pt>
                <c:pt idx="19">
                  <c:v>1.611116705266338</c:v>
                </c:pt>
                <c:pt idx="20">
                  <c:v>0.969806038792242</c:v>
                </c:pt>
                <c:pt idx="21">
                  <c:v>1.9452521808884</c:v>
                </c:pt>
                <c:pt idx="22">
                  <c:v>1.393692777212614</c:v>
                </c:pt>
                <c:pt idx="23">
                  <c:v>1.195829926410466</c:v>
                </c:pt>
                <c:pt idx="24">
                  <c:v>1.212306438467808</c:v>
                </c:pt>
                <c:pt idx="25">
                  <c:v>1.175761230027133</c:v>
                </c:pt>
                <c:pt idx="26">
                  <c:v>1.208981001727116</c:v>
                </c:pt>
                <c:pt idx="27">
                  <c:v>1.531531531531531</c:v>
                </c:pt>
                <c:pt idx="28">
                  <c:v>1.394728745769665</c:v>
                </c:pt>
                <c:pt idx="29">
                  <c:v>1.257165845318314</c:v>
                </c:pt>
                <c:pt idx="30">
                  <c:v>0.780616382806164</c:v>
                </c:pt>
                <c:pt idx="31">
                  <c:v>4.683223517486062</c:v>
                </c:pt>
                <c:pt idx="32">
                  <c:v>6.09267440665776</c:v>
                </c:pt>
                <c:pt idx="33">
                  <c:v>5.99647266313933</c:v>
                </c:pt>
                <c:pt idx="34">
                  <c:v>4.841486883419426</c:v>
                </c:pt>
                <c:pt idx="35">
                  <c:v>0.0504337300786766</c:v>
                </c:pt>
              </c:numCache>
            </c:numRef>
          </c:yVal>
          <c:smooth val="0"/>
        </c:ser>
        <c:ser>
          <c:idx val="9"/>
          <c:order val="5"/>
          <c:tx>
            <c:v>18./19.05.10</c:v>
          </c:tx>
          <c:spPr>
            <a:ln>
              <a:noFill/>
            </a:ln>
          </c:spPr>
          <c:marker>
            <c:symbol val="circle"/>
            <c:size val="5"/>
            <c:spPr>
              <a:solidFill>
                <a:srgbClr val="CE0A68"/>
              </a:solidFill>
              <a:ln>
                <a:solidFill>
                  <a:schemeClr val="accent2">
                    <a:lumMod val="50000"/>
                  </a:schemeClr>
                </a:solidFill>
              </a:ln>
            </c:spPr>
          </c:marker>
          <c:xVal>
            <c:numRef>
              <c:f>'glass all'!$P$7:$P$140</c:f>
              <c:numCache>
                <c:formatCode>0.00</c:formatCode>
                <c:ptCount val="134"/>
                <c:pt idx="0">
                  <c:v>64.4462213474392</c:v>
                </c:pt>
                <c:pt idx="1">
                  <c:v>67.87453010414741</c:v>
                </c:pt>
                <c:pt idx="2">
                  <c:v>64.16803611174666</c:v>
                </c:pt>
                <c:pt idx="3">
                  <c:v>67.11611263807498</c:v>
                </c:pt>
                <c:pt idx="4">
                  <c:v>67.47919082856934</c:v>
                </c:pt>
                <c:pt idx="5">
                  <c:v>66.22584880885381</c:v>
                </c:pt>
                <c:pt idx="6">
                  <c:v>67.19431481989811</c:v>
                </c:pt>
                <c:pt idx="7">
                  <c:v>67.2993880850541</c:v>
                </c:pt>
                <c:pt idx="8">
                  <c:v>66.96532118189188</c:v>
                </c:pt>
                <c:pt idx="9">
                  <c:v>67.56798405572278</c:v>
                </c:pt>
                <c:pt idx="10">
                  <c:v>59.34401612704157</c:v>
                </c:pt>
                <c:pt idx="11">
                  <c:v>65.08739461237918</c:v>
                </c:pt>
                <c:pt idx="12">
                  <c:v>65.371637119876</c:v>
                </c:pt>
                <c:pt idx="13">
                  <c:v>67.83053767800131</c:v>
                </c:pt>
                <c:pt idx="14">
                  <c:v>66.18533400301354</c:v>
                </c:pt>
                <c:pt idx="15">
                  <c:v>66.78800037227383</c:v>
                </c:pt>
                <c:pt idx="16">
                  <c:v>66.2519073806671</c:v>
                </c:pt>
                <c:pt idx="17">
                  <c:v>66.42847554238386</c:v>
                </c:pt>
                <c:pt idx="18">
                  <c:v>68.03302553864071</c:v>
                </c:pt>
                <c:pt idx="19">
                  <c:v>67.64723832773878</c:v>
                </c:pt>
                <c:pt idx="20">
                  <c:v>67.77967566677643</c:v>
                </c:pt>
                <c:pt idx="21">
                  <c:v>66.48219466614357</c:v>
                </c:pt>
                <c:pt idx="22">
                  <c:v>67.37347977606856</c:v>
                </c:pt>
                <c:pt idx="23">
                  <c:v>67.404091675023</c:v>
                </c:pt>
                <c:pt idx="24">
                  <c:v>66.8108845476479</c:v>
                </c:pt>
                <c:pt idx="25">
                  <c:v>60.01143347148776</c:v>
                </c:pt>
                <c:pt idx="33">
                  <c:v>65.27519846533743</c:v>
                </c:pt>
                <c:pt idx="34">
                  <c:v>67.0527804350538</c:v>
                </c:pt>
                <c:pt idx="35">
                  <c:v>64.2664740182672</c:v>
                </c:pt>
                <c:pt idx="36">
                  <c:v>66.90005052640261</c:v>
                </c:pt>
                <c:pt idx="37">
                  <c:v>67.28706045525008</c:v>
                </c:pt>
                <c:pt idx="38">
                  <c:v>66.61501447620601</c:v>
                </c:pt>
                <c:pt idx="39">
                  <c:v>66.83787860258444</c:v>
                </c:pt>
                <c:pt idx="40">
                  <c:v>66.7999299337462</c:v>
                </c:pt>
                <c:pt idx="41">
                  <c:v>66.25423780893756</c:v>
                </c:pt>
                <c:pt idx="42">
                  <c:v>68.17132834856451</c:v>
                </c:pt>
                <c:pt idx="43">
                  <c:v>67.39374648942145</c:v>
                </c:pt>
                <c:pt idx="44">
                  <c:v>67.09053442544863</c:v>
                </c:pt>
                <c:pt idx="45">
                  <c:v>64.24001993935112</c:v>
                </c:pt>
                <c:pt idx="46">
                  <c:v>58.81062414300948</c:v>
                </c:pt>
                <c:pt idx="47">
                  <c:v>67.23551247679931</c:v>
                </c:pt>
                <c:pt idx="48">
                  <c:v>67.0949072886417</c:v>
                </c:pt>
                <c:pt idx="49">
                  <c:v>67.11656315972863</c:v>
                </c:pt>
                <c:pt idx="50">
                  <c:v>67.08917554683116</c:v>
                </c:pt>
                <c:pt idx="51">
                  <c:v>67.06709579549414</c:v>
                </c:pt>
                <c:pt idx="52">
                  <c:v>66.64178949768848</c:v>
                </c:pt>
                <c:pt idx="53">
                  <c:v>67.18260491950744</c:v>
                </c:pt>
                <c:pt idx="54">
                  <c:v>67.06937923839331</c:v>
                </c:pt>
                <c:pt idx="55">
                  <c:v>67.58731308532108</c:v>
                </c:pt>
                <c:pt idx="56">
                  <c:v>66.09090251289523</c:v>
                </c:pt>
                <c:pt idx="57">
                  <c:v>67.0415632881544</c:v>
                </c:pt>
                <c:pt idx="58">
                  <c:v>67.01887026306818</c:v>
                </c:pt>
                <c:pt idx="59">
                  <c:v>67.10790335790335</c:v>
                </c:pt>
                <c:pt idx="60">
                  <c:v>66.7356994929658</c:v>
                </c:pt>
                <c:pt idx="68">
                  <c:v>66.85353598272494</c:v>
                </c:pt>
                <c:pt idx="69">
                  <c:v>66.14664910224361</c:v>
                </c:pt>
                <c:pt idx="70">
                  <c:v>63.73922973113257</c:v>
                </c:pt>
                <c:pt idx="71">
                  <c:v>67.40668837675346</c:v>
                </c:pt>
                <c:pt idx="72">
                  <c:v>60.64196113798475</c:v>
                </c:pt>
                <c:pt idx="73">
                  <c:v>67.51431178959593</c:v>
                </c:pt>
                <c:pt idx="74">
                  <c:v>60.08307651078652</c:v>
                </c:pt>
                <c:pt idx="75">
                  <c:v>66.4970532682403</c:v>
                </c:pt>
                <c:pt idx="76">
                  <c:v>64.07133264624126</c:v>
                </c:pt>
                <c:pt idx="77">
                  <c:v>66.32135066116642</c:v>
                </c:pt>
                <c:pt idx="78">
                  <c:v>60.27097051685116</c:v>
                </c:pt>
                <c:pt idx="79">
                  <c:v>66.83142860141253</c:v>
                </c:pt>
                <c:pt idx="80">
                  <c:v>66.25038735667796</c:v>
                </c:pt>
                <c:pt idx="81">
                  <c:v>67.05392985695462</c:v>
                </c:pt>
                <c:pt idx="82">
                  <c:v>67.2682594420468</c:v>
                </c:pt>
                <c:pt idx="83">
                  <c:v>66.1753095653619</c:v>
                </c:pt>
                <c:pt idx="84">
                  <c:v>67.07518434573925</c:v>
                </c:pt>
                <c:pt idx="85">
                  <c:v>67.3461889715839</c:v>
                </c:pt>
                <c:pt idx="86">
                  <c:v>67.74919412232594</c:v>
                </c:pt>
                <c:pt idx="87">
                  <c:v>67.05101977558737</c:v>
                </c:pt>
                <c:pt idx="88">
                  <c:v>66.223563088202</c:v>
                </c:pt>
                <c:pt idx="89">
                  <c:v>66.19309581719673</c:v>
                </c:pt>
                <c:pt idx="90">
                  <c:v>60.20580729139976</c:v>
                </c:pt>
                <c:pt idx="91">
                  <c:v>67.10351416465895</c:v>
                </c:pt>
                <c:pt idx="92">
                  <c:v>62.31509066356034</c:v>
                </c:pt>
                <c:pt idx="93">
                  <c:v>59.71595915617062</c:v>
                </c:pt>
                <c:pt idx="94">
                  <c:v>64.38887403048935</c:v>
                </c:pt>
                <c:pt idx="95">
                  <c:v>66.89411642519607</c:v>
                </c:pt>
                <c:pt idx="96">
                  <c:v>64.99711078091468</c:v>
                </c:pt>
                <c:pt idx="97">
                  <c:v>65.21784178625084</c:v>
                </c:pt>
                <c:pt idx="105">
                  <c:v>59.66135154111506</c:v>
                </c:pt>
                <c:pt idx="106">
                  <c:v>66.8416910043704</c:v>
                </c:pt>
                <c:pt idx="107">
                  <c:v>65.99073238743539</c:v>
                </c:pt>
                <c:pt idx="108">
                  <c:v>66.7587070549471</c:v>
                </c:pt>
                <c:pt idx="109">
                  <c:v>67.03205705472573</c:v>
                </c:pt>
                <c:pt idx="110">
                  <c:v>62.17497012403675</c:v>
                </c:pt>
                <c:pt idx="111">
                  <c:v>66.47579759669155</c:v>
                </c:pt>
                <c:pt idx="112">
                  <c:v>67.4313906876349</c:v>
                </c:pt>
                <c:pt idx="113">
                  <c:v>66.928298905303</c:v>
                </c:pt>
                <c:pt idx="114">
                  <c:v>66.75120440818488</c:v>
                </c:pt>
                <c:pt idx="115">
                  <c:v>66.41307149116026</c:v>
                </c:pt>
                <c:pt idx="116">
                  <c:v>67.43484367684547</c:v>
                </c:pt>
                <c:pt idx="117">
                  <c:v>59.86611976347131</c:v>
                </c:pt>
                <c:pt idx="118">
                  <c:v>67.23641430562005</c:v>
                </c:pt>
                <c:pt idx="119">
                  <c:v>67.1436948939804</c:v>
                </c:pt>
                <c:pt idx="120">
                  <c:v>60.21425398497948</c:v>
                </c:pt>
                <c:pt idx="121">
                  <c:v>68.47628169369861</c:v>
                </c:pt>
                <c:pt idx="122">
                  <c:v>67.6306132253877</c:v>
                </c:pt>
                <c:pt idx="123">
                  <c:v>59.76076358175797</c:v>
                </c:pt>
                <c:pt idx="124">
                  <c:v>66.59478110847529</c:v>
                </c:pt>
                <c:pt idx="125">
                  <c:v>64.44368903035737</c:v>
                </c:pt>
                <c:pt idx="126">
                  <c:v>66.7068769976286</c:v>
                </c:pt>
                <c:pt idx="127">
                  <c:v>61.71850149296613</c:v>
                </c:pt>
                <c:pt idx="128">
                  <c:v>60.00310623317457</c:v>
                </c:pt>
                <c:pt idx="129">
                  <c:v>66.4693454933378</c:v>
                </c:pt>
                <c:pt idx="130">
                  <c:v>66.973719579017</c:v>
                </c:pt>
                <c:pt idx="131">
                  <c:v>66.83677729075346</c:v>
                </c:pt>
                <c:pt idx="132">
                  <c:v>67.81995851864077</c:v>
                </c:pt>
                <c:pt idx="133">
                  <c:v>67.1689989235737</c:v>
                </c:pt>
              </c:numCache>
            </c:numRef>
          </c:xVal>
          <c:yVal>
            <c:numRef>
              <c:f>'glass all'!$S$7:$S$140</c:f>
              <c:numCache>
                <c:formatCode>0.00</c:formatCode>
                <c:ptCount val="134"/>
                <c:pt idx="0">
                  <c:v>1.112272932299996</c:v>
                </c:pt>
                <c:pt idx="1">
                  <c:v>0.662476120046835</c:v>
                </c:pt>
                <c:pt idx="2">
                  <c:v>1.15657437646912</c:v>
                </c:pt>
                <c:pt idx="3">
                  <c:v>0.514442773427371</c:v>
                </c:pt>
                <c:pt idx="4">
                  <c:v>0.574753933472232</c:v>
                </c:pt>
                <c:pt idx="5">
                  <c:v>0.675295441755768</c:v>
                </c:pt>
                <c:pt idx="6">
                  <c:v>0.51646485903966</c:v>
                </c:pt>
                <c:pt idx="7">
                  <c:v>0.561774757996848</c:v>
                </c:pt>
                <c:pt idx="8">
                  <c:v>0.518283608896005</c:v>
                </c:pt>
                <c:pt idx="9">
                  <c:v>0.51161404986696</c:v>
                </c:pt>
                <c:pt idx="10">
                  <c:v>2.169128234664912</c:v>
                </c:pt>
                <c:pt idx="11">
                  <c:v>0.829734731647131</c:v>
                </c:pt>
                <c:pt idx="12">
                  <c:v>0.831863639607311</c:v>
                </c:pt>
                <c:pt idx="13">
                  <c:v>0.630416054325242</c:v>
                </c:pt>
                <c:pt idx="14">
                  <c:v>0.659216474133601</c:v>
                </c:pt>
                <c:pt idx="15">
                  <c:v>0.558410804214967</c:v>
                </c:pt>
                <c:pt idx="16">
                  <c:v>0.605241328458631</c:v>
                </c:pt>
                <c:pt idx="17">
                  <c:v>0.589626294647928</c:v>
                </c:pt>
                <c:pt idx="18">
                  <c:v>0.583354130272024</c:v>
                </c:pt>
                <c:pt idx="19">
                  <c:v>0.687620791374224</c:v>
                </c:pt>
                <c:pt idx="20">
                  <c:v>0.457894303589068</c:v>
                </c:pt>
                <c:pt idx="21">
                  <c:v>0.666990180995942</c:v>
                </c:pt>
                <c:pt idx="22">
                  <c:v>0.522235656299849</c:v>
                </c:pt>
                <c:pt idx="23">
                  <c:v>0.558237623148253</c:v>
                </c:pt>
                <c:pt idx="24">
                  <c:v>0.631165314411947</c:v>
                </c:pt>
                <c:pt idx="25">
                  <c:v>1.735437636538108</c:v>
                </c:pt>
                <c:pt idx="33">
                  <c:v>0.910185506418236</c:v>
                </c:pt>
                <c:pt idx="34">
                  <c:v>0.570852223100279</c:v>
                </c:pt>
                <c:pt idx="35">
                  <c:v>1.016564322204448</c:v>
                </c:pt>
                <c:pt idx="36">
                  <c:v>0.622815248662081</c:v>
                </c:pt>
                <c:pt idx="37">
                  <c:v>0.611895243534307</c:v>
                </c:pt>
                <c:pt idx="38">
                  <c:v>0.566814826897199</c:v>
                </c:pt>
                <c:pt idx="39">
                  <c:v>0.590069707716767</c:v>
                </c:pt>
                <c:pt idx="40">
                  <c:v>0.651204006141101</c:v>
                </c:pt>
                <c:pt idx="41">
                  <c:v>0.764085913574304</c:v>
                </c:pt>
                <c:pt idx="42">
                  <c:v>0.395909617731828</c:v>
                </c:pt>
                <c:pt idx="43">
                  <c:v>0.638665252033535</c:v>
                </c:pt>
                <c:pt idx="44">
                  <c:v>0.626482070186702</c:v>
                </c:pt>
                <c:pt idx="45">
                  <c:v>1.140281643334857</c:v>
                </c:pt>
                <c:pt idx="46">
                  <c:v>2.145142450865878</c:v>
                </c:pt>
                <c:pt idx="47">
                  <c:v>0.678490410393895</c:v>
                </c:pt>
                <c:pt idx="48">
                  <c:v>0.647491611340851</c:v>
                </c:pt>
                <c:pt idx="49">
                  <c:v>0.576974317981512</c:v>
                </c:pt>
                <c:pt idx="50">
                  <c:v>0.531280273288125</c:v>
                </c:pt>
                <c:pt idx="51">
                  <c:v>0.669317972161292</c:v>
                </c:pt>
                <c:pt idx="52">
                  <c:v>0.493397184733711</c:v>
                </c:pt>
                <c:pt idx="53">
                  <c:v>0.53248136315229</c:v>
                </c:pt>
                <c:pt idx="54">
                  <c:v>0.516431924882629</c:v>
                </c:pt>
                <c:pt idx="55">
                  <c:v>0.686086821544989</c:v>
                </c:pt>
                <c:pt idx="56">
                  <c:v>0.660526560610289</c:v>
                </c:pt>
                <c:pt idx="57">
                  <c:v>0.600791486395046</c:v>
                </c:pt>
                <c:pt idx="58">
                  <c:v>0.545347504105599</c:v>
                </c:pt>
                <c:pt idx="59">
                  <c:v>0.786240786240786</c:v>
                </c:pt>
                <c:pt idx="60">
                  <c:v>0.616194488936044</c:v>
                </c:pt>
                <c:pt idx="68">
                  <c:v>0.645737303268137</c:v>
                </c:pt>
                <c:pt idx="69">
                  <c:v>0.641032290186397</c:v>
                </c:pt>
                <c:pt idx="70">
                  <c:v>1.138793729886847</c:v>
                </c:pt>
                <c:pt idx="71">
                  <c:v>0.580327321309285</c:v>
                </c:pt>
                <c:pt idx="72">
                  <c:v>1.639747478888251</c:v>
                </c:pt>
                <c:pt idx="73">
                  <c:v>0.534099394341658</c:v>
                </c:pt>
                <c:pt idx="74">
                  <c:v>1.491460435584782</c:v>
                </c:pt>
                <c:pt idx="75">
                  <c:v>0.55735031531578</c:v>
                </c:pt>
                <c:pt idx="76">
                  <c:v>1.019186524667645</c:v>
                </c:pt>
                <c:pt idx="77">
                  <c:v>0.708207975352295</c:v>
                </c:pt>
                <c:pt idx="78">
                  <c:v>1.737857018505054</c:v>
                </c:pt>
                <c:pt idx="79">
                  <c:v>0.649602787310183</c:v>
                </c:pt>
                <c:pt idx="80">
                  <c:v>0.642495609957649</c:v>
                </c:pt>
                <c:pt idx="81">
                  <c:v>0.635872327624659</c:v>
                </c:pt>
                <c:pt idx="82">
                  <c:v>0.587482189687571</c:v>
                </c:pt>
                <c:pt idx="83">
                  <c:v>1.034654699576166</c:v>
                </c:pt>
                <c:pt idx="84">
                  <c:v>0.548678556411335</c:v>
                </c:pt>
                <c:pt idx="85">
                  <c:v>0.539558905346252</c:v>
                </c:pt>
                <c:pt idx="86">
                  <c:v>0.528530162850086</c:v>
                </c:pt>
                <c:pt idx="87">
                  <c:v>0.587894943483562</c:v>
                </c:pt>
                <c:pt idx="88">
                  <c:v>0.750633250272864</c:v>
                </c:pt>
                <c:pt idx="89">
                  <c:v>0.621105045043164</c:v>
                </c:pt>
                <c:pt idx="90">
                  <c:v>1.829512027632294</c:v>
                </c:pt>
                <c:pt idx="91">
                  <c:v>0.595040292431669</c:v>
                </c:pt>
                <c:pt idx="92">
                  <c:v>1.115383425938334</c:v>
                </c:pt>
                <c:pt idx="93">
                  <c:v>1.77577359664127</c:v>
                </c:pt>
                <c:pt idx="94">
                  <c:v>1.117123048120641</c:v>
                </c:pt>
                <c:pt idx="95">
                  <c:v>0.507867269045023</c:v>
                </c:pt>
                <c:pt idx="96">
                  <c:v>1.021545319465082</c:v>
                </c:pt>
                <c:pt idx="97">
                  <c:v>1.110708180075636</c:v>
                </c:pt>
                <c:pt idx="105">
                  <c:v>1.753279130585207</c:v>
                </c:pt>
                <c:pt idx="106">
                  <c:v>0.735309347749539</c:v>
                </c:pt>
                <c:pt idx="107">
                  <c:v>0.854998769785943</c:v>
                </c:pt>
                <c:pt idx="108">
                  <c:v>0.660021966516459</c:v>
                </c:pt>
                <c:pt idx="109">
                  <c:v>0.477181215000673</c:v>
                </c:pt>
                <c:pt idx="110">
                  <c:v>1.144558453867392</c:v>
                </c:pt>
                <c:pt idx="111">
                  <c:v>0.655727611365945</c:v>
                </c:pt>
                <c:pt idx="112">
                  <c:v>0.598211532531606</c:v>
                </c:pt>
                <c:pt idx="113">
                  <c:v>0.632075765924047</c:v>
                </c:pt>
                <c:pt idx="114">
                  <c:v>0.574449231521374</c:v>
                </c:pt>
                <c:pt idx="115">
                  <c:v>0.689655172413793</c:v>
                </c:pt>
                <c:pt idx="116">
                  <c:v>0.560786557769339</c:v>
                </c:pt>
                <c:pt idx="117">
                  <c:v>1.679228783209794</c:v>
                </c:pt>
                <c:pt idx="118">
                  <c:v>0.533622335758889</c:v>
                </c:pt>
                <c:pt idx="119">
                  <c:v>0.554532454037593</c:v>
                </c:pt>
                <c:pt idx="120">
                  <c:v>1.960723546244357</c:v>
                </c:pt>
                <c:pt idx="121">
                  <c:v>0.502047131384787</c:v>
                </c:pt>
                <c:pt idx="122">
                  <c:v>0.593905567992476</c:v>
                </c:pt>
                <c:pt idx="123">
                  <c:v>1.526340690761731</c:v>
                </c:pt>
                <c:pt idx="124">
                  <c:v>0.394343633506886</c:v>
                </c:pt>
                <c:pt idx="125">
                  <c:v>1.13518135088641</c:v>
                </c:pt>
                <c:pt idx="126">
                  <c:v>0.642334261264048</c:v>
                </c:pt>
                <c:pt idx="127">
                  <c:v>1.311347568671311</c:v>
                </c:pt>
                <c:pt idx="128">
                  <c:v>1.619382895009319</c:v>
                </c:pt>
                <c:pt idx="129">
                  <c:v>0.713284665425565</c:v>
                </c:pt>
                <c:pt idx="130">
                  <c:v>0.574819593490892</c:v>
                </c:pt>
                <c:pt idx="131">
                  <c:v>0.661657274055521</c:v>
                </c:pt>
                <c:pt idx="132">
                  <c:v>0.731599096077844</c:v>
                </c:pt>
                <c:pt idx="133">
                  <c:v>0.708992299412106</c:v>
                </c:pt>
              </c:numCache>
            </c:numRef>
          </c:yVal>
          <c:smooth val="0"/>
        </c:ser>
        <c:ser>
          <c:idx val="2"/>
          <c:order val="6"/>
          <c:tx>
            <c:v>20.05.10</c:v>
          </c:tx>
          <c:spPr>
            <a:ln>
              <a:noFill/>
            </a:ln>
          </c:spPr>
          <c:marker>
            <c:symbol val="circle"/>
            <c:size val="5"/>
            <c:spPr>
              <a:solidFill>
                <a:srgbClr val="00CC99"/>
              </a:solidFill>
              <a:ln>
                <a:solidFill>
                  <a:srgbClr val="008000"/>
                </a:solidFill>
              </a:ln>
            </c:spPr>
          </c:marker>
          <c:xVal>
            <c:numRef>
              <c:f>'glass all'!$P$149:$P$356</c:f>
              <c:numCache>
                <c:formatCode>0.00</c:formatCode>
                <c:ptCount val="208"/>
                <c:pt idx="0">
                  <c:v>58.3782181658371</c:v>
                </c:pt>
                <c:pt idx="1">
                  <c:v>67.05511714687711</c:v>
                </c:pt>
                <c:pt idx="2">
                  <c:v>67.01734080152116</c:v>
                </c:pt>
                <c:pt idx="3">
                  <c:v>67.04475213252559</c:v>
                </c:pt>
                <c:pt idx="4">
                  <c:v>67.31074725114988</c:v>
                </c:pt>
                <c:pt idx="5">
                  <c:v>67.34239776875432</c:v>
                </c:pt>
                <c:pt idx="6">
                  <c:v>67.34159821365419</c:v>
                </c:pt>
                <c:pt idx="7">
                  <c:v>67.10607767325273</c:v>
                </c:pt>
                <c:pt idx="8">
                  <c:v>67.59463674477953</c:v>
                </c:pt>
                <c:pt idx="9">
                  <c:v>67.39388068468728</c:v>
                </c:pt>
                <c:pt idx="10">
                  <c:v>67.72246104524684</c:v>
                </c:pt>
                <c:pt idx="11">
                  <c:v>57.65412589396058</c:v>
                </c:pt>
                <c:pt idx="12">
                  <c:v>65.28793395210502</c:v>
                </c:pt>
                <c:pt idx="13">
                  <c:v>64.03198523758265</c:v>
                </c:pt>
                <c:pt idx="14">
                  <c:v>63.84951038636457</c:v>
                </c:pt>
                <c:pt idx="15">
                  <c:v>66.16850057480703</c:v>
                </c:pt>
                <c:pt idx="16">
                  <c:v>68.0364314400459</c:v>
                </c:pt>
                <c:pt idx="17">
                  <c:v>58.37706281641832</c:v>
                </c:pt>
                <c:pt idx="18">
                  <c:v>58.31723743242274</c:v>
                </c:pt>
                <c:pt idx="19">
                  <c:v>66.76764334897957</c:v>
                </c:pt>
                <c:pt idx="20">
                  <c:v>63.69969759208992</c:v>
                </c:pt>
                <c:pt idx="21">
                  <c:v>63.8086531350152</c:v>
                </c:pt>
                <c:pt idx="22">
                  <c:v>59.74248486713859</c:v>
                </c:pt>
                <c:pt idx="23">
                  <c:v>67.36705947058044</c:v>
                </c:pt>
                <c:pt idx="24">
                  <c:v>67.92988959954373</c:v>
                </c:pt>
                <c:pt idx="25">
                  <c:v>68.03411278103116</c:v>
                </c:pt>
                <c:pt idx="26">
                  <c:v>68.09320649955091</c:v>
                </c:pt>
                <c:pt idx="27">
                  <c:v>64.87855381086263</c:v>
                </c:pt>
                <c:pt idx="28">
                  <c:v>64.67190481991311</c:v>
                </c:pt>
                <c:pt idx="36">
                  <c:v>68.60436645582534</c:v>
                </c:pt>
                <c:pt idx="37">
                  <c:v>66.45659255063021</c:v>
                </c:pt>
                <c:pt idx="38">
                  <c:v>67.6962294863789</c:v>
                </c:pt>
                <c:pt idx="39">
                  <c:v>67.69495401032064</c:v>
                </c:pt>
                <c:pt idx="40">
                  <c:v>67.6977463543968</c:v>
                </c:pt>
                <c:pt idx="41">
                  <c:v>67.92608791185795</c:v>
                </c:pt>
                <c:pt idx="42">
                  <c:v>67.9178903890659</c:v>
                </c:pt>
                <c:pt idx="43">
                  <c:v>68.0621863141143</c:v>
                </c:pt>
                <c:pt idx="44">
                  <c:v>68.2511683545715</c:v>
                </c:pt>
                <c:pt idx="45">
                  <c:v>60.8301956290415</c:v>
                </c:pt>
                <c:pt idx="46">
                  <c:v>67.75499821946379</c:v>
                </c:pt>
                <c:pt idx="47">
                  <c:v>67.8229039567718</c:v>
                </c:pt>
                <c:pt idx="48">
                  <c:v>67.57652722951537</c:v>
                </c:pt>
                <c:pt idx="49">
                  <c:v>60.64835386790548</c:v>
                </c:pt>
                <c:pt idx="50">
                  <c:v>59.24630844954881</c:v>
                </c:pt>
                <c:pt idx="51">
                  <c:v>67.78968286486931</c:v>
                </c:pt>
                <c:pt idx="52">
                  <c:v>66.87796824361508</c:v>
                </c:pt>
                <c:pt idx="53">
                  <c:v>67.24230976794387</c:v>
                </c:pt>
                <c:pt idx="54">
                  <c:v>63.70858774166675</c:v>
                </c:pt>
                <c:pt idx="55">
                  <c:v>67.7311617359035</c:v>
                </c:pt>
                <c:pt idx="56">
                  <c:v>61.55393665985917</c:v>
                </c:pt>
                <c:pt idx="57">
                  <c:v>65.41518670425517</c:v>
                </c:pt>
                <c:pt idx="58">
                  <c:v>67.55188914061628</c:v>
                </c:pt>
                <c:pt idx="59">
                  <c:v>67.41430211579461</c:v>
                </c:pt>
                <c:pt idx="60">
                  <c:v>58.94919408441341</c:v>
                </c:pt>
                <c:pt idx="61">
                  <c:v>67.4916311703925</c:v>
                </c:pt>
                <c:pt idx="62">
                  <c:v>59.4824433065106</c:v>
                </c:pt>
                <c:pt idx="63">
                  <c:v>67.54951895868703</c:v>
                </c:pt>
                <c:pt idx="64">
                  <c:v>59.61172131479754</c:v>
                </c:pt>
                <c:pt idx="65">
                  <c:v>60.75917110909518</c:v>
                </c:pt>
                <c:pt idx="73">
                  <c:v>67.16892010354462</c:v>
                </c:pt>
                <c:pt idx="74">
                  <c:v>68.2662649738182</c:v>
                </c:pt>
                <c:pt idx="75">
                  <c:v>67.7540409652194</c:v>
                </c:pt>
                <c:pt idx="76">
                  <c:v>66.6697717745691</c:v>
                </c:pt>
                <c:pt idx="77">
                  <c:v>67.66458378669651</c:v>
                </c:pt>
                <c:pt idx="78">
                  <c:v>67.83265823049788</c:v>
                </c:pt>
                <c:pt idx="79">
                  <c:v>67.42250583400447</c:v>
                </c:pt>
                <c:pt idx="80">
                  <c:v>51.75866548024504</c:v>
                </c:pt>
                <c:pt idx="81">
                  <c:v>67.04221542558727</c:v>
                </c:pt>
                <c:pt idx="82">
                  <c:v>51.20848548078595</c:v>
                </c:pt>
                <c:pt idx="83">
                  <c:v>66.75428298338752</c:v>
                </c:pt>
                <c:pt idx="84">
                  <c:v>68.37137748950144</c:v>
                </c:pt>
                <c:pt idx="85">
                  <c:v>67.12075467755916</c:v>
                </c:pt>
                <c:pt idx="86">
                  <c:v>67.28929572818736</c:v>
                </c:pt>
                <c:pt idx="87">
                  <c:v>59.91955178853613</c:v>
                </c:pt>
                <c:pt idx="88">
                  <c:v>67.2184636554118</c:v>
                </c:pt>
                <c:pt idx="89">
                  <c:v>67.38268203072809</c:v>
                </c:pt>
                <c:pt idx="90">
                  <c:v>59.88101211382697</c:v>
                </c:pt>
                <c:pt idx="91">
                  <c:v>67.7425384759175</c:v>
                </c:pt>
                <c:pt idx="92">
                  <c:v>67.4233647493503</c:v>
                </c:pt>
                <c:pt idx="93">
                  <c:v>66.71696215264676</c:v>
                </c:pt>
                <c:pt idx="94">
                  <c:v>60.48454382378706</c:v>
                </c:pt>
                <c:pt idx="95">
                  <c:v>67.77590520354646</c:v>
                </c:pt>
                <c:pt idx="96">
                  <c:v>68.08697930311763</c:v>
                </c:pt>
                <c:pt idx="97">
                  <c:v>67.46867792806833</c:v>
                </c:pt>
                <c:pt idx="98">
                  <c:v>68.41870037001621</c:v>
                </c:pt>
                <c:pt idx="99">
                  <c:v>67.8044107540765</c:v>
                </c:pt>
                <c:pt idx="107">
                  <c:v>67.93516199236233</c:v>
                </c:pt>
                <c:pt idx="108">
                  <c:v>68.34230573895375</c:v>
                </c:pt>
                <c:pt idx="109">
                  <c:v>66.7960283219454</c:v>
                </c:pt>
                <c:pt idx="110">
                  <c:v>67.77040573778956</c:v>
                </c:pt>
                <c:pt idx="111">
                  <c:v>68.45608804851651</c:v>
                </c:pt>
                <c:pt idx="112">
                  <c:v>67.32304853672282</c:v>
                </c:pt>
                <c:pt idx="113">
                  <c:v>67.81606892406333</c:v>
                </c:pt>
                <c:pt idx="114">
                  <c:v>67.69745219632888</c:v>
                </c:pt>
                <c:pt idx="115">
                  <c:v>67.74447707435868</c:v>
                </c:pt>
                <c:pt idx="116">
                  <c:v>70.3849280253532</c:v>
                </c:pt>
                <c:pt idx="117">
                  <c:v>68.00177831081146</c:v>
                </c:pt>
                <c:pt idx="118">
                  <c:v>68.47248645895058</c:v>
                </c:pt>
                <c:pt idx="119">
                  <c:v>67.91340986809964</c:v>
                </c:pt>
                <c:pt idx="120">
                  <c:v>60.44312627238624</c:v>
                </c:pt>
                <c:pt idx="121">
                  <c:v>67.40570767052208</c:v>
                </c:pt>
                <c:pt idx="122">
                  <c:v>67.88220371923651</c:v>
                </c:pt>
                <c:pt idx="123">
                  <c:v>67.1097529921059</c:v>
                </c:pt>
                <c:pt idx="124">
                  <c:v>67.2818001106625</c:v>
                </c:pt>
                <c:pt idx="125">
                  <c:v>67.57248227529981</c:v>
                </c:pt>
                <c:pt idx="126">
                  <c:v>67.16663731756071</c:v>
                </c:pt>
                <c:pt idx="127">
                  <c:v>67.75881566772901</c:v>
                </c:pt>
                <c:pt idx="128">
                  <c:v>67.7942198422107</c:v>
                </c:pt>
                <c:pt idx="129">
                  <c:v>67.91852323360916</c:v>
                </c:pt>
                <c:pt idx="130">
                  <c:v>67.58944438167046</c:v>
                </c:pt>
                <c:pt idx="131">
                  <c:v>67.61310291462466</c:v>
                </c:pt>
                <c:pt idx="132">
                  <c:v>68.77920198470127</c:v>
                </c:pt>
                <c:pt idx="133">
                  <c:v>67.79218356496596</c:v>
                </c:pt>
                <c:pt idx="134">
                  <c:v>60.63662345193222</c:v>
                </c:pt>
                <c:pt idx="135">
                  <c:v>59.6352521650535</c:v>
                </c:pt>
                <c:pt idx="136">
                  <c:v>66.38633080996914</c:v>
                </c:pt>
                <c:pt idx="144">
                  <c:v>67.07053314574891</c:v>
                </c:pt>
                <c:pt idx="145">
                  <c:v>68.50909167085638</c:v>
                </c:pt>
                <c:pt idx="146">
                  <c:v>66.67538801268422</c:v>
                </c:pt>
                <c:pt idx="147">
                  <c:v>67.30109721603444</c:v>
                </c:pt>
                <c:pt idx="148">
                  <c:v>67.98978620090627</c:v>
                </c:pt>
                <c:pt idx="149">
                  <c:v>67.61028495472293</c:v>
                </c:pt>
                <c:pt idx="150">
                  <c:v>65.27515216984855</c:v>
                </c:pt>
                <c:pt idx="151">
                  <c:v>67.30282395974334</c:v>
                </c:pt>
                <c:pt idx="152">
                  <c:v>67.68401967322441</c:v>
                </c:pt>
                <c:pt idx="153">
                  <c:v>67.23302733260724</c:v>
                </c:pt>
                <c:pt idx="154">
                  <c:v>66.35092421158151</c:v>
                </c:pt>
                <c:pt idx="155">
                  <c:v>67.06289104525941</c:v>
                </c:pt>
                <c:pt idx="156">
                  <c:v>67.96793747176668</c:v>
                </c:pt>
                <c:pt idx="157">
                  <c:v>67.13269228765795</c:v>
                </c:pt>
                <c:pt idx="158">
                  <c:v>68.96141690396471</c:v>
                </c:pt>
                <c:pt idx="159">
                  <c:v>67.61497059495854</c:v>
                </c:pt>
                <c:pt idx="160">
                  <c:v>67.19230367039633</c:v>
                </c:pt>
                <c:pt idx="161">
                  <c:v>59.47079669790364</c:v>
                </c:pt>
                <c:pt idx="162">
                  <c:v>58.87473570212986</c:v>
                </c:pt>
                <c:pt idx="163">
                  <c:v>68.66182885818692</c:v>
                </c:pt>
                <c:pt idx="164">
                  <c:v>67.81278127812779</c:v>
                </c:pt>
                <c:pt idx="165">
                  <c:v>67.98756312340888</c:v>
                </c:pt>
                <c:pt idx="166">
                  <c:v>63.32087450719366</c:v>
                </c:pt>
                <c:pt idx="167">
                  <c:v>63.19428037267973</c:v>
                </c:pt>
                <c:pt idx="168">
                  <c:v>67.87800062350615</c:v>
                </c:pt>
                <c:pt idx="169">
                  <c:v>67.1463005659191</c:v>
                </c:pt>
                <c:pt idx="170">
                  <c:v>67.27234644184951</c:v>
                </c:pt>
                <c:pt idx="171">
                  <c:v>67.9863339890258</c:v>
                </c:pt>
                <c:pt idx="179">
                  <c:v>68.12721854371991</c:v>
                </c:pt>
                <c:pt idx="180">
                  <c:v>67.10963455149501</c:v>
                </c:pt>
                <c:pt idx="181">
                  <c:v>68.16368297019061</c:v>
                </c:pt>
                <c:pt idx="182">
                  <c:v>67.46896246695673</c:v>
                </c:pt>
                <c:pt idx="183">
                  <c:v>67.4478842886154</c:v>
                </c:pt>
                <c:pt idx="184">
                  <c:v>66.9542948823433</c:v>
                </c:pt>
                <c:pt idx="185">
                  <c:v>59.52055910998817</c:v>
                </c:pt>
                <c:pt idx="186">
                  <c:v>58.94622532296564</c:v>
                </c:pt>
                <c:pt idx="187">
                  <c:v>67.65385620915031</c:v>
                </c:pt>
                <c:pt idx="188">
                  <c:v>63.48539680921554</c:v>
                </c:pt>
                <c:pt idx="189">
                  <c:v>67.86745911348468</c:v>
                </c:pt>
                <c:pt idx="190">
                  <c:v>60.46849427168576</c:v>
                </c:pt>
                <c:pt idx="191">
                  <c:v>62.19552101441864</c:v>
                </c:pt>
                <c:pt idx="192">
                  <c:v>68.19630272699413</c:v>
                </c:pt>
                <c:pt idx="193">
                  <c:v>62.78795038393384</c:v>
                </c:pt>
                <c:pt idx="194">
                  <c:v>60.1791056968682</c:v>
                </c:pt>
                <c:pt idx="195">
                  <c:v>58.19409231145188</c:v>
                </c:pt>
                <c:pt idx="196">
                  <c:v>60.41794150042832</c:v>
                </c:pt>
                <c:pt idx="197">
                  <c:v>60.84926372155287</c:v>
                </c:pt>
                <c:pt idx="198">
                  <c:v>67.5909288059979</c:v>
                </c:pt>
                <c:pt idx="199">
                  <c:v>59.39780462378119</c:v>
                </c:pt>
                <c:pt idx="200">
                  <c:v>58.45045374632887</c:v>
                </c:pt>
                <c:pt idx="201">
                  <c:v>59.51999837905742</c:v>
                </c:pt>
                <c:pt idx="202">
                  <c:v>59.79183004206176</c:v>
                </c:pt>
                <c:pt idx="203">
                  <c:v>66.41272250020506</c:v>
                </c:pt>
                <c:pt idx="204">
                  <c:v>67.2281447714055</c:v>
                </c:pt>
                <c:pt idx="205">
                  <c:v>67.49743168276144</c:v>
                </c:pt>
                <c:pt idx="206">
                  <c:v>67.38591395346477</c:v>
                </c:pt>
                <c:pt idx="207">
                  <c:v>65.85583827260672</c:v>
                </c:pt>
              </c:numCache>
            </c:numRef>
          </c:xVal>
          <c:yVal>
            <c:numRef>
              <c:f>'glass all'!$S$149:$S$356</c:f>
              <c:numCache>
                <c:formatCode>0.00</c:formatCode>
                <c:ptCount val="208"/>
                <c:pt idx="0">
                  <c:v>1.996054904285437</c:v>
                </c:pt>
                <c:pt idx="1">
                  <c:v>0.545461960400481</c:v>
                </c:pt>
                <c:pt idx="2">
                  <c:v>0.461939110844718</c:v>
                </c:pt>
                <c:pt idx="3">
                  <c:v>0.552190217167347</c:v>
                </c:pt>
                <c:pt idx="4">
                  <c:v>0.506681341044303</c:v>
                </c:pt>
                <c:pt idx="5">
                  <c:v>0.516795865633075</c:v>
                </c:pt>
                <c:pt idx="6">
                  <c:v>0.494074141432512</c:v>
                </c:pt>
                <c:pt idx="7">
                  <c:v>0.593661521600146</c:v>
                </c:pt>
                <c:pt idx="8">
                  <c:v>0.590403661920483</c:v>
                </c:pt>
                <c:pt idx="9">
                  <c:v>0.426641384214269</c:v>
                </c:pt>
                <c:pt idx="10">
                  <c:v>0.567276966473411</c:v>
                </c:pt>
                <c:pt idx="11">
                  <c:v>2.215401446544703</c:v>
                </c:pt>
                <c:pt idx="12">
                  <c:v>0.794831034305933</c:v>
                </c:pt>
                <c:pt idx="13">
                  <c:v>0.964682966835819</c:v>
                </c:pt>
                <c:pt idx="14">
                  <c:v>1.029417789978285</c:v>
                </c:pt>
                <c:pt idx="15">
                  <c:v>0.632287731975694</c:v>
                </c:pt>
                <c:pt idx="16">
                  <c:v>0.592164576674043</c:v>
                </c:pt>
                <c:pt idx="17">
                  <c:v>2.270510068906026</c:v>
                </c:pt>
                <c:pt idx="18">
                  <c:v>2.176778980286354</c:v>
                </c:pt>
                <c:pt idx="19">
                  <c:v>0.539691073385579</c:v>
                </c:pt>
                <c:pt idx="20">
                  <c:v>1.134287690037053</c:v>
                </c:pt>
                <c:pt idx="21">
                  <c:v>1.117593886104035</c:v>
                </c:pt>
                <c:pt idx="22">
                  <c:v>1.745152354570637</c:v>
                </c:pt>
                <c:pt idx="23">
                  <c:v>0.542863835898272</c:v>
                </c:pt>
                <c:pt idx="24">
                  <c:v>0.490895017721106</c:v>
                </c:pt>
                <c:pt idx="25">
                  <c:v>0.539538883656169</c:v>
                </c:pt>
                <c:pt idx="26">
                  <c:v>0.576671838001143</c:v>
                </c:pt>
                <c:pt idx="27">
                  <c:v>0.915540849159063</c:v>
                </c:pt>
                <c:pt idx="28">
                  <c:v>0.96235838713607</c:v>
                </c:pt>
                <c:pt idx="36">
                  <c:v>0.475413180983473</c:v>
                </c:pt>
                <c:pt idx="37">
                  <c:v>0.615048455297712</c:v>
                </c:pt>
                <c:pt idx="38">
                  <c:v>0.405409555789883</c:v>
                </c:pt>
                <c:pt idx="39">
                  <c:v>0.495431932184535</c:v>
                </c:pt>
                <c:pt idx="40">
                  <c:v>0.538490787080332</c:v>
                </c:pt>
                <c:pt idx="41">
                  <c:v>0.524206627394766</c:v>
                </c:pt>
                <c:pt idx="42">
                  <c:v>0.441058956610177</c:v>
                </c:pt>
                <c:pt idx="43">
                  <c:v>0.490676133349655</c:v>
                </c:pt>
                <c:pt idx="44">
                  <c:v>0.43591537159251</c:v>
                </c:pt>
                <c:pt idx="45">
                  <c:v>1.788491446345257</c:v>
                </c:pt>
                <c:pt idx="46">
                  <c:v>0.493462888538434</c:v>
                </c:pt>
                <c:pt idx="47">
                  <c:v>0.495237314029673</c:v>
                </c:pt>
                <c:pt idx="48">
                  <c:v>0.556932586676459</c:v>
                </c:pt>
                <c:pt idx="49">
                  <c:v>1.588567966067461</c:v>
                </c:pt>
                <c:pt idx="50">
                  <c:v>2.070344544708778</c:v>
                </c:pt>
                <c:pt idx="51">
                  <c:v>0.548020978447923</c:v>
                </c:pt>
                <c:pt idx="52">
                  <c:v>0.608426244878824</c:v>
                </c:pt>
                <c:pt idx="53">
                  <c:v>0.467018141060235</c:v>
                </c:pt>
                <c:pt idx="54">
                  <c:v>0.998669118468775</c:v>
                </c:pt>
                <c:pt idx="55">
                  <c:v>0.554582001855479</c:v>
                </c:pt>
                <c:pt idx="56">
                  <c:v>1.518984769510572</c:v>
                </c:pt>
                <c:pt idx="57">
                  <c:v>0.923089449097774</c:v>
                </c:pt>
                <c:pt idx="58">
                  <c:v>0.480539667381211</c:v>
                </c:pt>
                <c:pt idx="59">
                  <c:v>0.599680170575693</c:v>
                </c:pt>
                <c:pt idx="60">
                  <c:v>1.90158690594882</c:v>
                </c:pt>
                <c:pt idx="61">
                  <c:v>0.555503736177181</c:v>
                </c:pt>
                <c:pt idx="62">
                  <c:v>1.641875965211737</c:v>
                </c:pt>
                <c:pt idx="63">
                  <c:v>0.582394402428358</c:v>
                </c:pt>
                <c:pt idx="64">
                  <c:v>1.875531958010781</c:v>
                </c:pt>
                <c:pt idx="65">
                  <c:v>1.646161843701265</c:v>
                </c:pt>
                <c:pt idx="73">
                  <c:v>0.544537607128492</c:v>
                </c:pt>
                <c:pt idx="74">
                  <c:v>0.556426573211596</c:v>
                </c:pt>
                <c:pt idx="75">
                  <c:v>0.489528082349735</c:v>
                </c:pt>
                <c:pt idx="76">
                  <c:v>0.574444961962428</c:v>
                </c:pt>
                <c:pt idx="77">
                  <c:v>0.563724728241158</c:v>
                </c:pt>
                <c:pt idx="78">
                  <c:v>0.468908636082938</c:v>
                </c:pt>
                <c:pt idx="79">
                  <c:v>0.65877785349937</c:v>
                </c:pt>
                <c:pt idx="80">
                  <c:v>3.4907387520072</c:v>
                </c:pt>
                <c:pt idx="81">
                  <c:v>0.583609013170214</c:v>
                </c:pt>
                <c:pt idx="82">
                  <c:v>3.613693782155533</c:v>
                </c:pt>
                <c:pt idx="83">
                  <c:v>0.562060403312105</c:v>
                </c:pt>
                <c:pt idx="84">
                  <c:v>0.424098790071099</c:v>
                </c:pt>
                <c:pt idx="85">
                  <c:v>0.497268159167598</c:v>
                </c:pt>
                <c:pt idx="86">
                  <c:v>0.805088240145143</c:v>
                </c:pt>
                <c:pt idx="87">
                  <c:v>1.674636238635664</c:v>
                </c:pt>
                <c:pt idx="88">
                  <c:v>0.46701206100345</c:v>
                </c:pt>
                <c:pt idx="89">
                  <c:v>0.601202404809619</c:v>
                </c:pt>
                <c:pt idx="90">
                  <c:v>1.904625372477139</c:v>
                </c:pt>
                <c:pt idx="91">
                  <c:v>0.454857000436164</c:v>
                </c:pt>
                <c:pt idx="92">
                  <c:v>0.60640218764025</c:v>
                </c:pt>
                <c:pt idx="93">
                  <c:v>0.53334171591433</c:v>
                </c:pt>
                <c:pt idx="94">
                  <c:v>1.186850778023445</c:v>
                </c:pt>
                <c:pt idx="95">
                  <c:v>0.539092022484848</c:v>
                </c:pt>
                <c:pt idx="96">
                  <c:v>0.500916950484674</c:v>
                </c:pt>
                <c:pt idx="97">
                  <c:v>0.513204097321781</c:v>
                </c:pt>
                <c:pt idx="98">
                  <c:v>0.518646322704029</c:v>
                </c:pt>
                <c:pt idx="99">
                  <c:v>0.490430871113517</c:v>
                </c:pt>
                <c:pt idx="107">
                  <c:v>0.473247649160268</c:v>
                </c:pt>
                <c:pt idx="108">
                  <c:v>0.552564753682072</c:v>
                </c:pt>
                <c:pt idx="109">
                  <c:v>0.541873954957373</c:v>
                </c:pt>
                <c:pt idx="110">
                  <c:v>0.554969926210703</c:v>
                </c:pt>
                <c:pt idx="111">
                  <c:v>0.507422457272375</c:v>
                </c:pt>
                <c:pt idx="112">
                  <c:v>0.499205576341551</c:v>
                </c:pt>
                <c:pt idx="113">
                  <c:v>0.454818673612502</c:v>
                </c:pt>
                <c:pt idx="114">
                  <c:v>0.487612974025033</c:v>
                </c:pt>
                <c:pt idx="115">
                  <c:v>0.562780750851846</c:v>
                </c:pt>
                <c:pt idx="116">
                  <c:v>0.302509594904668</c:v>
                </c:pt>
                <c:pt idx="117">
                  <c:v>0.585188325182742</c:v>
                </c:pt>
                <c:pt idx="118">
                  <c:v>0.473027061306386</c:v>
                </c:pt>
                <c:pt idx="119">
                  <c:v>0.564851001465559</c:v>
                </c:pt>
                <c:pt idx="120">
                  <c:v>1.550115225231742</c:v>
                </c:pt>
                <c:pt idx="121">
                  <c:v>0.45892895903749</c:v>
                </c:pt>
                <c:pt idx="122">
                  <c:v>0.495079887891001</c:v>
                </c:pt>
                <c:pt idx="123">
                  <c:v>0.4471606824548</c:v>
                </c:pt>
                <c:pt idx="124">
                  <c:v>0.598397442465725</c:v>
                </c:pt>
                <c:pt idx="125">
                  <c:v>0.582310034121325</c:v>
                </c:pt>
                <c:pt idx="126">
                  <c:v>0.601829312505827</c:v>
                </c:pt>
                <c:pt idx="127">
                  <c:v>0.541790891333402</c:v>
                </c:pt>
                <c:pt idx="128">
                  <c:v>0.4711196500838</c:v>
                </c:pt>
                <c:pt idx="129">
                  <c:v>0.568776821831174</c:v>
                </c:pt>
                <c:pt idx="130">
                  <c:v>0.443755071853396</c:v>
                </c:pt>
                <c:pt idx="131">
                  <c:v>0.54681454733041</c:v>
                </c:pt>
                <c:pt idx="132">
                  <c:v>0.472400248087658</c:v>
                </c:pt>
                <c:pt idx="133">
                  <c:v>0.546176248069728</c:v>
                </c:pt>
                <c:pt idx="134">
                  <c:v>1.517002857971255</c:v>
                </c:pt>
                <c:pt idx="135">
                  <c:v>1.65461029037188</c:v>
                </c:pt>
                <c:pt idx="136">
                  <c:v>0.66993782075578</c:v>
                </c:pt>
                <c:pt idx="144">
                  <c:v>0.54175503433215</c:v>
                </c:pt>
                <c:pt idx="145">
                  <c:v>0.323655103066868</c:v>
                </c:pt>
                <c:pt idx="146">
                  <c:v>0.643635336103233</c:v>
                </c:pt>
                <c:pt idx="147">
                  <c:v>0.700394749111556</c:v>
                </c:pt>
                <c:pt idx="148">
                  <c:v>0.54941029961175</c:v>
                </c:pt>
                <c:pt idx="149">
                  <c:v>0.518193902135083</c:v>
                </c:pt>
                <c:pt idx="150">
                  <c:v>0.612834202380705</c:v>
                </c:pt>
                <c:pt idx="151">
                  <c:v>0.604469977991093</c:v>
                </c:pt>
                <c:pt idx="152">
                  <c:v>0.508502834278093</c:v>
                </c:pt>
                <c:pt idx="153">
                  <c:v>0.587106477879778</c:v>
                </c:pt>
                <c:pt idx="154">
                  <c:v>0.454178131936701</c:v>
                </c:pt>
                <c:pt idx="155">
                  <c:v>0.632984112725488</c:v>
                </c:pt>
                <c:pt idx="156">
                  <c:v>0.364537919297398</c:v>
                </c:pt>
                <c:pt idx="157">
                  <c:v>0.542770525789413</c:v>
                </c:pt>
                <c:pt idx="158">
                  <c:v>0.464165388908012</c:v>
                </c:pt>
                <c:pt idx="159">
                  <c:v>0.446790382577253</c:v>
                </c:pt>
                <c:pt idx="160">
                  <c:v>0.532259751124124</c:v>
                </c:pt>
                <c:pt idx="161">
                  <c:v>1.813260045254011</c:v>
                </c:pt>
                <c:pt idx="162">
                  <c:v>1.734825434479913</c:v>
                </c:pt>
                <c:pt idx="163">
                  <c:v>0.552842819810722</c:v>
                </c:pt>
                <c:pt idx="164">
                  <c:v>0.479695028326362</c:v>
                </c:pt>
                <c:pt idx="165">
                  <c:v>0.5008138224615</c:v>
                </c:pt>
                <c:pt idx="166">
                  <c:v>1.064973631662485</c:v>
                </c:pt>
                <c:pt idx="167">
                  <c:v>1.079620745975819</c:v>
                </c:pt>
                <c:pt idx="168">
                  <c:v>0.523745193806505</c:v>
                </c:pt>
                <c:pt idx="169">
                  <c:v>0.527143156570949</c:v>
                </c:pt>
                <c:pt idx="170">
                  <c:v>0.52678431167199</c:v>
                </c:pt>
                <c:pt idx="171">
                  <c:v>0.588052593436173</c:v>
                </c:pt>
                <c:pt idx="179">
                  <c:v>0.575677132598989</c:v>
                </c:pt>
                <c:pt idx="180">
                  <c:v>0.451247658376543</c:v>
                </c:pt>
                <c:pt idx="181">
                  <c:v>0.482697316740398</c:v>
                </c:pt>
                <c:pt idx="182">
                  <c:v>0.505034920439</c:v>
                </c:pt>
                <c:pt idx="183">
                  <c:v>0.448630278917485</c:v>
                </c:pt>
                <c:pt idx="184">
                  <c:v>0.581084416652954</c:v>
                </c:pt>
                <c:pt idx="185">
                  <c:v>1.873548229349199</c:v>
                </c:pt>
                <c:pt idx="186">
                  <c:v>2.251795391912796</c:v>
                </c:pt>
                <c:pt idx="187">
                  <c:v>0.601307189542484</c:v>
                </c:pt>
                <c:pt idx="188">
                  <c:v>1.025536469748713</c:v>
                </c:pt>
                <c:pt idx="189">
                  <c:v>0.496664657841691</c:v>
                </c:pt>
                <c:pt idx="190">
                  <c:v>1.845335515548282</c:v>
                </c:pt>
                <c:pt idx="191">
                  <c:v>1.336537478269761</c:v>
                </c:pt>
                <c:pt idx="192">
                  <c:v>0.525993259115514</c:v>
                </c:pt>
                <c:pt idx="193">
                  <c:v>1.093753182475508</c:v>
                </c:pt>
                <c:pt idx="194">
                  <c:v>1.742042866916502</c:v>
                </c:pt>
                <c:pt idx="195">
                  <c:v>1.942755903106576</c:v>
                </c:pt>
                <c:pt idx="196">
                  <c:v>1.5644759923306</c:v>
                </c:pt>
                <c:pt idx="197">
                  <c:v>1.842034805890228</c:v>
                </c:pt>
                <c:pt idx="198">
                  <c:v>0.488464795423095</c:v>
                </c:pt>
                <c:pt idx="199">
                  <c:v>2.033891375891744</c:v>
                </c:pt>
                <c:pt idx="200">
                  <c:v>1.987744276089143</c:v>
                </c:pt>
                <c:pt idx="201">
                  <c:v>1.910686063946185</c:v>
                </c:pt>
                <c:pt idx="202">
                  <c:v>1.605067777449612</c:v>
                </c:pt>
                <c:pt idx="203">
                  <c:v>0.847961611024526</c:v>
                </c:pt>
                <c:pt idx="204">
                  <c:v>0.477324529574701</c:v>
                </c:pt>
                <c:pt idx="205">
                  <c:v>0.595849599342511</c:v>
                </c:pt>
                <c:pt idx="206">
                  <c:v>0.53842339105529</c:v>
                </c:pt>
                <c:pt idx="207">
                  <c:v>0.63791102117125</c:v>
                </c:pt>
              </c:numCache>
            </c:numRef>
          </c:yVal>
          <c:smooth val="0"/>
        </c:ser>
        <c:ser>
          <c:idx val="4"/>
          <c:order val="7"/>
          <c:tx>
            <c:v>21./22.05.10</c:v>
          </c:tx>
          <c:spPr>
            <a:ln>
              <a:noFill/>
            </a:ln>
          </c:spPr>
          <c:marker>
            <c:symbol val="circle"/>
            <c:size val="5"/>
            <c:spPr>
              <a:solidFill>
                <a:srgbClr val="FFFF00"/>
              </a:solidFill>
              <a:ln>
                <a:solidFill>
                  <a:schemeClr val="bg2">
                    <a:lumMod val="25000"/>
                  </a:schemeClr>
                </a:solidFill>
              </a:ln>
            </c:spPr>
          </c:marker>
          <c:xVal>
            <c:numRef>
              <c:f>'glass all'!$P$364:$P$527</c:f>
              <c:numCache>
                <c:formatCode>0.00</c:formatCode>
                <c:ptCount val="164"/>
                <c:pt idx="0">
                  <c:v>67.8978288633461</c:v>
                </c:pt>
                <c:pt idx="1">
                  <c:v>66.09659309870747</c:v>
                </c:pt>
                <c:pt idx="2">
                  <c:v>67.54880559492648</c:v>
                </c:pt>
                <c:pt idx="3">
                  <c:v>66.80185697962881</c:v>
                </c:pt>
                <c:pt idx="4">
                  <c:v>66.05121238318717</c:v>
                </c:pt>
                <c:pt idx="5">
                  <c:v>66.4126399818011</c:v>
                </c:pt>
                <c:pt idx="6">
                  <c:v>66.787063389392</c:v>
                </c:pt>
                <c:pt idx="7">
                  <c:v>66.80906350691197</c:v>
                </c:pt>
                <c:pt idx="8">
                  <c:v>66.57135216309064</c:v>
                </c:pt>
                <c:pt idx="9">
                  <c:v>65.79914268218003</c:v>
                </c:pt>
                <c:pt idx="10">
                  <c:v>66.64320973600604</c:v>
                </c:pt>
                <c:pt idx="11">
                  <c:v>58.37737627007538</c:v>
                </c:pt>
                <c:pt idx="12">
                  <c:v>66.66127712036541</c:v>
                </c:pt>
                <c:pt idx="13">
                  <c:v>67.14700112692518</c:v>
                </c:pt>
                <c:pt idx="14">
                  <c:v>67.047820245921</c:v>
                </c:pt>
                <c:pt idx="15">
                  <c:v>66.40777099063648</c:v>
                </c:pt>
                <c:pt idx="16">
                  <c:v>67.07298366891981</c:v>
                </c:pt>
                <c:pt idx="17">
                  <c:v>66.90132185674761</c:v>
                </c:pt>
                <c:pt idx="18">
                  <c:v>68.01977433266794</c:v>
                </c:pt>
                <c:pt idx="19">
                  <c:v>66.27341330062571</c:v>
                </c:pt>
                <c:pt idx="20">
                  <c:v>66.35201226841298</c:v>
                </c:pt>
                <c:pt idx="21">
                  <c:v>67.16496386486178</c:v>
                </c:pt>
                <c:pt idx="22">
                  <c:v>66.66666666666667</c:v>
                </c:pt>
                <c:pt idx="23">
                  <c:v>58.67528535777114</c:v>
                </c:pt>
                <c:pt idx="24">
                  <c:v>64.4995492368113</c:v>
                </c:pt>
                <c:pt idx="25">
                  <c:v>61.68456836263478</c:v>
                </c:pt>
                <c:pt idx="26">
                  <c:v>58.52697628966722</c:v>
                </c:pt>
                <c:pt idx="27">
                  <c:v>66.0698205273188</c:v>
                </c:pt>
                <c:pt idx="28">
                  <c:v>67.1477254064707</c:v>
                </c:pt>
                <c:pt idx="29">
                  <c:v>67.1296104648756</c:v>
                </c:pt>
                <c:pt idx="37">
                  <c:v>60.28951243285843</c:v>
                </c:pt>
                <c:pt idx="38">
                  <c:v>60.1428309460258</c:v>
                </c:pt>
                <c:pt idx="39">
                  <c:v>64.34496068326936</c:v>
                </c:pt>
                <c:pt idx="40">
                  <c:v>66.92687230092216</c:v>
                </c:pt>
                <c:pt idx="41">
                  <c:v>68.06089528855171</c:v>
                </c:pt>
                <c:pt idx="42">
                  <c:v>60.66819155652614</c:v>
                </c:pt>
                <c:pt idx="43">
                  <c:v>60.34575740000201</c:v>
                </c:pt>
                <c:pt idx="44">
                  <c:v>68.05584090068616</c:v>
                </c:pt>
                <c:pt idx="45">
                  <c:v>66.99894851864831</c:v>
                </c:pt>
                <c:pt idx="46">
                  <c:v>67.7025024695423</c:v>
                </c:pt>
                <c:pt idx="47">
                  <c:v>59.70421002308952</c:v>
                </c:pt>
                <c:pt idx="48">
                  <c:v>67.37675236666487</c:v>
                </c:pt>
                <c:pt idx="49">
                  <c:v>68.20971600957037</c:v>
                </c:pt>
                <c:pt idx="50">
                  <c:v>66.40562670585768</c:v>
                </c:pt>
                <c:pt idx="51">
                  <c:v>67.09402151962965</c:v>
                </c:pt>
                <c:pt idx="52">
                  <c:v>61.04135931745262</c:v>
                </c:pt>
                <c:pt idx="53">
                  <c:v>63.04541680760124</c:v>
                </c:pt>
                <c:pt idx="54">
                  <c:v>68.5285580124647</c:v>
                </c:pt>
                <c:pt idx="55">
                  <c:v>68.82112948249947</c:v>
                </c:pt>
                <c:pt idx="56">
                  <c:v>68.21179729981184</c:v>
                </c:pt>
                <c:pt idx="57">
                  <c:v>68.2205915602968</c:v>
                </c:pt>
                <c:pt idx="58">
                  <c:v>67.14908039882305</c:v>
                </c:pt>
                <c:pt idx="59">
                  <c:v>67.10923167811945</c:v>
                </c:pt>
                <c:pt idx="60">
                  <c:v>63.76936138490847</c:v>
                </c:pt>
                <c:pt idx="61">
                  <c:v>63.68418872457646</c:v>
                </c:pt>
                <c:pt idx="62">
                  <c:v>66.34309882401485</c:v>
                </c:pt>
                <c:pt idx="63">
                  <c:v>59.69723405347154</c:v>
                </c:pt>
                <c:pt idx="71">
                  <c:v>66.90398466241776</c:v>
                </c:pt>
                <c:pt idx="72">
                  <c:v>67.1150187670317</c:v>
                </c:pt>
                <c:pt idx="73">
                  <c:v>60.46881331629314</c:v>
                </c:pt>
                <c:pt idx="74">
                  <c:v>67.4414106244783</c:v>
                </c:pt>
                <c:pt idx="75">
                  <c:v>67.6384512629121</c:v>
                </c:pt>
                <c:pt idx="76">
                  <c:v>59.46228192317143</c:v>
                </c:pt>
                <c:pt idx="77">
                  <c:v>66.56181647745025</c:v>
                </c:pt>
                <c:pt idx="78">
                  <c:v>67.07605101558804</c:v>
                </c:pt>
                <c:pt idx="79">
                  <c:v>67.09039257261662</c:v>
                </c:pt>
                <c:pt idx="80">
                  <c:v>67.47263856080374</c:v>
                </c:pt>
                <c:pt idx="81">
                  <c:v>66.24400451668372</c:v>
                </c:pt>
                <c:pt idx="82">
                  <c:v>67.02253855278761</c:v>
                </c:pt>
                <c:pt idx="83">
                  <c:v>66.47605581085855</c:v>
                </c:pt>
                <c:pt idx="84">
                  <c:v>66.65096068268674</c:v>
                </c:pt>
                <c:pt idx="85">
                  <c:v>67.10534432769217</c:v>
                </c:pt>
                <c:pt idx="86">
                  <c:v>67.42976066597296</c:v>
                </c:pt>
                <c:pt idx="87">
                  <c:v>61.20114006514657</c:v>
                </c:pt>
                <c:pt idx="88">
                  <c:v>66.9223156853043</c:v>
                </c:pt>
                <c:pt idx="89">
                  <c:v>66.79848426965131</c:v>
                </c:pt>
                <c:pt idx="90">
                  <c:v>69.53725008948202</c:v>
                </c:pt>
                <c:pt idx="91">
                  <c:v>66.39839856197401</c:v>
                </c:pt>
                <c:pt idx="92">
                  <c:v>67.90581773799838</c:v>
                </c:pt>
                <c:pt idx="93">
                  <c:v>67.29799258614053</c:v>
                </c:pt>
                <c:pt idx="94">
                  <c:v>66.0990837590205</c:v>
                </c:pt>
                <c:pt idx="95">
                  <c:v>66.5406809293301</c:v>
                </c:pt>
                <c:pt idx="96">
                  <c:v>65.99332371895076</c:v>
                </c:pt>
                <c:pt idx="97">
                  <c:v>66.20204081632647</c:v>
                </c:pt>
                <c:pt idx="105">
                  <c:v>66.65563906665145</c:v>
                </c:pt>
                <c:pt idx="106">
                  <c:v>59.37444165344148</c:v>
                </c:pt>
                <c:pt idx="107">
                  <c:v>67.9442687059161</c:v>
                </c:pt>
                <c:pt idx="108">
                  <c:v>67.9021489779753</c:v>
                </c:pt>
                <c:pt idx="109">
                  <c:v>68.30305971767574</c:v>
                </c:pt>
                <c:pt idx="110">
                  <c:v>67.77985872198356</c:v>
                </c:pt>
                <c:pt idx="111">
                  <c:v>68.5564130682171</c:v>
                </c:pt>
                <c:pt idx="112">
                  <c:v>62.23149198948972</c:v>
                </c:pt>
                <c:pt idx="113">
                  <c:v>68.06179456199593</c:v>
                </c:pt>
                <c:pt idx="114">
                  <c:v>70.78170969212281</c:v>
                </c:pt>
                <c:pt idx="115">
                  <c:v>70.2188266172925</c:v>
                </c:pt>
                <c:pt idx="116">
                  <c:v>66.07751779222774</c:v>
                </c:pt>
                <c:pt idx="117">
                  <c:v>67.22023216906668</c:v>
                </c:pt>
                <c:pt idx="118">
                  <c:v>67.78650715083091</c:v>
                </c:pt>
                <c:pt idx="119">
                  <c:v>64.65016931492575</c:v>
                </c:pt>
                <c:pt idx="120">
                  <c:v>64.4316723862771</c:v>
                </c:pt>
                <c:pt idx="121">
                  <c:v>66.57367117070223</c:v>
                </c:pt>
                <c:pt idx="122">
                  <c:v>65.32317650609301</c:v>
                </c:pt>
                <c:pt idx="123">
                  <c:v>66.4471973455654</c:v>
                </c:pt>
                <c:pt idx="124">
                  <c:v>64.87606739938914</c:v>
                </c:pt>
                <c:pt idx="125">
                  <c:v>67.91979691240815</c:v>
                </c:pt>
                <c:pt idx="126">
                  <c:v>58.84881407646397</c:v>
                </c:pt>
                <c:pt idx="127">
                  <c:v>67.80533602954829</c:v>
                </c:pt>
                <c:pt idx="128">
                  <c:v>68.24742054876662</c:v>
                </c:pt>
                <c:pt idx="129">
                  <c:v>67.88661015028684</c:v>
                </c:pt>
                <c:pt idx="130">
                  <c:v>67.6438191038324</c:v>
                </c:pt>
                <c:pt idx="139">
                  <c:v>58.45574743376005</c:v>
                </c:pt>
                <c:pt idx="140">
                  <c:v>68.21295835495174</c:v>
                </c:pt>
                <c:pt idx="141">
                  <c:v>67.8613328903516</c:v>
                </c:pt>
                <c:pt idx="142">
                  <c:v>65.40955864577092</c:v>
                </c:pt>
                <c:pt idx="143">
                  <c:v>61.33718203891082</c:v>
                </c:pt>
                <c:pt idx="144">
                  <c:v>68.25838000501547</c:v>
                </c:pt>
                <c:pt idx="145">
                  <c:v>68.10638852672746</c:v>
                </c:pt>
                <c:pt idx="146">
                  <c:v>58.51737322663548</c:v>
                </c:pt>
                <c:pt idx="147">
                  <c:v>60.26158429649038</c:v>
                </c:pt>
                <c:pt idx="148">
                  <c:v>68.54728611616745</c:v>
                </c:pt>
                <c:pt idx="149">
                  <c:v>60.14090387224714</c:v>
                </c:pt>
                <c:pt idx="150">
                  <c:v>59.71171133503366</c:v>
                </c:pt>
                <c:pt idx="151">
                  <c:v>64.54018489919397</c:v>
                </c:pt>
                <c:pt idx="152">
                  <c:v>64.90447940485347</c:v>
                </c:pt>
                <c:pt idx="153">
                  <c:v>68.24854506890677</c:v>
                </c:pt>
                <c:pt idx="154">
                  <c:v>69.37246753246748</c:v>
                </c:pt>
                <c:pt idx="155">
                  <c:v>61.38507876205568</c:v>
                </c:pt>
                <c:pt idx="156">
                  <c:v>67.22560812902259</c:v>
                </c:pt>
                <c:pt idx="157">
                  <c:v>67.70677131523252</c:v>
                </c:pt>
                <c:pt idx="158">
                  <c:v>66.65457068146647</c:v>
                </c:pt>
                <c:pt idx="159">
                  <c:v>67.69045307615987</c:v>
                </c:pt>
                <c:pt idx="160">
                  <c:v>68.15951583270287</c:v>
                </c:pt>
                <c:pt idx="161">
                  <c:v>67.7639639063782</c:v>
                </c:pt>
                <c:pt idx="162">
                  <c:v>66.81983148332874</c:v>
                </c:pt>
                <c:pt idx="163">
                  <c:v>68.4746807199473</c:v>
                </c:pt>
              </c:numCache>
            </c:numRef>
          </c:xVal>
          <c:yVal>
            <c:numRef>
              <c:f>'glass all'!$S$364:$S$527</c:f>
              <c:numCache>
                <c:formatCode>0.00</c:formatCode>
                <c:ptCount val="164"/>
                <c:pt idx="0">
                  <c:v>0.639591315453384</c:v>
                </c:pt>
                <c:pt idx="1">
                  <c:v>0.644717792752914</c:v>
                </c:pt>
                <c:pt idx="2">
                  <c:v>0.63108453429065</c:v>
                </c:pt>
                <c:pt idx="3">
                  <c:v>0.670118480241284</c:v>
                </c:pt>
                <c:pt idx="4">
                  <c:v>0.662796920670207</c:v>
                </c:pt>
                <c:pt idx="5">
                  <c:v>0.645234673091439</c:v>
                </c:pt>
                <c:pt idx="6">
                  <c:v>0.532988357050453</c:v>
                </c:pt>
                <c:pt idx="7">
                  <c:v>0.680802411391747</c:v>
                </c:pt>
                <c:pt idx="8">
                  <c:v>0.658287218942215</c:v>
                </c:pt>
                <c:pt idx="9">
                  <c:v>0.647070830781792</c:v>
                </c:pt>
                <c:pt idx="10">
                  <c:v>0.2245656155892</c:v>
                </c:pt>
                <c:pt idx="11">
                  <c:v>2.448992133726647</c:v>
                </c:pt>
                <c:pt idx="12">
                  <c:v>0.65584041553402</c:v>
                </c:pt>
                <c:pt idx="13">
                  <c:v>0.518594265203055</c:v>
                </c:pt>
                <c:pt idx="14">
                  <c:v>0.62762149911292</c:v>
                </c:pt>
                <c:pt idx="15">
                  <c:v>0.690159560770094</c:v>
                </c:pt>
                <c:pt idx="16">
                  <c:v>0.623792042049719</c:v>
                </c:pt>
                <c:pt idx="17">
                  <c:v>0.448816477098063</c:v>
                </c:pt>
                <c:pt idx="18">
                  <c:v>0.345430288237788</c:v>
                </c:pt>
                <c:pt idx="19">
                  <c:v>0.667318046691474</c:v>
                </c:pt>
                <c:pt idx="20">
                  <c:v>0.849670493637833</c:v>
                </c:pt>
                <c:pt idx="21">
                  <c:v>0.567027846222048</c:v>
                </c:pt>
                <c:pt idx="22">
                  <c:v>0.685424556351914</c:v>
                </c:pt>
                <c:pt idx="23">
                  <c:v>1.988299308595508</c:v>
                </c:pt>
                <c:pt idx="24">
                  <c:v>1.005150098960654</c:v>
                </c:pt>
                <c:pt idx="25">
                  <c:v>1.328036206137432</c:v>
                </c:pt>
                <c:pt idx="26">
                  <c:v>1.986318983695932</c:v>
                </c:pt>
                <c:pt idx="27">
                  <c:v>0.506795669200645</c:v>
                </c:pt>
                <c:pt idx="28">
                  <c:v>0.616891115125636</c:v>
                </c:pt>
                <c:pt idx="29">
                  <c:v>0.609554166494184</c:v>
                </c:pt>
                <c:pt idx="37">
                  <c:v>1.60621331840146</c:v>
                </c:pt>
                <c:pt idx="38">
                  <c:v>1.665681859858595</c:v>
                </c:pt>
                <c:pt idx="39">
                  <c:v>0.981378446629848</c:v>
                </c:pt>
                <c:pt idx="40">
                  <c:v>0.672910234185071</c:v>
                </c:pt>
                <c:pt idx="41">
                  <c:v>0.396829487007699</c:v>
                </c:pt>
                <c:pt idx="42">
                  <c:v>1.737753443939598</c:v>
                </c:pt>
                <c:pt idx="43">
                  <c:v>1.82341748323616</c:v>
                </c:pt>
                <c:pt idx="44">
                  <c:v>0.548547479146978</c:v>
                </c:pt>
                <c:pt idx="45">
                  <c:v>0.691709791146939</c:v>
                </c:pt>
                <c:pt idx="46">
                  <c:v>0.471270991109648</c:v>
                </c:pt>
                <c:pt idx="47">
                  <c:v>1.55930548350676</c:v>
                </c:pt>
                <c:pt idx="48">
                  <c:v>0.411773834773162</c:v>
                </c:pt>
                <c:pt idx="49">
                  <c:v>0.529491313845834</c:v>
                </c:pt>
                <c:pt idx="50">
                  <c:v>0.549023724543355</c:v>
                </c:pt>
                <c:pt idx="51">
                  <c:v>0.416308523968808</c:v>
                </c:pt>
                <c:pt idx="52">
                  <c:v>1.61351889488399</c:v>
                </c:pt>
                <c:pt idx="53">
                  <c:v>1.293523159394442</c:v>
                </c:pt>
                <c:pt idx="54">
                  <c:v>0.473832493810296</c:v>
                </c:pt>
                <c:pt idx="55">
                  <c:v>0.463204392772784</c:v>
                </c:pt>
                <c:pt idx="56">
                  <c:v>0.502408667066388</c:v>
                </c:pt>
                <c:pt idx="57">
                  <c:v>0.5066699553966</c:v>
                </c:pt>
                <c:pt idx="58">
                  <c:v>0.312945115041119</c:v>
                </c:pt>
                <c:pt idx="59">
                  <c:v>0.606324430210503</c:v>
                </c:pt>
                <c:pt idx="60">
                  <c:v>1.144081835500704</c:v>
                </c:pt>
                <c:pt idx="61">
                  <c:v>1.214738411830496</c:v>
                </c:pt>
                <c:pt idx="62">
                  <c:v>0.656075923251496</c:v>
                </c:pt>
                <c:pt idx="63">
                  <c:v>1.78477959665418</c:v>
                </c:pt>
                <c:pt idx="71">
                  <c:v>0.561687134048396</c:v>
                </c:pt>
                <c:pt idx="72">
                  <c:v>0.541930176358682</c:v>
                </c:pt>
                <c:pt idx="73">
                  <c:v>1.566867200731482</c:v>
                </c:pt>
                <c:pt idx="74">
                  <c:v>0.549752611324904</c:v>
                </c:pt>
                <c:pt idx="75">
                  <c:v>0.666891003089724</c:v>
                </c:pt>
                <c:pt idx="76">
                  <c:v>1.800925546727824</c:v>
                </c:pt>
                <c:pt idx="77">
                  <c:v>0.693677741901885</c:v>
                </c:pt>
                <c:pt idx="78">
                  <c:v>0.699307880306422</c:v>
                </c:pt>
                <c:pt idx="79">
                  <c:v>0.601107520019762</c:v>
                </c:pt>
                <c:pt idx="80">
                  <c:v>0.639551076405723</c:v>
                </c:pt>
                <c:pt idx="81">
                  <c:v>0.698221296785488</c:v>
                </c:pt>
                <c:pt idx="82">
                  <c:v>0.685729745478762</c:v>
                </c:pt>
                <c:pt idx="83">
                  <c:v>0.69867542783473</c:v>
                </c:pt>
                <c:pt idx="84">
                  <c:v>0.662792523951625</c:v>
                </c:pt>
                <c:pt idx="85">
                  <c:v>0.659044642306348</c:v>
                </c:pt>
                <c:pt idx="86">
                  <c:v>0.649076354045394</c:v>
                </c:pt>
                <c:pt idx="87">
                  <c:v>1.468851791530945</c:v>
                </c:pt>
                <c:pt idx="88">
                  <c:v>0.637060860959921</c:v>
                </c:pt>
                <c:pt idx="89">
                  <c:v>0.564785082239729</c:v>
                </c:pt>
                <c:pt idx="90">
                  <c:v>0.360996062790817</c:v>
                </c:pt>
                <c:pt idx="91">
                  <c:v>0.650584198055397</c:v>
                </c:pt>
                <c:pt idx="92">
                  <c:v>0.574654190398698</c:v>
                </c:pt>
                <c:pt idx="93">
                  <c:v>0.598577997447688</c:v>
                </c:pt>
                <c:pt idx="94">
                  <c:v>0.591907889402416</c:v>
                </c:pt>
                <c:pt idx="95">
                  <c:v>0.625549503299546</c:v>
                </c:pt>
                <c:pt idx="96">
                  <c:v>0.672670613269865</c:v>
                </c:pt>
                <c:pt idx="97">
                  <c:v>0.665306122448979</c:v>
                </c:pt>
                <c:pt idx="105">
                  <c:v>0.682332750938207</c:v>
                </c:pt>
                <c:pt idx="106">
                  <c:v>1.636415231168613</c:v>
                </c:pt>
                <c:pt idx="107">
                  <c:v>0.401298076430904</c:v>
                </c:pt>
                <c:pt idx="108">
                  <c:v>0.576078346655145</c:v>
                </c:pt>
                <c:pt idx="109">
                  <c:v>0.394469170478836</c:v>
                </c:pt>
                <c:pt idx="110">
                  <c:v>0.46617674001995</c:v>
                </c:pt>
                <c:pt idx="111">
                  <c:v>0.458297986799363</c:v>
                </c:pt>
                <c:pt idx="112">
                  <c:v>1.06431923442628</c:v>
                </c:pt>
                <c:pt idx="113">
                  <c:v>0.430620527277797</c:v>
                </c:pt>
                <c:pt idx="114">
                  <c:v>0.128454812911781</c:v>
                </c:pt>
                <c:pt idx="115">
                  <c:v>0.13835620619144</c:v>
                </c:pt>
                <c:pt idx="116">
                  <c:v>0.508934514361784</c:v>
                </c:pt>
                <c:pt idx="117">
                  <c:v>0.479323404735756</c:v>
                </c:pt>
                <c:pt idx="118">
                  <c:v>0.457063420182404</c:v>
                </c:pt>
                <c:pt idx="119">
                  <c:v>1.114873665016932</c:v>
                </c:pt>
                <c:pt idx="120">
                  <c:v>0.889755812619303</c:v>
                </c:pt>
                <c:pt idx="121">
                  <c:v>0.281068476608857</c:v>
                </c:pt>
                <c:pt idx="122">
                  <c:v>0.592134702839957</c:v>
                </c:pt>
                <c:pt idx="123">
                  <c:v>0.218429182138734</c:v>
                </c:pt>
                <c:pt idx="124">
                  <c:v>0.922482391805697</c:v>
                </c:pt>
                <c:pt idx="125">
                  <c:v>0.49843143729877</c:v>
                </c:pt>
                <c:pt idx="126">
                  <c:v>1.647201921391978</c:v>
                </c:pt>
                <c:pt idx="127">
                  <c:v>0.437447124610528</c:v>
                </c:pt>
                <c:pt idx="128">
                  <c:v>0.41457312408246</c:v>
                </c:pt>
                <c:pt idx="129">
                  <c:v>0.506793296319568</c:v>
                </c:pt>
                <c:pt idx="130">
                  <c:v>0.472815695402777</c:v>
                </c:pt>
                <c:pt idx="139">
                  <c:v>1.98064441718306</c:v>
                </c:pt>
                <c:pt idx="140">
                  <c:v>0.441545515189377</c:v>
                </c:pt>
                <c:pt idx="141">
                  <c:v>0.579336981010621</c:v>
                </c:pt>
                <c:pt idx="142">
                  <c:v>0.934422266368156</c:v>
                </c:pt>
                <c:pt idx="143">
                  <c:v>1.35573085460021</c:v>
                </c:pt>
                <c:pt idx="144">
                  <c:v>0.145239488422636</c:v>
                </c:pt>
                <c:pt idx="145">
                  <c:v>0.396349413298566</c:v>
                </c:pt>
                <c:pt idx="146">
                  <c:v>2.156244123607947</c:v>
                </c:pt>
                <c:pt idx="147">
                  <c:v>1.621695860713757</c:v>
                </c:pt>
                <c:pt idx="148">
                  <c:v>0.552291907992719</c:v>
                </c:pt>
                <c:pt idx="149">
                  <c:v>1.683540340256758</c:v>
                </c:pt>
                <c:pt idx="150">
                  <c:v>1.792657942049588</c:v>
                </c:pt>
                <c:pt idx="151">
                  <c:v>0.934015951257695</c:v>
                </c:pt>
                <c:pt idx="152">
                  <c:v>0.936765682131906</c:v>
                </c:pt>
                <c:pt idx="153">
                  <c:v>0.400171352746346</c:v>
                </c:pt>
                <c:pt idx="154">
                  <c:v>0.398961038961039</c:v>
                </c:pt>
                <c:pt idx="155">
                  <c:v>1.369546737750165</c:v>
                </c:pt>
                <c:pt idx="156">
                  <c:v>0.526209053357385</c:v>
                </c:pt>
                <c:pt idx="157">
                  <c:v>0.544512863052888</c:v>
                </c:pt>
                <c:pt idx="158">
                  <c:v>0.622231709269438</c:v>
                </c:pt>
                <c:pt idx="159">
                  <c:v>0.497135602803589</c:v>
                </c:pt>
                <c:pt idx="160">
                  <c:v>0.49713606397925</c:v>
                </c:pt>
                <c:pt idx="161">
                  <c:v>0.479401706670076</c:v>
                </c:pt>
                <c:pt idx="162">
                  <c:v>0.275908907612963</c:v>
                </c:pt>
                <c:pt idx="163">
                  <c:v>0.458998278756455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27952760"/>
        <c:axId val="-2127947768"/>
      </c:scatterChart>
      <c:valAx>
        <c:axId val="-2127952760"/>
        <c:scaling>
          <c:orientation val="minMax"/>
          <c:max val="76.0"/>
          <c:min val="45.0"/>
        </c:scaling>
        <c:delete val="0"/>
        <c:axPos val="b"/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-2127947768"/>
        <c:crosses val="autoZero"/>
        <c:crossBetween val="midCat"/>
        <c:majorUnit val="4.0"/>
        <c:minorUnit val="1.0"/>
      </c:valAx>
      <c:valAx>
        <c:axId val="-2127947768"/>
        <c:scaling>
          <c:orientation val="minMax"/>
          <c:max val="8.0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GB"/>
                  <a:t>MgO in wt. %</a:t>
                </a:r>
              </a:p>
            </c:rich>
          </c:tx>
          <c:layout/>
          <c:overlay val="0"/>
          <c:spPr>
            <a:noFill/>
            <a:ln w="25400">
              <a:noFill/>
            </a:ln>
          </c:spPr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-2127952760"/>
        <c:crosses val="autoZero"/>
        <c:crossBetween val="midCat"/>
        <c:majorUnit val="2.0"/>
        <c:minorUnit val="0.5"/>
      </c:valAx>
      <c:spPr>
        <a:noFill/>
        <a:ln w="6350">
          <a:solidFill>
            <a:schemeClr val="tx1"/>
          </a:solidFill>
        </a:ln>
      </c:spPr>
    </c:plotArea>
    <c:legend>
      <c:legendPos val="r"/>
      <c:legendEntry>
        <c:idx val="0"/>
        <c:delete val="1"/>
      </c:legendEntry>
      <c:legendEntry>
        <c:idx val="1"/>
        <c:delete val="1"/>
      </c:legendEntry>
      <c:legendEntry>
        <c:idx val="2"/>
        <c:delete val="1"/>
      </c:legendEntry>
      <c:layout>
        <c:manualLayout>
          <c:xMode val="edge"/>
          <c:yMode val="edge"/>
          <c:x val="0.438359795687904"/>
          <c:y val="0.00187022291400093"/>
          <c:w val="0.524824602484908"/>
          <c:h val="0.552907340182749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</c:spPr>
      <c:txPr>
        <a:bodyPr/>
        <a:lstStyle/>
        <a:p>
          <a:pPr>
            <a:defRPr sz="1100"/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9538332028955"/>
          <c:y val="0.0801399825021872"/>
          <c:w val="0.80810626347009"/>
          <c:h val="0.765545634652729"/>
        </c:manualLayout>
      </c:layout>
      <c:scatterChart>
        <c:scatterStyle val="lineMarker"/>
        <c:varyColors val="0"/>
        <c:ser>
          <c:idx val="0"/>
          <c:order val="0"/>
          <c:spPr>
            <a:ln w="3175">
              <a:solidFill>
                <a:srgbClr val="000000"/>
              </a:solidFill>
              <a:prstDash val="solid"/>
            </a:ln>
          </c:spPr>
          <c:marker>
            <c:symbol val="diamond"/>
            <c:size val="5"/>
            <c:spPr>
              <a:noFill/>
              <a:ln w="9525">
                <a:noFill/>
              </a:ln>
            </c:spPr>
          </c:marker>
          <c:xVal>
            <c:numRef>
              <c:f>([2]Sheet2!$J$31:$J$35,[2]Sheet2!$I$35:$I$36)</c:f>
              <c:numCache>
                <c:formatCode>General</c:formatCode>
                <c:ptCount val="7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</c:numCache>
            </c:numRef>
          </c:xVal>
          <c:yVal>
            <c:numRef>
              <c:f>([2]Sheet2!$K$31:$K$35,[2]Sheet2!$J$35:$J$36)</c:f>
              <c:numCache>
                <c:formatCode>General</c:formatCode>
                <c:ptCount val="7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</c:numCache>
            </c:numRef>
          </c:yVal>
          <c:smooth val="0"/>
        </c:ser>
        <c:ser>
          <c:idx val="3"/>
          <c:order val="1"/>
          <c:spPr>
            <a:ln w="12700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[2]Sheet2!$I$32:$I$33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xVal>
          <c:yVal>
            <c:numRef>
              <c:f>[2]Sheet2!$J$32:$J$33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yVal>
          <c:smooth val="0"/>
        </c:ser>
        <c:ser>
          <c:idx val="1"/>
          <c:order val="2"/>
          <c:spPr>
            <a:ln w="3175">
              <a:solidFill>
                <a:srgbClr val="000000"/>
              </a:solidFill>
              <a:prstDash val="solid"/>
            </a:ln>
          </c:spPr>
          <c:marker>
            <c:symbol val="square"/>
            <c:size val="2"/>
            <c:spPr>
              <a:noFill/>
              <a:ln w="9525">
                <a:noFill/>
              </a:ln>
            </c:spPr>
          </c:marker>
          <c:xVal>
            <c:numRef>
              <c:f>[2]Sheet2!$I$41:$I$42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xVal>
          <c:yVal>
            <c:numRef>
              <c:f>[2]Sheet2!$J$41:$J$42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yVal>
          <c:smooth val="0"/>
        </c:ser>
        <c:ser>
          <c:idx val="8"/>
          <c:order val="3"/>
          <c:tx>
            <c:v>1st stage melt incl</c:v>
          </c:tx>
          <c:spPr>
            <a:ln>
              <a:noFill/>
            </a:ln>
          </c:spPr>
          <c:marker>
            <c:symbol val="square"/>
            <c:size val="5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'Sigmarsson Keiding and Moune'!$BE$25:$CD$25</c:f>
              <c:numCache>
                <c:formatCode>0.00</c:formatCode>
                <c:ptCount val="26"/>
                <c:pt idx="0">
                  <c:v>47.94661190965092</c:v>
                </c:pt>
                <c:pt idx="1">
                  <c:v>45.76098059244126</c:v>
                </c:pt>
                <c:pt idx="2">
                  <c:v>51.15810674723062</c:v>
                </c:pt>
                <c:pt idx="3">
                  <c:v>50.6625891946993</c:v>
                </c:pt>
                <c:pt idx="4">
                  <c:v>47.58974358974356</c:v>
                </c:pt>
                <c:pt idx="5">
                  <c:v>46.30390143737164</c:v>
                </c:pt>
                <c:pt idx="6">
                  <c:v>48.09866392600205</c:v>
                </c:pt>
                <c:pt idx="7">
                  <c:v>48.2051282051282</c:v>
                </c:pt>
                <c:pt idx="8">
                  <c:v>47.51269035532995</c:v>
                </c:pt>
                <c:pt idx="9">
                  <c:v>47.005076142132</c:v>
                </c:pt>
                <c:pt idx="10">
                  <c:v>49.438202247191</c:v>
                </c:pt>
                <c:pt idx="11">
                  <c:v>47.49744637385086</c:v>
                </c:pt>
                <c:pt idx="12">
                  <c:v>45.0920245398773</c:v>
                </c:pt>
                <c:pt idx="13">
                  <c:v>49.74358974358975</c:v>
                </c:pt>
                <c:pt idx="14">
                  <c:v>48.21973550356053</c:v>
                </c:pt>
                <c:pt idx="15">
                  <c:v>50.67357512953368</c:v>
                </c:pt>
                <c:pt idx="16">
                  <c:v>48.85654885654885</c:v>
                </c:pt>
                <c:pt idx="17">
                  <c:v>50.61728395061724</c:v>
                </c:pt>
                <c:pt idx="18">
                  <c:v>49.48665297741272</c:v>
                </c:pt>
                <c:pt idx="19">
                  <c:v>50.81967213114752</c:v>
                </c:pt>
                <c:pt idx="20">
                  <c:v>49.69574036511156</c:v>
                </c:pt>
                <c:pt idx="21">
                  <c:v>49.34409687184658</c:v>
                </c:pt>
                <c:pt idx="22">
                  <c:v>47.64344262295082</c:v>
                </c:pt>
                <c:pt idx="23">
                  <c:v>48.27945776850886</c:v>
                </c:pt>
                <c:pt idx="24">
                  <c:v>46.90721649484534</c:v>
                </c:pt>
                <c:pt idx="25">
                  <c:v>51.93482688391036</c:v>
                </c:pt>
              </c:numCache>
            </c:numRef>
          </c:xVal>
          <c:yVal>
            <c:numRef>
              <c:f>'Sigmarsson Keiding and Moune'!$BE$28:$CD$28</c:f>
              <c:numCache>
                <c:formatCode>0.00</c:formatCode>
                <c:ptCount val="26"/>
                <c:pt idx="0">
                  <c:v>13.96303901437372</c:v>
                </c:pt>
                <c:pt idx="1">
                  <c:v>14.81103166496425</c:v>
                </c:pt>
                <c:pt idx="2">
                  <c:v>6.63645518630413</c:v>
                </c:pt>
                <c:pt idx="3">
                  <c:v>7.08460754332314</c:v>
                </c:pt>
                <c:pt idx="4">
                  <c:v>10.97435897435897</c:v>
                </c:pt>
                <c:pt idx="5">
                  <c:v>14.27104722792608</c:v>
                </c:pt>
                <c:pt idx="6">
                  <c:v>12.74409044193217</c:v>
                </c:pt>
                <c:pt idx="7">
                  <c:v>10.97435897435897</c:v>
                </c:pt>
                <c:pt idx="8">
                  <c:v>11.77664974619289</c:v>
                </c:pt>
                <c:pt idx="9">
                  <c:v>11.87817258883249</c:v>
                </c:pt>
                <c:pt idx="10">
                  <c:v>10.8273748723187</c:v>
                </c:pt>
                <c:pt idx="11">
                  <c:v>11.44024514811032</c:v>
                </c:pt>
                <c:pt idx="12">
                  <c:v>12.26993865030675</c:v>
                </c:pt>
                <c:pt idx="13">
                  <c:v>9.77435897435897</c:v>
                </c:pt>
                <c:pt idx="14">
                  <c:v>8.19938962360122</c:v>
                </c:pt>
                <c:pt idx="15">
                  <c:v>6.901554404145077</c:v>
                </c:pt>
                <c:pt idx="16">
                  <c:v>7.12058212058212</c:v>
                </c:pt>
                <c:pt idx="17">
                  <c:v>7.078189300411522</c:v>
                </c:pt>
                <c:pt idx="18">
                  <c:v>9.199178644763858</c:v>
                </c:pt>
                <c:pt idx="19">
                  <c:v>9.467213114754098</c:v>
                </c:pt>
                <c:pt idx="20">
                  <c:v>6.470588235294117</c:v>
                </c:pt>
                <c:pt idx="21">
                  <c:v>10.4944500504541</c:v>
                </c:pt>
                <c:pt idx="22">
                  <c:v>11.9877049180328</c:v>
                </c:pt>
                <c:pt idx="23">
                  <c:v>10.42752867570386</c:v>
                </c:pt>
                <c:pt idx="24">
                  <c:v>10.08247422680412</c:v>
                </c:pt>
                <c:pt idx="25">
                  <c:v>6.64969450101833</c:v>
                </c:pt>
              </c:numCache>
            </c:numRef>
          </c:yVal>
          <c:smooth val="0"/>
        </c:ser>
        <c:ser>
          <c:idx val="7"/>
          <c:order val="4"/>
          <c:tx>
            <c:v>2nd stage tephra</c:v>
          </c:tx>
          <c:spPr>
            <a:ln>
              <a:noFill/>
            </a:ln>
          </c:spPr>
          <c:marker>
            <c:symbol val="square"/>
            <c:size val="5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'Sigmarsson Keiding and Moune'!$B$25:$BB$25</c:f>
              <c:numCache>
                <c:formatCode>0.00</c:formatCode>
                <c:ptCount val="53"/>
                <c:pt idx="0">
                  <c:v>60.6961123549766</c:v>
                </c:pt>
                <c:pt idx="1">
                  <c:v>66.84595088289018</c:v>
                </c:pt>
                <c:pt idx="2">
                  <c:v>51.29744581255724</c:v>
                </c:pt>
                <c:pt idx="3">
                  <c:v>50.97442143727159</c:v>
                </c:pt>
                <c:pt idx="4">
                  <c:v>51.62753199637206</c:v>
                </c:pt>
                <c:pt idx="5">
                  <c:v>51.77511817358946</c:v>
                </c:pt>
                <c:pt idx="6">
                  <c:v>51.69636564985403</c:v>
                </c:pt>
                <c:pt idx="7">
                  <c:v>70.29000411353348</c:v>
                </c:pt>
                <c:pt idx="8">
                  <c:v>71.66513339466418</c:v>
                </c:pt>
                <c:pt idx="9">
                  <c:v>60.2570641640314</c:v>
                </c:pt>
                <c:pt idx="10">
                  <c:v>60.99888336209521</c:v>
                </c:pt>
                <c:pt idx="11">
                  <c:v>58.49018417324427</c:v>
                </c:pt>
                <c:pt idx="12">
                  <c:v>58.66843123282094</c:v>
                </c:pt>
                <c:pt idx="13">
                  <c:v>61.38623909072457</c:v>
                </c:pt>
                <c:pt idx="14">
                  <c:v>59.2675483214649</c:v>
                </c:pt>
                <c:pt idx="15">
                  <c:v>64.88775510204078</c:v>
                </c:pt>
                <c:pt idx="16">
                  <c:v>64.0543042270904</c:v>
                </c:pt>
                <c:pt idx="17">
                  <c:v>63.77768746189796</c:v>
                </c:pt>
                <c:pt idx="18">
                  <c:v>63.7790332705587</c:v>
                </c:pt>
                <c:pt idx="19">
                  <c:v>57.68804752794279</c:v>
                </c:pt>
                <c:pt idx="20">
                  <c:v>58.81823635272946</c:v>
                </c:pt>
                <c:pt idx="21">
                  <c:v>57.67572445603128</c:v>
                </c:pt>
                <c:pt idx="22">
                  <c:v>62.82807731434384</c:v>
                </c:pt>
                <c:pt idx="23">
                  <c:v>63.70605069501227</c:v>
                </c:pt>
                <c:pt idx="24">
                  <c:v>62.9278728606357</c:v>
                </c:pt>
                <c:pt idx="25">
                  <c:v>62.07416340066323</c:v>
                </c:pt>
                <c:pt idx="26">
                  <c:v>62.06441125673064</c:v>
                </c:pt>
                <c:pt idx="27">
                  <c:v>58.3983983983984</c:v>
                </c:pt>
                <c:pt idx="28">
                  <c:v>62.48589888216592</c:v>
                </c:pt>
                <c:pt idx="29">
                  <c:v>62.95886553354116</c:v>
                </c:pt>
                <c:pt idx="30">
                  <c:v>65.47039740470395</c:v>
                </c:pt>
                <c:pt idx="31">
                  <c:v>47.47085656360869</c:v>
                </c:pt>
                <c:pt idx="32">
                  <c:v>47.68313983355596</c:v>
                </c:pt>
                <c:pt idx="33">
                  <c:v>48.06515198672061</c:v>
                </c:pt>
                <c:pt idx="34">
                  <c:v>47.81727944900229</c:v>
                </c:pt>
                <c:pt idx="35">
                  <c:v>69.29594512810168</c:v>
                </c:pt>
                <c:pt idx="38">
                  <c:v>50.78672216018678</c:v>
                </c:pt>
                <c:pt idx="39">
                  <c:v>51.44168412650902</c:v>
                </c:pt>
                <c:pt idx="40">
                  <c:v>61.1189945266572</c:v>
                </c:pt>
                <c:pt idx="41">
                  <c:v>70.08141811810781</c:v>
                </c:pt>
                <c:pt idx="42">
                  <c:v>60.99888336209521</c:v>
                </c:pt>
                <c:pt idx="43">
                  <c:v>58.82828282828283</c:v>
                </c:pt>
                <c:pt idx="44">
                  <c:v>58.47209607427591</c:v>
                </c:pt>
                <c:pt idx="45">
                  <c:v>58.07136359041744</c:v>
                </c:pt>
                <c:pt idx="46">
                  <c:v>61.46267140680548</c:v>
                </c:pt>
                <c:pt idx="47">
                  <c:v>57.68804752794279</c:v>
                </c:pt>
                <c:pt idx="48">
                  <c:v>58.81823635272946</c:v>
                </c:pt>
                <c:pt idx="49">
                  <c:v>62.82807731434384</c:v>
                </c:pt>
                <c:pt idx="50">
                  <c:v>64.64564534117408</c:v>
                </c:pt>
                <c:pt idx="51">
                  <c:v>65.03744181339808</c:v>
                </c:pt>
                <c:pt idx="52">
                  <c:v>66.64986897802861</c:v>
                </c:pt>
              </c:numCache>
            </c:numRef>
          </c:xVal>
          <c:yVal>
            <c:numRef>
              <c:f>'Sigmarsson Keiding and Moune'!$B$28:$AK$28</c:f>
              <c:numCache>
                <c:formatCode>0.00</c:formatCode>
                <c:ptCount val="36"/>
                <c:pt idx="0">
                  <c:v>8.508039894158354</c:v>
                </c:pt>
                <c:pt idx="1">
                  <c:v>3.57215344022732</c:v>
                </c:pt>
                <c:pt idx="2">
                  <c:v>13.94118245649741</c:v>
                </c:pt>
                <c:pt idx="3">
                  <c:v>13.78400324807146</c:v>
                </c:pt>
                <c:pt idx="4">
                  <c:v>14.40088682858007</c:v>
                </c:pt>
                <c:pt idx="5">
                  <c:v>14.41214925072916</c:v>
                </c:pt>
                <c:pt idx="6">
                  <c:v>14.4065237088493</c:v>
                </c:pt>
                <c:pt idx="7">
                  <c:v>4.411764705882355</c:v>
                </c:pt>
                <c:pt idx="8">
                  <c:v>3.383420218746806</c:v>
                </c:pt>
                <c:pt idx="9">
                  <c:v>8.92583902886871</c:v>
                </c:pt>
                <c:pt idx="10">
                  <c:v>8.638716881534865</c:v>
                </c:pt>
                <c:pt idx="11">
                  <c:v>9.492005666869056</c:v>
                </c:pt>
                <c:pt idx="12">
                  <c:v>9.956225185788455</c:v>
                </c:pt>
                <c:pt idx="13">
                  <c:v>9.285569311954535</c:v>
                </c:pt>
                <c:pt idx="14">
                  <c:v>9.877924720244151</c:v>
                </c:pt>
                <c:pt idx="15">
                  <c:v>8.33673469387755</c:v>
                </c:pt>
                <c:pt idx="16">
                  <c:v>8.351331893448522</c:v>
                </c:pt>
                <c:pt idx="17">
                  <c:v>7.945539524486891</c:v>
                </c:pt>
                <c:pt idx="18">
                  <c:v>8.57920066959615</c:v>
                </c:pt>
                <c:pt idx="19">
                  <c:v>10.2003826402175</c:v>
                </c:pt>
                <c:pt idx="20">
                  <c:v>10.03799240151969</c:v>
                </c:pt>
                <c:pt idx="21">
                  <c:v>10.14739797453123</c:v>
                </c:pt>
                <c:pt idx="22">
                  <c:v>8.341810783316372</c:v>
                </c:pt>
                <c:pt idx="23">
                  <c:v>6.520850367947667</c:v>
                </c:pt>
                <c:pt idx="24">
                  <c:v>7.691524042379786</c:v>
                </c:pt>
                <c:pt idx="25">
                  <c:v>8.230328610189931</c:v>
                </c:pt>
                <c:pt idx="26">
                  <c:v>8.26983643198212</c:v>
                </c:pt>
                <c:pt idx="27">
                  <c:v>11.87187187187187</c:v>
                </c:pt>
                <c:pt idx="28">
                  <c:v>8.327351040918872</c:v>
                </c:pt>
                <c:pt idx="29">
                  <c:v>8.417982500251431</c:v>
                </c:pt>
                <c:pt idx="30">
                  <c:v>6.275344687753446</c:v>
                </c:pt>
                <c:pt idx="31">
                  <c:v>14.63760770400405</c:v>
                </c:pt>
                <c:pt idx="32">
                  <c:v>12.21617178670502</c:v>
                </c:pt>
                <c:pt idx="33">
                  <c:v>12.60504201680672</c:v>
                </c:pt>
                <c:pt idx="34">
                  <c:v>15.02076369897701</c:v>
                </c:pt>
                <c:pt idx="35">
                  <c:v>4.670163405285454</c:v>
                </c:pt>
              </c:numCache>
            </c:numRef>
          </c:yVal>
          <c:smooth val="0"/>
        </c:ser>
        <c:ser>
          <c:idx val="9"/>
          <c:order val="5"/>
          <c:tx>
            <c:v>18./19.05.10</c:v>
          </c:tx>
          <c:spPr>
            <a:ln>
              <a:noFill/>
            </a:ln>
          </c:spPr>
          <c:marker>
            <c:symbol val="circle"/>
            <c:size val="5"/>
            <c:spPr>
              <a:solidFill>
                <a:srgbClr val="CE0A68"/>
              </a:solidFill>
              <a:ln>
                <a:solidFill>
                  <a:schemeClr val="accent2">
                    <a:lumMod val="50000"/>
                  </a:schemeClr>
                </a:solidFill>
              </a:ln>
            </c:spPr>
          </c:marker>
          <c:xVal>
            <c:numRef>
              <c:f>'glass all'!$P$7:$P$140</c:f>
              <c:numCache>
                <c:formatCode>0.00</c:formatCode>
                <c:ptCount val="134"/>
                <c:pt idx="0">
                  <c:v>64.4462213474392</c:v>
                </c:pt>
                <c:pt idx="1">
                  <c:v>67.87453010414741</c:v>
                </c:pt>
                <c:pt idx="2">
                  <c:v>64.16803611174666</c:v>
                </c:pt>
                <c:pt idx="3">
                  <c:v>67.11611263807498</c:v>
                </c:pt>
                <c:pt idx="4">
                  <c:v>67.47919082856934</c:v>
                </c:pt>
                <c:pt idx="5">
                  <c:v>66.22584880885381</c:v>
                </c:pt>
                <c:pt idx="6">
                  <c:v>67.19431481989811</c:v>
                </c:pt>
                <c:pt idx="7">
                  <c:v>67.2993880850541</c:v>
                </c:pt>
                <c:pt idx="8">
                  <c:v>66.96532118189188</c:v>
                </c:pt>
                <c:pt idx="9">
                  <c:v>67.56798405572278</c:v>
                </c:pt>
                <c:pt idx="10">
                  <c:v>59.34401612704157</c:v>
                </c:pt>
                <c:pt idx="11">
                  <c:v>65.08739461237918</c:v>
                </c:pt>
                <c:pt idx="12">
                  <c:v>65.371637119876</c:v>
                </c:pt>
                <c:pt idx="13">
                  <c:v>67.83053767800131</c:v>
                </c:pt>
                <c:pt idx="14">
                  <c:v>66.18533400301354</c:v>
                </c:pt>
                <c:pt idx="15">
                  <c:v>66.78800037227383</c:v>
                </c:pt>
                <c:pt idx="16">
                  <c:v>66.2519073806671</c:v>
                </c:pt>
                <c:pt idx="17">
                  <c:v>66.42847554238386</c:v>
                </c:pt>
                <c:pt idx="18">
                  <c:v>68.03302553864071</c:v>
                </c:pt>
                <c:pt idx="19">
                  <c:v>67.64723832773878</c:v>
                </c:pt>
                <c:pt idx="20">
                  <c:v>67.77967566677643</c:v>
                </c:pt>
                <c:pt idx="21">
                  <c:v>66.48219466614357</c:v>
                </c:pt>
                <c:pt idx="22">
                  <c:v>67.37347977606856</c:v>
                </c:pt>
                <c:pt idx="23">
                  <c:v>67.404091675023</c:v>
                </c:pt>
                <c:pt idx="24">
                  <c:v>66.8108845476479</c:v>
                </c:pt>
                <c:pt idx="25">
                  <c:v>60.01143347148776</c:v>
                </c:pt>
                <c:pt idx="33">
                  <c:v>65.27519846533743</c:v>
                </c:pt>
                <c:pt idx="34">
                  <c:v>67.0527804350538</c:v>
                </c:pt>
                <c:pt idx="35">
                  <c:v>64.2664740182672</c:v>
                </c:pt>
                <c:pt idx="36">
                  <c:v>66.90005052640261</c:v>
                </c:pt>
                <c:pt idx="37">
                  <c:v>67.28706045525008</c:v>
                </c:pt>
                <c:pt idx="38">
                  <c:v>66.61501447620601</c:v>
                </c:pt>
                <c:pt idx="39">
                  <c:v>66.83787860258444</c:v>
                </c:pt>
                <c:pt idx="40">
                  <c:v>66.7999299337462</c:v>
                </c:pt>
                <c:pt idx="41">
                  <c:v>66.25423780893756</c:v>
                </c:pt>
                <c:pt idx="42">
                  <c:v>68.17132834856451</c:v>
                </c:pt>
                <c:pt idx="43">
                  <c:v>67.39374648942145</c:v>
                </c:pt>
                <c:pt idx="44">
                  <c:v>67.09053442544863</c:v>
                </c:pt>
                <c:pt idx="45">
                  <c:v>64.24001993935112</c:v>
                </c:pt>
                <c:pt idx="46">
                  <c:v>58.81062414300948</c:v>
                </c:pt>
                <c:pt idx="47">
                  <c:v>67.23551247679931</c:v>
                </c:pt>
                <c:pt idx="48">
                  <c:v>67.0949072886417</c:v>
                </c:pt>
                <c:pt idx="49">
                  <c:v>67.11656315972863</c:v>
                </c:pt>
                <c:pt idx="50">
                  <c:v>67.08917554683116</c:v>
                </c:pt>
                <c:pt idx="51">
                  <c:v>67.06709579549414</c:v>
                </c:pt>
                <c:pt idx="52">
                  <c:v>66.64178949768848</c:v>
                </c:pt>
                <c:pt idx="53">
                  <c:v>67.18260491950744</c:v>
                </c:pt>
                <c:pt idx="54">
                  <c:v>67.06937923839331</c:v>
                </c:pt>
                <c:pt idx="55">
                  <c:v>67.58731308532108</c:v>
                </c:pt>
                <c:pt idx="56">
                  <c:v>66.09090251289523</c:v>
                </c:pt>
                <c:pt idx="57">
                  <c:v>67.0415632881544</c:v>
                </c:pt>
                <c:pt idx="58">
                  <c:v>67.01887026306818</c:v>
                </c:pt>
                <c:pt idx="59">
                  <c:v>67.10790335790335</c:v>
                </c:pt>
                <c:pt idx="60">
                  <c:v>66.7356994929658</c:v>
                </c:pt>
                <c:pt idx="68">
                  <c:v>66.85353598272494</c:v>
                </c:pt>
                <c:pt idx="69">
                  <c:v>66.14664910224361</c:v>
                </c:pt>
                <c:pt idx="70">
                  <c:v>63.73922973113257</c:v>
                </c:pt>
                <c:pt idx="71">
                  <c:v>67.40668837675346</c:v>
                </c:pt>
                <c:pt idx="72">
                  <c:v>60.64196113798475</c:v>
                </c:pt>
                <c:pt idx="73">
                  <c:v>67.51431178959593</c:v>
                </c:pt>
                <c:pt idx="74">
                  <c:v>60.08307651078652</c:v>
                </c:pt>
                <c:pt idx="75">
                  <c:v>66.4970532682403</c:v>
                </c:pt>
                <c:pt idx="76">
                  <c:v>64.07133264624126</c:v>
                </c:pt>
                <c:pt idx="77">
                  <c:v>66.32135066116642</c:v>
                </c:pt>
                <c:pt idx="78">
                  <c:v>60.27097051685116</c:v>
                </c:pt>
                <c:pt idx="79">
                  <c:v>66.83142860141253</c:v>
                </c:pt>
                <c:pt idx="80">
                  <c:v>66.25038735667796</c:v>
                </c:pt>
                <c:pt idx="81">
                  <c:v>67.05392985695462</c:v>
                </c:pt>
                <c:pt idx="82">
                  <c:v>67.2682594420468</c:v>
                </c:pt>
                <c:pt idx="83">
                  <c:v>66.1753095653619</c:v>
                </c:pt>
                <c:pt idx="84">
                  <c:v>67.07518434573925</c:v>
                </c:pt>
                <c:pt idx="85">
                  <c:v>67.3461889715839</c:v>
                </c:pt>
                <c:pt idx="86">
                  <c:v>67.74919412232594</c:v>
                </c:pt>
                <c:pt idx="87">
                  <c:v>67.05101977558737</c:v>
                </c:pt>
                <c:pt idx="88">
                  <c:v>66.223563088202</c:v>
                </c:pt>
                <c:pt idx="89">
                  <c:v>66.19309581719673</c:v>
                </c:pt>
                <c:pt idx="90">
                  <c:v>60.20580729139976</c:v>
                </c:pt>
                <c:pt idx="91">
                  <c:v>67.10351416465895</c:v>
                </c:pt>
                <c:pt idx="92">
                  <c:v>62.31509066356034</c:v>
                </c:pt>
                <c:pt idx="93">
                  <c:v>59.71595915617062</c:v>
                </c:pt>
                <c:pt idx="94">
                  <c:v>64.38887403048935</c:v>
                </c:pt>
                <c:pt idx="95">
                  <c:v>66.89411642519607</c:v>
                </c:pt>
                <c:pt idx="96">
                  <c:v>64.99711078091468</c:v>
                </c:pt>
                <c:pt idx="97">
                  <c:v>65.21784178625084</c:v>
                </c:pt>
                <c:pt idx="105">
                  <c:v>59.66135154111506</c:v>
                </c:pt>
                <c:pt idx="106">
                  <c:v>66.8416910043704</c:v>
                </c:pt>
                <c:pt idx="107">
                  <c:v>65.99073238743539</c:v>
                </c:pt>
                <c:pt idx="108">
                  <c:v>66.7587070549471</c:v>
                </c:pt>
                <c:pt idx="109">
                  <c:v>67.03205705472573</c:v>
                </c:pt>
                <c:pt idx="110">
                  <c:v>62.17497012403675</c:v>
                </c:pt>
                <c:pt idx="111">
                  <c:v>66.47579759669155</c:v>
                </c:pt>
                <c:pt idx="112">
                  <c:v>67.4313906876349</c:v>
                </c:pt>
                <c:pt idx="113">
                  <c:v>66.928298905303</c:v>
                </c:pt>
                <c:pt idx="114">
                  <c:v>66.75120440818488</c:v>
                </c:pt>
                <c:pt idx="115">
                  <c:v>66.41307149116026</c:v>
                </c:pt>
                <c:pt idx="116">
                  <c:v>67.43484367684547</c:v>
                </c:pt>
                <c:pt idx="117">
                  <c:v>59.86611976347131</c:v>
                </c:pt>
                <c:pt idx="118">
                  <c:v>67.23641430562005</c:v>
                </c:pt>
                <c:pt idx="119">
                  <c:v>67.1436948939804</c:v>
                </c:pt>
                <c:pt idx="120">
                  <c:v>60.21425398497948</c:v>
                </c:pt>
                <c:pt idx="121">
                  <c:v>68.47628169369861</c:v>
                </c:pt>
                <c:pt idx="122">
                  <c:v>67.6306132253877</c:v>
                </c:pt>
                <c:pt idx="123">
                  <c:v>59.76076358175797</c:v>
                </c:pt>
                <c:pt idx="124">
                  <c:v>66.59478110847529</c:v>
                </c:pt>
                <c:pt idx="125">
                  <c:v>64.44368903035737</c:v>
                </c:pt>
                <c:pt idx="126">
                  <c:v>66.7068769976286</c:v>
                </c:pt>
                <c:pt idx="127">
                  <c:v>61.71850149296613</c:v>
                </c:pt>
                <c:pt idx="128">
                  <c:v>60.00310623317457</c:v>
                </c:pt>
                <c:pt idx="129">
                  <c:v>66.4693454933378</c:v>
                </c:pt>
                <c:pt idx="130">
                  <c:v>66.973719579017</c:v>
                </c:pt>
                <c:pt idx="131">
                  <c:v>66.83677729075346</c:v>
                </c:pt>
                <c:pt idx="132">
                  <c:v>67.81995851864077</c:v>
                </c:pt>
                <c:pt idx="133">
                  <c:v>67.1689989235737</c:v>
                </c:pt>
              </c:numCache>
            </c:numRef>
          </c:xVal>
          <c:yVal>
            <c:numRef>
              <c:f>'glass all'!$T$7:$T$140</c:f>
              <c:numCache>
                <c:formatCode>0.00</c:formatCode>
                <c:ptCount val="134"/>
                <c:pt idx="0">
                  <c:v>6.91146922540698</c:v>
                </c:pt>
                <c:pt idx="1">
                  <c:v>6.016721102688936</c:v>
                </c:pt>
                <c:pt idx="2">
                  <c:v>6.837517941464021</c:v>
                </c:pt>
                <c:pt idx="3">
                  <c:v>5.30622828398071</c:v>
                </c:pt>
                <c:pt idx="4">
                  <c:v>4.82177496330812</c:v>
                </c:pt>
                <c:pt idx="5">
                  <c:v>5.787948894307926</c:v>
                </c:pt>
                <c:pt idx="6">
                  <c:v>5.517430688992587</c:v>
                </c:pt>
                <c:pt idx="7">
                  <c:v>5.2442543437775</c:v>
                </c:pt>
                <c:pt idx="8">
                  <c:v>5.465069737368761</c:v>
                </c:pt>
                <c:pt idx="9">
                  <c:v>5.069910313440655</c:v>
                </c:pt>
                <c:pt idx="10">
                  <c:v>9.437610564857861</c:v>
                </c:pt>
                <c:pt idx="11">
                  <c:v>6.061073411474398</c:v>
                </c:pt>
                <c:pt idx="12">
                  <c:v>6.323590878044303</c:v>
                </c:pt>
                <c:pt idx="13">
                  <c:v>5.176100947651141</c:v>
                </c:pt>
                <c:pt idx="14">
                  <c:v>5.974803281433117</c:v>
                </c:pt>
                <c:pt idx="15">
                  <c:v>5.78472229403431</c:v>
                </c:pt>
                <c:pt idx="16">
                  <c:v>5.683738363697809</c:v>
                </c:pt>
                <c:pt idx="17">
                  <c:v>5.998492374097748</c:v>
                </c:pt>
                <c:pt idx="18">
                  <c:v>5.87617502703602</c:v>
                </c:pt>
                <c:pt idx="19">
                  <c:v>5.563014952700638</c:v>
                </c:pt>
                <c:pt idx="20">
                  <c:v>5.308486993743826</c:v>
                </c:pt>
                <c:pt idx="21">
                  <c:v>5.475307940900128</c:v>
                </c:pt>
                <c:pt idx="22">
                  <c:v>5.840098350995195</c:v>
                </c:pt>
                <c:pt idx="23">
                  <c:v>5.667145648330969</c:v>
                </c:pt>
                <c:pt idx="24">
                  <c:v>5.730370249717501</c:v>
                </c:pt>
                <c:pt idx="25">
                  <c:v>9.616366197758223</c:v>
                </c:pt>
                <c:pt idx="33">
                  <c:v>6.477418828187178</c:v>
                </c:pt>
                <c:pt idx="34">
                  <c:v>5.683566942561245</c:v>
                </c:pt>
                <c:pt idx="35">
                  <c:v>6.863099231126475</c:v>
                </c:pt>
                <c:pt idx="36">
                  <c:v>5.615648748698172</c:v>
                </c:pt>
                <c:pt idx="37">
                  <c:v>5.423431508525738</c:v>
                </c:pt>
                <c:pt idx="38">
                  <c:v>5.652856502059287</c:v>
                </c:pt>
                <c:pt idx="39">
                  <c:v>5.624515918633561</c:v>
                </c:pt>
                <c:pt idx="40">
                  <c:v>5.61251300862433</c:v>
                </c:pt>
                <c:pt idx="41">
                  <c:v>5.922177952126841</c:v>
                </c:pt>
                <c:pt idx="42">
                  <c:v>5.554017046678355</c:v>
                </c:pt>
                <c:pt idx="43">
                  <c:v>5.600282926626307</c:v>
                </c:pt>
                <c:pt idx="44">
                  <c:v>5.525468308291309</c:v>
                </c:pt>
                <c:pt idx="45">
                  <c:v>6.639180824990651</c:v>
                </c:pt>
                <c:pt idx="46">
                  <c:v>9.206236351632725</c:v>
                </c:pt>
                <c:pt idx="47">
                  <c:v>5.524850484636007</c:v>
                </c:pt>
                <c:pt idx="48">
                  <c:v>5.224056724780151</c:v>
                </c:pt>
                <c:pt idx="49">
                  <c:v>5.688782307487344</c:v>
                </c:pt>
                <c:pt idx="50">
                  <c:v>5.78085963391628</c:v>
                </c:pt>
                <c:pt idx="51">
                  <c:v>5.673315430187981</c:v>
                </c:pt>
                <c:pt idx="52">
                  <c:v>5.621203640359059</c:v>
                </c:pt>
                <c:pt idx="53">
                  <c:v>6.01859032021258</c:v>
                </c:pt>
                <c:pt idx="54">
                  <c:v>5.297861241523214</c:v>
                </c:pt>
                <c:pt idx="55">
                  <c:v>5.500077611631396</c:v>
                </c:pt>
                <c:pt idx="56">
                  <c:v>5.347267446067334</c:v>
                </c:pt>
                <c:pt idx="57">
                  <c:v>5.820295679632551</c:v>
                </c:pt>
                <c:pt idx="58">
                  <c:v>5.183899854367428</c:v>
                </c:pt>
                <c:pt idx="59">
                  <c:v>5.792383292383293</c:v>
                </c:pt>
                <c:pt idx="60">
                  <c:v>5.747747931565685</c:v>
                </c:pt>
                <c:pt idx="68">
                  <c:v>5.677712719571446</c:v>
                </c:pt>
                <c:pt idx="69">
                  <c:v>5.854346676071237</c:v>
                </c:pt>
                <c:pt idx="70">
                  <c:v>8.211356794352742</c:v>
                </c:pt>
                <c:pt idx="71">
                  <c:v>5.282439879759517</c:v>
                </c:pt>
                <c:pt idx="72">
                  <c:v>8.966344182995821</c:v>
                </c:pt>
                <c:pt idx="73">
                  <c:v>5.454036339500538</c:v>
                </c:pt>
                <c:pt idx="74">
                  <c:v>9.62079592657108</c:v>
                </c:pt>
                <c:pt idx="75">
                  <c:v>5.467193741162384</c:v>
                </c:pt>
                <c:pt idx="76">
                  <c:v>6.870920391017833</c:v>
                </c:pt>
                <c:pt idx="77">
                  <c:v>6.052335018558149</c:v>
                </c:pt>
                <c:pt idx="78">
                  <c:v>9.407162387735665</c:v>
                </c:pt>
                <c:pt idx="79">
                  <c:v>5.67326763844725</c:v>
                </c:pt>
                <c:pt idx="80">
                  <c:v>5.543848775952898</c:v>
                </c:pt>
                <c:pt idx="81">
                  <c:v>5.277844050496354</c:v>
                </c:pt>
                <c:pt idx="82">
                  <c:v>5.328638982385859</c:v>
                </c:pt>
                <c:pt idx="83">
                  <c:v>5.654242499792237</c:v>
                </c:pt>
                <c:pt idx="84">
                  <c:v>5.595495708000449</c:v>
                </c:pt>
                <c:pt idx="85">
                  <c:v>5.486915171682604</c:v>
                </c:pt>
                <c:pt idx="86">
                  <c:v>4.750491899359484</c:v>
                </c:pt>
                <c:pt idx="87">
                  <c:v>5.42020540160767</c:v>
                </c:pt>
                <c:pt idx="88">
                  <c:v>5.775448423567206</c:v>
                </c:pt>
                <c:pt idx="89">
                  <c:v>5.735043894902764</c:v>
                </c:pt>
                <c:pt idx="90">
                  <c:v>9.426342923324485</c:v>
                </c:pt>
                <c:pt idx="91">
                  <c:v>5.461286034726261</c:v>
                </c:pt>
                <c:pt idx="92">
                  <c:v>8.268475470842311</c:v>
                </c:pt>
                <c:pt idx="93">
                  <c:v>9.010521950966671</c:v>
                </c:pt>
                <c:pt idx="94">
                  <c:v>6.41677124693974</c:v>
                </c:pt>
                <c:pt idx="95">
                  <c:v>5.811912551280051</c:v>
                </c:pt>
                <c:pt idx="96">
                  <c:v>6.729816740960872</c:v>
                </c:pt>
                <c:pt idx="97">
                  <c:v>6.943998342226597</c:v>
                </c:pt>
                <c:pt idx="105">
                  <c:v>10.05667884362948</c:v>
                </c:pt>
                <c:pt idx="106">
                  <c:v>5.660846330702788</c:v>
                </c:pt>
                <c:pt idx="107">
                  <c:v>5.784056425818091</c:v>
                </c:pt>
                <c:pt idx="108">
                  <c:v>5.594276388047749</c:v>
                </c:pt>
                <c:pt idx="109">
                  <c:v>4.833918164974278</c:v>
                </c:pt>
                <c:pt idx="110">
                  <c:v>8.131413030040797</c:v>
                </c:pt>
                <c:pt idx="111">
                  <c:v>6.093443750064137</c:v>
                </c:pt>
                <c:pt idx="112">
                  <c:v>5.666563881179976</c:v>
                </c:pt>
                <c:pt idx="113">
                  <c:v>5.81863168071857</c:v>
                </c:pt>
                <c:pt idx="114">
                  <c:v>5.654861938664301</c:v>
                </c:pt>
                <c:pt idx="115">
                  <c:v>5.746095562084428</c:v>
                </c:pt>
                <c:pt idx="116">
                  <c:v>5.488217239764867</c:v>
                </c:pt>
                <c:pt idx="117">
                  <c:v>9.43824435745815</c:v>
                </c:pt>
                <c:pt idx="118">
                  <c:v>5.77591990504206</c:v>
                </c:pt>
                <c:pt idx="119">
                  <c:v>5.69347421269766</c:v>
                </c:pt>
                <c:pt idx="120">
                  <c:v>8.885238788855488</c:v>
                </c:pt>
                <c:pt idx="121">
                  <c:v>5.563566323899337</c:v>
                </c:pt>
                <c:pt idx="122">
                  <c:v>5.222484590143825</c:v>
                </c:pt>
                <c:pt idx="123">
                  <c:v>9.870816448275151</c:v>
                </c:pt>
                <c:pt idx="124">
                  <c:v>3.937274715795311</c:v>
                </c:pt>
                <c:pt idx="125">
                  <c:v>6.811088105318459</c:v>
                </c:pt>
                <c:pt idx="126">
                  <c:v>5.57377049180328</c:v>
                </c:pt>
                <c:pt idx="127">
                  <c:v>8.67664713668592</c:v>
                </c:pt>
                <c:pt idx="128">
                  <c:v>9.233795816939323</c:v>
                </c:pt>
                <c:pt idx="129">
                  <c:v>5.766937896123996</c:v>
                </c:pt>
                <c:pt idx="130">
                  <c:v>5.622066455761635</c:v>
                </c:pt>
                <c:pt idx="131">
                  <c:v>5.929868503443958</c:v>
                </c:pt>
                <c:pt idx="132">
                  <c:v>5.951852730856145</c:v>
                </c:pt>
                <c:pt idx="133">
                  <c:v>5.554980541525209</c:v>
                </c:pt>
              </c:numCache>
            </c:numRef>
          </c:yVal>
          <c:smooth val="0"/>
        </c:ser>
        <c:ser>
          <c:idx val="2"/>
          <c:order val="6"/>
          <c:tx>
            <c:v>20.05.10</c:v>
          </c:tx>
          <c:spPr>
            <a:ln>
              <a:noFill/>
            </a:ln>
          </c:spPr>
          <c:marker>
            <c:symbol val="circle"/>
            <c:size val="5"/>
            <c:spPr>
              <a:solidFill>
                <a:srgbClr val="00CC99"/>
              </a:solidFill>
              <a:ln>
                <a:solidFill>
                  <a:srgbClr val="008000"/>
                </a:solidFill>
              </a:ln>
            </c:spPr>
          </c:marker>
          <c:xVal>
            <c:numRef>
              <c:f>'glass all'!$P$149:$P$356</c:f>
              <c:numCache>
                <c:formatCode>0.00</c:formatCode>
                <c:ptCount val="208"/>
                <c:pt idx="0">
                  <c:v>58.3782181658371</c:v>
                </c:pt>
                <c:pt idx="1">
                  <c:v>67.05511714687711</c:v>
                </c:pt>
                <c:pt idx="2">
                  <c:v>67.01734080152116</c:v>
                </c:pt>
                <c:pt idx="3">
                  <c:v>67.04475213252559</c:v>
                </c:pt>
                <c:pt idx="4">
                  <c:v>67.31074725114988</c:v>
                </c:pt>
                <c:pt idx="5">
                  <c:v>67.34239776875432</c:v>
                </c:pt>
                <c:pt idx="6">
                  <c:v>67.34159821365419</c:v>
                </c:pt>
                <c:pt idx="7">
                  <c:v>67.10607767325273</c:v>
                </c:pt>
                <c:pt idx="8">
                  <c:v>67.59463674477953</c:v>
                </c:pt>
                <c:pt idx="9">
                  <c:v>67.39388068468728</c:v>
                </c:pt>
                <c:pt idx="10">
                  <c:v>67.72246104524684</c:v>
                </c:pt>
                <c:pt idx="11">
                  <c:v>57.65412589396058</c:v>
                </c:pt>
                <c:pt idx="12">
                  <c:v>65.28793395210502</c:v>
                </c:pt>
                <c:pt idx="13">
                  <c:v>64.03198523758265</c:v>
                </c:pt>
                <c:pt idx="14">
                  <c:v>63.84951038636457</c:v>
                </c:pt>
                <c:pt idx="15">
                  <c:v>66.16850057480703</c:v>
                </c:pt>
                <c:pt idx="16">
                  <c:v>68.0364314400459</c:v>
                </c:pt>
                <c:pt idx="17">
                  <c:v>58.37706281641832</c:v>
                </c:pt>
                <c:pt idx="18">
                  <c:v>58.31723743242274</c:v>
                </c:pt>
                <c:pt idx="19">
                  <c:v>66.76764334897957</c:v>
                </c:pt>
                <c:pt idx="20">
                  <c:v>63.69969759208992</c:v>
                </c:pt>
                <c:pt idx="21">
                  <c:v>63.8086531350152</c:v>
                </c:pt>
                <c:pt idx="22">
                  <c:v>59.74248486713859</c:v>
                </c:pt>
                <c:pt idx="23">
                  <c:v>67.36705947058044</c:v>
                </c:pt>
                <c:pt idx="24">
                  <c:v>67.92988959954373</c:v>
                </c:pt>
                <c:pt idx="25">
                  <c:v>68.03411278103116</c:v>
                </c:pt>
                <c:pt idx="26">
                  <c:v>68.09320649955091</c:v>
                </c:pt>
                <c:pt idx="27">
                  <c:v>64.87855381086263</c:v>
                </c:pt>
                <c:pt idx="28">
                  <c:v>64.67190481991311</c:v>
                </c:pt>
                <c:pt idx="36">
                  <c:v>68.60436645582534</c:v>
                </c:pt>
                <c:pt idx="37">
                  <c:v>66.45659255063021</c:v>
                </c:pt>
                <c:pt idx="38">
                  <c:v>67.6962294863789</c:v>
                </c:pt>
                <c:pt idx="39">
                  <c:v>67.69495401032064</c:v>
                </c:pt>
                <c:pt idx="40">
                  <c:v>67.6977463543968</c:v>
                </c:pt>
                <c:pt idx="41">
                  <c:v>67.92608791185795</c:v>
                </c:pt>
                <c:pt idx="42">
                  <c:v>67.9178903890659</c:v>
                </c:pt>
                <c:pt idx="43">
                  <c:v>68.0621863141143</c:v>
                </c:pt>
                <c:pt idx="44">
                  <c:v>68.2511683545715</c:v>
                </c:pt>
                <c:pt idx="45">
                  <c:v>60.8301956290415</c:v>
                </c:pt>
                <c:pt idx="46">
                  <c:v>67.75499821946379</c:v>
                </c:pt>
                <c:pt idx="47">
                  <c:v>67.8229039567718</c:v>
                </c:pt>
                <c:pt idx="48">
                  <c:v>67.57652722951537</c:v>
                </c:pt>
                <c:pt idx="49">
                  <c:v>60.64835386790548</c:v>
                </c:pt>
                <c:pt idx="50">
                  <c:v>59.24630844954881</c:v>
                </c:pt>
                <c:pt idx="51">
                  <c:v>67.78968286486931</c:v>
                </c:pt>
                <c:pt idx="52">
                  <c:v>66.87796824361508</c:v>
                </c:pt>
                <c:pt idx="53">
                  <c:v>67.24230976794387</c:v>
                </c:pt>
                <c:pt idx="54">
                  <c:v>63.70858774166675</c:v>
                </c:pt>
                <c:pt idx="55">
                  <c:v>67.7311617359035</c:v>
                </c:pt>
                <c:pt idx="56">
                  <c:v>61.55393665985917</c:v>
                </c:pt>
                <c:pt idx="57">
                  <c:v>65.41518670425517</c:v>
                </c:pt>
                <c:pt idx="58">
                  <c:v>67.55188914061628</c:v>
                </c:pt>
                <c:pt idx="59">
                  <c:v>67.41430211579461</c:v>
                </c:pt>
                <c:pt idx="60">
                  <c:v>58.94919408441341</c:v>
                </c:pt>
                <c:pt idx="61">
                  <c:v>67.4916311703925</c:v>
                </c:pt>
                <c:pt idx="62">
                  <c:v>59.4824433065106</c:v>
                </c:pt>
                <c:pt idx="63">
                  <c:v>67.54951895868703</c:v>
                </c:pt>
                <c:pt idx="64">
                  <c:v>59.61172131479754</c:v>
                </c:pt>
                <c:pt idx="65">
                  <c:v>60.75917110909518</c:v>
                </c:pt>
                <c:pt idx="73">
                  <c:v>67.16892010354462</c:v>
                </c:pt>
                <c:pt idx="74">
                  <c:v>68.2662649738182</c:v>
                </c:pt>
                <c:pt idx="75">
                  <c:v>67.7540409652194</c:v>
                </c:pt>
                <c:pt idx="76">
                  <c:v>66.6697717745691</c:v>
                </c:pt>
                <c:pt idx="77">
                  <c:v>67.66458378669651</c:v>
                </c:pt>
                <c:pt idx="78">
                  <c:v>67.83265823049788</c:v>
                </c:pt>
                <c:pt idx="79">
                  <c:v>67.42250583400447</c:v>
                </c:pt>
                <c:pt idx="80">
                  <c:v>51.75866548024504</c:v>
                </c:pt>
                <c:pt idx="81">
                  <c:v>67.04221542558727</c:v>
                </c:pt>
                <c:pt idx="82">
                  <c:v>51.20848548078595</c:v>
                </c:pt>
                <c:pt idx="83">
                  <c:v>66.75428298338752</c:v>
                </c:pt>
                <c:pt idx="84">
                  <c:v>68.37137748950144</c:v>
                </c:pt>
                <c:pt idx="85">
                  <c:v>67.12075467755916</c:v>
                </c:pt>
                <c:pt idx="86">
                  <c:v>67.28929572818736</c:v>
                </c:pt>
                <c:pt idx="87">
                  <c:v>59.91955178853613</c:v>
                </c:pt>
                <c:pt idx="88">
                  <c:v>67.2184636554118</c:v>
                </c:pt>
                <c:pt idx="89">
                  <c:v>67.38268203072809</c:v>
                </c:pt>
                <c:pt idx="90">
                  <c:v>59.88101211382697</c:v>
                </c:pt>
                <c:pt idx="91">
                  <c:v>67.7425384759175</c:v>
                </c:pt>
                <c:pt idx="92">
                  <c:v>67.4233647493503</c:v>
                </c:pt>
                <c:pt idx="93">
                  <c:v>66.71696215264676</c:v>
                </c:pt>
                <c:pt idx="94">
                  <c:v>60.48454382378706</c:v>
                </c:pt>
                <c:pt idx="95">
                  <c:v>67.77590520354646</c:v>
                </c:pt>
                <c:pt idx="96">
                  <c:v>68.08697930311763</c:v>
                </c:pt>
                <c:pt idx="97">
                  <c:v>67.46867792806833</c:v>
                </c:pt>
                <c:pt idx="98">
                  <c:v>68.41870037001621</c:v>
                </c:pt>
                <c:pt idx="99">
                  <c:v>67.8044107540765</c:v>
                </c:pt>
                <c:pt idx="107">
                  <c:v>67.93516199236233</c:v>
                </c:pt>
                <c:pt idx="108">
                  <c:v>68.34230573895375</c:v>
                </c:pt>
                <c:pt idx="109">
                  <c:v>66.7960283219454</c:v>
                </c:pt>
                <c:pt idx="110">
                  <c:v>67.77040573778956</c:v>
                </c:pt>
                <c:pt idx="111">
                  <c:v>68.45608804851651</c:v>
                </c:pt>
                <c:pt idx="112">
                  <c:v>67.32304853672282</c:v>
                </c:pt>
                <c:pt idx="113">
                  <c:v>67.81606892406333</c:v>
                </c:pt>
                <c:pt idx="114">
                  <c:v>67.69745219632888</c:v>
                </c:pt>
                <c:pt idx="115">
                  <c:v>67.74447707435868</c:v>
                </c:pt>
                <c:pt idx="116">
                  <c:v>70.3849280253532</c:v>
                </c:pt>
                <c:pt idx="117">
                  <c:v>68.00177831081146</c:v>
                </c:pt>
                <c:pt idx="118">
                  <c:v>68.47248645895058</c:v>
                </c:pt>
                <c:pt idx="119">
                  <c:v>67.91340986809964</c:v>
                </c:pt>
                <c:pt idx="120">
                  <c:v>60.44312627238624</c:v>
                </c:pt>
                <c:pt idx="121">
                  <c:v>67.40570767052208</c:v>
                </c:pt>
                <c:pt idx="122">
                  <c:v>67.88220371923651</c:v>
                </c:pt>
                <c:pt idx="123">
                  <c:v>67.1097529921059</c:v>
                </c:pt>
                <c:pt idx="124">
                  <c:v>67.2818001106625</c:v>
                </c:pt>
                <c:pt idx="125">
                  <c:v>67.57248227529981</c:v>
                </c:pt>
                <c:pt idx="126">
                  <c:v>67.16663731756071</c:v>
                </c:pt>
                <c:pt idx="127">
                  <c:v>67.75881566772901</c:v>
                </c:pt>
                <c:pt idx="128">
                  <c:v>67.7942198422107</c:v>
                </c:pt>
                <c:pt idx="129">
                  <c:v>67.91852323360916</c:v>
                </c:pt>
                <c:pt idx="130">
                  <c:v>67.58944438167046</c:v>
                </c:pt>
                <c:pt idx="131">
                  <c:v>67.61310291462466</c:v>
                </c:pt>
                <c:pt idx="132">
                  <c:v>68.77920198470127</c:v>
                </c:pt>
                <c:pt idx="133">
                  <c:v>67.79218356496596</c:v>
                </c:pt>
                <c:pt idx="134">
                  <c:v>60.63662345193222</c:v>
                </c:pt>
                <c:pt idx="135">
                  <c:v>59.6352521650535</c:v>
                </c:pt>
                <c:pt idx="136">
                  <c:v>66.38633080996914</c:v>
                </c:pt>
                <c:pt idx="144">
                  <c:v>67.07053314574891</c:v>
                </c:pt>
                <c:pt idx="145">
                  <c:v>68.50909167085638</c:v>
                </c:pt>
                <c:pt idx="146">
                  <c:v>66.67538801268422</c:v>
                </c:pt>
                <c:pt idx="147">
                  <c:v>67.30109721603444</c:v>
                </c:pt>
                <c:pt idx="148">
                  <c:v>67.98978620090627</c:v>
                </c:pt>
                <c:pt idx="149">
                  <c:v>67.61028495472293</c:v>
                </c:pt>
                <c:pt idx="150">
                  <c:v>65.27515216984855</c:v>
                </c:pt>
                <c:pt idx="151">
                  <c:v>67.30282395974334</c:v>
                </c:pt>
                <c:pt idx="152">
                  <c:v>67.68401967322441</c:v>
                </c:pt>
                <c:pt idx="153">
                  <c:v>67.23302733260724</c:v>
                </c:pt>
                <c:pt idx="154">
                  <c:v>66.35092421158151</c:v>
                </c:pt>
                <c:pt idx="155">
                  <c:v>67.06289104525941</c:v>
                </c:pt>
                <c:pt idx="156">
                  <c:v>67.96793747176668</c:v>
                </c:pt>
                <c:pt idx="157">
                  <c:v>67.13269228765795</c:v>
                </c:pt>
                <c:pt idx="158">
                  <c:v>68.96141690396471</c:v>
                </c:pt>
                <c:pt idx="159">
                  <c:v>67.61497059495854</c:v>
                </c:pt>
                <c:pt idx="160">
                  <c:v>67.19230367039633</c:v>
                </c:pt>
                <c:pt idx="161">
                  <c:v>59.47079669790364</c:v>
                </c:pt>
                <c:pt idx="162">
                  <c:v>58.87473570212986</c:v>
                </c:pt>
                <c:pt idx="163">
                  <c:v>68.66182885818692</c:v>
                </c:pt>
                <c:pt idx="164">
                  <c:v>67.81278127812779</c:v>
                </c:pt>
                <c:pt idx="165">
                  <c:v>67.98756312340888</c:v>
                </c:pt>
                <c:pt idx="166">
                  <c:v>63.32087450719366</c:v>
                </c:pt>
                <c:pt idx="167">
                  <c:v>63.19428037267973</c:v>
                </c:pt>
                <c:pt idx="168">
                  <c:v>67.87800062350615</c:v>
                </c:pt>
                <c:pt idx="169">
                  <c:v>67.1463005659191</c:v>
                </c:pt>
                <c:pt idx="170">
                  <c:v>67.27234644184951</c:v>
                </c:pt>
                <c:pt idx="171">
                  <c:v>67.9863339890258</c:v>
                </c:pt>
                <c:pt idx="179">
                  <c:v>68.12721854371991</c:v>
                </c:pt>
                <c:pt idx="180">
                  <c:v>67.10963455149501</c:v>
                </c:pt>
                <c:pt idx="181">
                  <c:v>68.16368297019061</c:v>
                </c:pt>
                <c:pt idx="182">
                  <c:v>67.46896246695673</c:v>
                </c:pt>
                <c:pt idx="183">
                  <c:v>67.4478842886154</c:v>
                </c:pt>
                <c:pt idx="184">
                  <c:v>66.9542948823433</c:v>
                </c:pt>
                <c:pt idx="185">
                  <c:v>59.52055910998817</c:v>
                </c:pt>
                <c:pt idx="186">
                  <c:v>58.94622532296564</c:v>
                </c:pt>
                <c:pt idx="187">
                  <c:v>67.65385620915031</c:v>
                </c:pt>
                <c:pt idx="188">
                  <c:v>63.48539680921554</c:v>
                </c:pt>
                <c:pt idx="189">
                  <c:v>67.86745911348468</c:v>
                </c:pt>
                <c:pt idx="190">
                  <c:v>60.46849427168576</c:v>
                </c:pt>
                <c:pt idx="191">
                  <c:v>62.19552101441864</c:v>
                </c:pt>
                <c:pt idx="192">
                  <c:v>68.19630272699413</c:v>
                </c:pt>
                <c:pt idx="193">
                  <c:v>62.78795038393384</c:v>
                </c:pt>
                <c:pt idx="194">
                  <c:v>60.1791056968682</c:v>
                </c:pt>
                <c:pt idx="195">
                  <c:v>58.19409231145188</c:v>
                </c:pt>
                <c:pt idx="196">
                  <c:v>60.41794150042832</c:v>
                </c:pt>
                <c:pt idx="197">
                  <c:v>60.84926372155287</c:v>
                </c:pt>
                <c:pt idx="198">
                  <c:v>67.5909288059979</c:v>
                </c:pt>
                <c:pt idx="199">
                  <c:v>59.39780462378119</c:v>
                </c:pt>
                <c:pt idx="200">
                  <c:v>58.45045374632887</c:v>
                </c:pt>
                <c:pt idx="201">
                  <c:v>59.51999837905742</c:v>
                </c:pt>
                <c:pt idx="202">
                  <c:v>59.79183004206176</c:v>
                </c:pt>
                <c:pt idx="203">
                  <c:v>66.41272250020506</c:v>
                </c:pt>
                <c:pt idx="204">
                  <c:v>67.2281447714055</c:v>
                </c:pt>
                <c:pt idx="205">
                  <c:v>67.49743168276144</c:v>
                </c:pt>
                <c:pt idx="206">
                  <c:v>67.38591395346477</c:v>
                </c:pt>
                <c:pt idx="207">
                  <c:v>65.85583827260672</c:v>
                </c:pt>
              </c:numCache>
            </c:numRef>
          </c:xVal>
          <c:yVal>
            <c:numRef>
              <c:f>'glass all'!$T$149:$T$356</c:f>
              <c:numCache>
                <c:formatCode>0.00</c:formatCode>
                <c:ptCount val="208"/>
                <c:pt idx="0">
                  <c:v>9.919973835634637</c:v>
                </c:pt>
                <c:pt idx="1">
                  <c:v>5.308823229542626</c:v>
                </c:pt>
                <c:pt idx="2">
                  <c:v>5.189839406403075</c:v>
                </c:pt>
                <c:pt idx="3">
                  <c:v>5.538385461738163</c:v>
                </c:pt>
                <c:pt idx="4">
                  <c:v>5.320154080965184</c:v>
                </c:pt>
                <c:pt idx="5">
                  <c:v>5.061318239612811</c:v>
                </c:pt>
                <c:pt idx="6">
                  <c:v>5.212532710941367</c:v>
                </c:pt>
                <c:pt idx="7">
                  <c:v>5.406886473650562</c:v>
                </c:pt>
                <c:pt idx="8">
                  <c:v>5.580985558908712</c:v>
                </c:pt>
                <c:pt idx="9">
                  <c:v>4.832177416861609</c:v>
                </c:pt>
                <c:pt idx="10">
                  <c:v>5.364670615053136</c:v>
                </c:pt>
                <c:pt idx="11">
                  <c:v>10.00222857027087</c:v>
                </c:pt>
                <c:pt idx="12">
                  <c:v>5.829444643864416</c:v>
                </c:pt>
                <c:pt idx="13">
                  <c:v>6.815316007996307</c:v>
                </c:pt>
                <c:pt idx="14">
                  <c:v>7.102470602695946</c:v>
                </c:pt>
                <c:pt idx="15">
                  <c:v>5.828132698308424</c:v>
                </c:pt>
                <c:pt idx="16">
                  <c:v>5.250594213589048</c:v>
                </c:pt>
                <c:pt idx="17">
                  <c:v>9.597551833557542</c:v>
                </c:pt>
                <c:pt idx="18">
                  <c:v>9.64834288867768</c:v>
                </c:pt>
                <c:pt idx="19">
                  <c:v>5.166353053079962</c:v>
                </c:pt>
                <c:pt idx="20">
                  <c:v>7.108134050304985</c:v>
                </c:pt>
                <c:pt idx="21">
                  <c:v>6.742542526090886</c:v>
                </c:pt>
                <c:pt idx="22">
                  <c:v>8.55647891658972</c:v>
                </c:pt>
                <c:pt idx="23">
                  <c:v>5.806504180968191</c:v>
                </c:pt>
                <c:pt idx="24">
                  <c:v>5.560760989122907</c:v>
                </c:pt>
                <c:pt idx="25">
                  <c:v>5.224415414226626</c:v>
                </c:pt>
                <c:pt idx="26">
                  <c:v>4.96958438801339</c:v>
                </c:pt>
                <c:pt idx="27">
                  <c:v>6.794490514712597</c:v>
                </c:pt>
                <c:pt idx="28">
                  <c:v>6.582206521297762</c:v>
                </c:pt>
                <c:pt idx="36">
                  <c:v>5.673331973066721</c:v>
                </c:pt>
                <c:pt idx="37">
                  <c:v>5.436299997976816</c:v>
                </c:pt>
                <c:pt idx="38">
                  <c:v>5.36860532970239</c:v>
                </c:pt>
                <c:pt idx="39">
                  <c:v>5.420911141553449</c:v>
                </c:pt>
                <c:pt idx="40">
                  <c:v>5.604825864000244</c:v>
                </c:pt>
                <c:pt idx="41">
                  <c:v>5.4052922896634</c:v>
                </c:pt>
                <c:pt idx="42">
                  <c:v>5.056092321423012</c:v>
                </c:pt>
                <c:pt idx="43">
                  <c:v>5.333170114661116</c:v>
                </c:pt>
                <c:pt idx="44">
                  <c:v>5.07587968735744</c:v>
                </c:pt>
                <c:pt idx="45">
                  <c:v>9.124580502578373</c:v>
                </c:pt>
                <c:pt idx="46">
                  <c:v>5.372132064913263</c:v>
                </c:pt>
                <c:pt idx="47">
                  <c:v>5.409673020332416</c:v>
                </c:pt>
                <c:pt idx="48">
                  <c:v>4.538082560665869</c:v>
                </c:pt>
                <c:pt idx="49">
                  <c:v>9.51019995960412</c:v>
                </c:pt>
                <c:pt idx="50">
                  <c:v>9.644175553732561</c:v>
                </c:pt>
                <c:pt idx="51">
                  <c:v>5.15856756535278</c:v>
                </c:pt>
                <c:pt idx="52">
                  <c:v>5.327041845865349</c:v>
                </c:pt>
                <c:pt idx="53">
                  <c:v>5.118518826020174</c:v>
                </c:pt>
                <c:pt idx="54">
                  <c:v>6.571100567910515</c:v>
                </c:pt>
                <c:pt idx="55">
                  <c:v>5.236573549118647</c:v>
                </c:pt>
                <c:pt idx="56">
                  <c:v>8.64449660133508</c:v>
                </c:pt>
                <c:pt idx="57">
                  <c:v>6.159357603020648</c:v>
                </c:pt>
                <c:pt idx="58">
                  <c:v>5.262569718889374</c:v>
                </c:pt>
                <c:pt idx="59">
                  <c:v>5.563186813186809</c:v>
                </c:pt>
                <c:pt idx="60">
                  <c:v>9.540129611166501</c:v>
                </c:pt>
                <c:pt idx="61">
                  <c:v>5.476271906642208</c:v>
                </c:pt>
                <c:pt idx="62">
                  <c:v>8.79968300414533</c:v>
                </c:pt>
                <c:pt idx="63">
                  <c:v>5.387662705149971</c:v>
                </c:pt>
                <c:pt idx="64">
                  <c:v>9.430348964455069</c:v>
                </c:pt>
                <c:pt idx="65">
                  <c:v>9.764848583689237</c:v>
                </c:pt>
                <c:pt idx="73">
                  <c:v>5.57738518816456</c:v>
                </c:pt>
                <c:pt idx="74">
                  <c:v>5.486386506399416</c:v>
                </c:pt>
                <c:pt idx="75">
                  <c:v>5.27474370531877</c:v>
                </c:pt>
                <c:pt idx="76">
                  <c:v>5.28903379392434</c:v>
                </c:pt>
                <c:pt idx="77">
                  <c:v>5.327405933617267</c:v>
                </c:pt>
                <c:pt idx="78">
                  <c:v>5.003087679634922</c:v>
                </c:pt>
                <c:pt idx="79">
                  <c:v>5.190715156020896</c:v>
                </c:pt>
                <c:pt idx="80">
                  <c:v>14.56946191688912</c:v>
                </c:pt>
                <c:pt idx="81">
                  <c:v>5.438695046085345</c:v>
                </c:pt>
                <c:pt idx="82">
                  <c:v>14.26759540540264</c:v>
                </c:pt>
                <c:pt idx="83">
                  <c:v>5.659044393421504</c:v>
                </c:pt>
                <c:pt idx="84">
                  <c:v>5.578770113508794</c:v>
                </c:pt>
                <c:pt idx="85">
                  <c:v>5.3727944172247</c:v>
                </c:pt>
                <c:pt idx="86">
                  <c:v>5.46655945901369</c:v>
                </c:pt>
                <c:pt idx="87">
                  <c:v>9.175611057524577</c:v>
                </c:pt>
                <c:pt idx="88">
                  <c:v>5.524919471692606</c:v>
                </c:pt>
                <c:pt idx="89">
                  <c:v>5.06012024048096</c:v>
                </c:pt>
                <c:pt idx="90">
                  <c:v>9.029562652958825</c:v>
                </c:pt>
                <c:pt idx="91">
                  <c:v>5.012773381519098</c:v>
                </c:pt>
                <c:pt idx="92">
                  <c:v>5.287493085345107</c:v>
                </c:pt>
                <c:pt idx="93">
                  <c:v>5.475921036087009</c:v>
                </c:pt>
                <c:pt idx="94">
                  <c:v>4.89028409327938</c:v>
                </c:pt>
                <c:pt idx="95">
                  <c:v>5.699720509572808</c:v>
                </c:pt>
                <c:pt idx="96">
                  <c:v>5.414723604925333</c:v>
                </c:pt>
                <c:pt idx="97">
                  <c:v>5.412537139770199</c:v>
                </c:pt>
                <c:pt idx="98">
                  <c:v>5.465014759073709</c:v>
                </c:pt>
                <c:pt idx="99">
                  <c:v>4.697099064953456</c:v>
                </c:pt>
                <c:pt idx="107">
                  <c:v>5.232414897548555</c:v>
                </c:pt>
                <c:pt idx="108">
                  <c:v>5.556119857795833</c:v>
                </c:pt>
                <c:pt idx="109">
                  <c:v>5.708771133084243</c:v>
                </c:pt>
                <c:pt idx="110">
                  <c:v>5.491825303321551</c:v>
                </c:pt>
                <c:pt idx="111">
                  <c:v>4.778143058419945</c:v>
                </c:pt>
                <c:pt idx="112">
                  <c:v>5.103787606990926</c:v>
                </c:pt>
                <c:pt idx="113">
                  <c:v>5.468843919054298</c:v>
                </c:pt>
                <c:pt idx="114">
                  <c:v>5.678465313221455</c:v>
                </c:pt>
                <c:pt idx="115">
                  <c:v>5.046608478547821</c:v>
                </c:pt>
                <c:pt idx="116">
                  <c:v>4.882340230689288</c:v>
                </c:pt>
                <c:pt idx="117">
                  <c:v>5.686458990291663</c:v>
                </c:pt>
                <c:pt idx="118">
                  <c:v>4.623189761823077</c:v>
                </c:pt>
                <c:pt idx="119">
                  <c:v>5.289244422732456</c:v>
                </c:pt>
                <c:pt idx="120">
                  <c:v>8.45846207901454</c:v>
                </c:pt>
                <c:pt idx="121">
                  <c:v>5.361406555242024</c:v>
                </c:pt>
                <c:pt idx="122">
                  <c:v>5.325177471819314</c:v>
                </c:pt>
                <c:pt idx="123">
                  <c:v>5.13878278584161</c:v>
                </c:pt>
                <c:pt idx="124">
                  <c:v>5.416316576838738</c:v>
                </c:pt>
                <c:pt idx="125">
                  <c:v>5.428764072492489</c:v>
                </c:pt>
                <c:pt idx="126">
                  <c:v>5.32323724090782</c:v>
                </c:pt>
                <c:pt idx="127">
                  <c:v>5.475480620951989</c:v>
                </c:pt>
                <c:pt idx="128">
                  <c:v>5.41838695172301</c:v>
                </c:pt>
                <c:pt idx="129">
                  <c:v>5.613847764932958</c:v>
                </c:pt>
                <c:pt idx="130">
                  <c:v>5.49865948988711</c:v>
                </c:pt>
                <c:pt idx="131">
                  <c:v>5.628062935259221</c:v>
                </c:pt>
                <c:pt idx="132">
                  <c:v>4.504858383295431</c:v>
                </c:pt>
                <c:pt idx="133">
                  <c:v>5.00367917586461</c:v>
                </c:pt>
                <c:pt idx="134">
                  <c:v>8.55941680818457</c:v>
                </c:pt>
                <c:pt idx="135">
                  <c:v>10.1935812531839</c:v>
                </c:pt>
                <c:pt idx="136">
                  <c:v>4.670101719916822</c:v>
                </c:pt>
                <c:pt idx="144">
                  <c:v>5.257963589022111</c:v>
                </c:pt>
                <c:pt idx="145">
                  <c:v>5.37644544997486</c:v>
                </c:pt>
                <c:pt idx="146">
                  <c:v>5.842952977990809</c:v>
                </c:pt>
                <c:pt idx="147">
                  <c:v>5.354497135219701</c:v>
                </c:pt>
                <c:pt idx="148">
                  <c:v>5.37166298648974</c:v>
                </c:pt>
                <c:pt idx="149">
                  <c:v>5.173631303480934</c:v>
                </c:pt>
                <c:pt idx="150">
                  <c:v>8.257681201570517</c:v>
                </c:pt>
                <c:pt idx="151">
                  <c:v>5.516692670930678</c:v>
                </c:pt>
                <c:pt idx="152">
                  <c:v>5.249666555518508</c:v>
                </c:pt>
                <c:pt idx="153">
                  <c:v>5.31922618121467</c:v>
                </c:pt>
                <c:pt idx="154">
                  <c:v>5.27624055074213</c:v>
                </c:pt>
                <c:pt idx="155">
                  <c:v>5.292624586105686</c:v>
                </c:pt>
                <c:pt idx="156">
                  <c:v>5.27266806038513</c:v>
                </c:pt>
                <c:pt idx="157">
                  <c:v>5.280813426538455</c:v>
                </c:pt>
                <c:pt idx="158">
                  <c:v>4.944143693087586</c:v>
                </c:pt>
                <c:pt idx="159">
                  <c:v>4.987427526443755</c:v>
                </c:pt>
                <c:pt idx="160">
                  <c:v>5.726236536651679</c:v>
                </c:pt>
                <c:pt idx="161">
                  <c:v>9.503342391023588</c:v>
                </c:pt>
                <c:pt idx="162">
                  <c:v>10.136661337734</c:v>
                </c:pt>
                <c:pt idx="163">
                  <c:v>5.155701777217876</c:v>
                </c:pt>
                <c:pt idx="164">
                  <c:v>5.269232805633506</c:v>
                </c:pt>
                <c:pt idx="165">
                  <c:v>5.464087475480989</c:v>
                </c:pt>
                <c:pt idx="166">
                  <c:v>8.108135784138033</c:v>
                </c:pt>
                <c:pt idx="167">
                  <c:v>8.138758487503717</c:v>
                </c:pt>
                <c:pt idx="168">
                  <c:v>5.359035643770134</c:v>
                </c:pt>
                <c:pt idx="169">
                  <c:v>5.36679941312094</c:v>
                </c:pt>
                <c:pt idx="170">
                  <c:v>5.521286065874221</c:v>
                </c:pt>
                <c:pt idx="171">
                  <c:v>5.242778755564757</c:v>
                </c:pt>
                <c:pt idx="179">
                  <c:v>4.928854036351059</c:v>
                </c:pt>
                <c:pt idx="180">
                  <c:v>5.544343362209044</c:v>
                </c:pt>
                <c:pt idx="181">
                  <c:v>4.969611774920411</c:v>
                </c:pt>
                <c:pt idx="182">
                  <c:v>5.579041565093961</c:v>
                </c:pt>
                <c:pt idx="183">
                  <c:v>5.592855070661857</c:v>
                </c:pt>
                <c:pt idx="184">
                  <c:v>5.745022214908672</c:v>
                </c:pt>
                <c:pt idx="185">
                  <c:v>9.90769795020172</c:v>
                </c:pt>
                <c:pt idx="186">
                  <c:v>9.456925961213388</c:v>
                </c:pt>
                <c:pt idx="187">
                  <c:v>5.428496732026144</c:v>
                </c:pt>
                <c:pt idx="188">
                  <c:v>7.417299556552322</c:v>
                </c:pt>
                <c:pt idx="189">
                  <c:v>5.225369381351178</c:v>
                </c:pt>
                <c:pt idx="190">
                  <c:v>9.416939443535187</c:v>
                </c:pt>
                <c:pt idx="191">
                  <c:v>8.504959607321811</c:v>
                </c:pt>
                <c:pt idx="192">
                  <c:v>5.222142784189562</c:v>
                </c:pt>
                <c:pt idx="193">
                  <c:v>7.846711611707436</c:v>
                </c:pt>
                <c:pt idx="194">
                  <c:v>9.50158785267178</c:v>
                </c:pt>
                <c:pt idx="195">
                  <c:v>11.18917432874118</c:v>
                </c:pt>
                <c:pt idx="196">
                  <c:v>9.4378493044507</c:v>
                </c:pt>
                <c:pt idx="197">
                  <c:v>9.288353413654615</c:v>
                </c:pt>
                <c:pt idx="198">
                  <c:v>5.192391102298779</c:v>
                </c:pt>
                <c:pt idx="199">
                  <c:v>8.321579689703807</c:v>
                </c:pt>
                <c:pt idx="200">
                  <c:v>9.79543306606506</c:v>
                </c:pt>
                <c:pt idx="201">
                  <c:v>9.980953924707216</c:v>
                </c:pt>
                <c:pt idx="202">
                  <c:v>9.190438847528747</c:v>
                </c:pt>
                <c:pt idx="203">
                  <c:v>5.621975227626933</c:v>
                </c:pt>
                <c:pt idx="204">
                  <c:v>5.48565471140775</c:v>
                </c:pt>
                <c:pt idx="205">
                  <c:v>5.60715019519211</c:v>
                </c:pt>
                <c:pt idx="206">
                  <c:v>5.315412875605975</c:v>
                </c:pt>
                <c:pt idx="207">
                  <c:v>5.917883080463075</c:v>
                </c:pt>
              </c:numCache>
            </c:numRef>
          </c:yVal>
          <c:smooth val="0"/>
        </c:ser>
        <c:ser>
          <c:idx val="4"/>
          <c:order val="7"/>
          <c:tx>
            <c:v>21./22.05.10</c:v>
          </c:tx>
          <c:spPr>
            <a:ln>
              <a:noFill/>
            </a:ln>
          </c:spPr>
          <c:marker>
            <c:symbol val="circle"/>
            <c:size val="5"/>
            <c:spPr>
              <a:solidFill>
                <a:srgbClr val="FFFF00"/>
              </a:solidFill>
              <a:ln>
                <a:solidFill>
                  <a:schemeClr val="bg2">
                    <a:lumMod val="25000"/>
                  </a:schemeClr>
                </a:solidFill>
              </a:ln>
            </c:spPr>
          </c:marker>
          <c:xVal>
            <c:numRef>
              <c:f>'glass all'!$P$364:$P$527</c:f>
              <c:numCache>
                <c:formatCode>0.00</c:formatCode>
                <c:ptCount val="164"/>
                <c:pt idx="0">
                  <c:v>67.8978288633461</c:v>
                </c:pt>
                <c:pt idx="1">
                  <c:v>66.09659309870747</c:v>
                </c:pt>
                <c:pt idx="2">
                  <c:v>67.54880559492648</c:v>
                </c:pt>
                <c:pt idx="3">
                  <c:v>66.80185697962881</c:v>
                </c:pt>
                <c:pt idx="4">
                  <c:v>66.05121238318717</c:v>
                </c:pt>
                <c:pt idx="5">
                  <c:v>66.4126399818011</c:v>
                </c:pt>
                <c:pt idx="6">
                  <c:v>66.787063389392</c:v>
                </c:pt>
                <c:pt idx="7">
                  <c:v>66.80906350691197</c:v>
                </c:pt>
                <c:pt idx="8">
                  <c:v>66.57135216309064</c:v>
                </c:pt>
                <c:pt idx="9">
                  <c:v>65.79914268218003</c:v>
                </c:pt>
                <c:pt idx="10">
                  <c:v>66.64320973600604</c:v>
                </c:pt>
                <c:pt idx="11">
                  <c:v>58.37737627007538</c:v>
                </c:pt>
                <c:pt idx="12">
                  <c:v>66.66127712036541</c:v>
                </c:pt>
                <c:pt idx="13">
                  <c:v>67.14700112692518</c:v>
                </c:pt>
                <c:pt idx="14">
                  <c:v>67.047820245921</c:v>
                </c:pt>
                <c:pt idx="15">
                  <c:v>66.40777099063648</c:v>
                </c:pt>
                <c:pt idx="16">
                  <c:v>67.07298366891981</c:v>
                </c:pt>
                <c:pt idx="17">
                  <c:v>66.90132185674761</c:v>
                </c:pt>
                <c:pt idx="18">
                  <c:v>68.01977433266794</c:v>
                </c:pt>
                <c:pt idx="19">
                  <c:v>66.27341330062571</c:v>
                </c:pt>
                <c:pt idx="20">
                  <c:v>66.35201226841298</c:v>
                </c:pt>
                <c:pt idx="21">
                  <c:v>67.16496386486178</c:v>
                </c:pt>
                <c:pt idx="22">
                  <c:v>66.66666666666667</c:v>
                </c:pt>
                <c:pt idx="23">
                  <c:v>58.67528535777114</c:v>
                </c:pt>
                <c:pt idx="24">
                  <c:v>64.4995492368113</c:v>
                </c:pt>
                <c:pt idx="25">
                  <c:v>61.68456836263478</c:v>
                </c:pt>
                <c:pt idx="26">
                  <c:v>58.52697628966722</c:v>
                </c:pt>
                <c:pt idx="27">
                  <c:v>66.0698205273188</c:v>
                </c:pt>
                <c:pt idx="28">
                  <c:v>67.1477254064707</c:v>
                </c:pt>
                <c:pt idx="29">
                  <c:v>67.1296104648756</c:v>
                </c:pt>
                <c:pt idx="37">
                  <c:v>60.28951243285843</c:v>
                </c:pt>
                <c:pt idx="38">
                  <c:v>60.1428309460258</c:v>
                </c:pt>
                <c:pt idx="39">
                  <c:v>64.34496068326936</c:v>
                </c:pt>
                <c:pt idx="40">
                  <c:v>66.92687230092216</c:v>
                </c:pt>
                <c:pt idx="41">
                  <c:v>68.06089528855171</c:v>
                </c:pt>
                <c:pt idx="42">
                  <c:v>60.66819155652614</c:v>
                </c:pt>
                <c:pt idx="43">
                  <c:v>60.34575740000201</c:v>
                </c:pt>
                <c:pt idx="44">
                  <c:v>68.05584090068616</c:v>
                </c:pt>
                <c:pt idx="45">
                  <c:v>66.99894851864831</c:v>
                </c:pt>
                <c:pt idx="46">
                  <c:v>67.7025024695423</c:v>
                </c:pt>
                <c:pt idx="47">
                  <c:v>59.70421002308952</c:v>
                </c:pt>
                <c:pt idx="48">
                  <c:v>67.37675236666487</c:v>
                </c:pt>
                <c:pt idx="49">
                  <c:v>68.20971600957037</c:v>
                </c:pt>
                <c:pt idx="50">
                  <c:v>66.40562670585768</c:v>
                </c:pt>
                <c:pt idx="51">
                  <c:v>67.09402151962965</c:v>
                </c:pt>
                <c:pt idx="52">
                  <c:v>61.04135931745262</c:v>
                </c:pt>
                <c:pt idx="53">
                  <c:v>63.04541680760124</c:v>
                </c:pt>
                <c:pt idx="54">
                  <c:v>68.5285580124647</c:v>
                </c:pt>
                <c:pt idx="55">
                  <c:v>68.82112948249947</c:v>
                </c:pt>
                <c:pt idx="56">
                  <c:v>68.21179729981184</c:v>
                </c:pt>
                <c:pt idx="57">
                  <c:v>68.2205915602968</c:v>
                </c:pt>
                <c:pt idx="58">
                  <c:v>67.14908039882305</c:v>
                </c:pt>
                <c:pt idx="59">
                  <c:v>67.10923167811945</c:v>
                </c:pt>
                <c:pt idx="60">
                  <c:v>63.76936138490847</c:v>
                </c:pt>
                <c:pt idx="61">
                  <c:v>63.68418872457646</c:v>
                </c:pt>
                <c:pt idx="62">
                  <c:v>66.34309882401485</c:v>
                </c:pt>
                <c:pt idx="63">
                  <c:v>59.69723405347154</c:v>
                </c:pt>
                <c:pt idx="71">
                  <c:v>66.90398466241776</c:v>
                </c:pt>
                <c:pt idx="72">
                  <c:v>67.1150187670317</c:v>
                </c:pt>
                <c:pt idx="73">
                  <c:v>60.46881331629314</c:v>
                </c:pt>
                <c:pt idx="74">
                  <c:v>67.4414106244783</c:v>
                </c:pt>
                <c:pt idx="75">
                  <c:v>67.6384512629121</c:v>
                </c:pt>
                <c:pt idx="76">
                  <c:v>59.46228192317143</c:v>
                </c:pt>
                <c:pt idx="77">
                  <c:v>66.56181647745025</c:v>
                </c:pt>
                <c:pt idx="78">
                  <c:v>67.07605101558804</c:v>
                </c:pt>
                <c:pt idx="79">
                  <c:v>67.09039257261662</c:v>
                </c:pt>
                <c:pt idx="80">
                  <c:v>67.47263856080374</c:v>
                </c:pt>
                <c:pt idx="81">
                  <c:v>66.24400451668372</c:v>
                </c:pt>
                <c:pt idx="82">
                  <c:v>67.02253855278761</c:v>
                </c:pt>
                <c:pt idx="83">
                  <c:v>66.47605581085855</c:v>
                </c:pt>
                <c:pt idx="84">
                  <c:v>66.65096068268674</c:v>
                </c:pt>
                <c:pt idx="85">
                  <c:v>67.10534432769217</c:v>
                </c:pt>
                <c:pt idx="86">
                  <c:v>67.42976066597296</c:v>
                </c:pt>
                <c:pt idx="87">
                  <c:v>61.20114006514657</c:v>
                </c:pt>
                <c:pt idx="88">
                  <c:v>66.9223156853043</c:v>
                </c:pt>
                <c:pt idx="89">
                  <c:v>66.79848426965131</c:v>
                </c:pt>
                <c:pt idx="90">
                  <c:v>69.53725008948202</c:v>
                </c:pt>
                <c:pt idx="91">
                  <c:v>66.39839856197401</c:v>
                </c:pt>
                <c:pt idx="92">
                  <c:v>67.90581773799838</c:v>
                </c:pt>
                <c:pt idx="93">
                  <c:v>67.29799258614053</c:v>
                </c:pt>
                <c:pt idx="94">
                  <c:v>66.0990837590205</c:v>
                </c:pt>
                <c:pt idx="95">
                  <c:v>66.5406809293301</c:v>
                </c:pt>
                <c:pt idx="96">
                  <c:v>65.99332371895076</c:v>
                </c:pt>
                <c:pt idx="97">
                  <c:v>66.20204081632647</c:v>
                </c:pt>
                <c:pt idx="105">
                  <c:v>66.65563906665145</c:v>
                </c:pt>
                <c:pt idx="106">
                  <c:v>59.37444165344148</c:v>
                </c:pt>
                <c:pt idx="107">
                  <c:v>67.9442687059161</c:v>
                </c:pt>
                <c:pt idx="108">
                  <c:v>67.9021489779753</c:v>
                </c:pt>
                <c:pt idx="109">
                  <c:v>68.30305971767574</c:v>
                </c:pt>
                <c:pt idx="110">
                  <c:v>67.77985872198356</c:v>
                </c:pt>
                <c:pt idx="111">
                  <c:v>68.5564130682171</c:v>
                </c:pt>
                <c:pt idx="112">
                  <c:v>62.23149198948972</c:v>
                </c:pt>
                <c:pt idx="113">
                  <c:v>68.06179456199593</c:v>
                </c:pt>
                <c:pt idx="114">
                  <c:v>70.78170969212281</c:v>
                </c:pt>
                <c:pt idx="115">
                  <c:v>70.2188266172925</c:v>
                </c:pt>
                <c:pt idx="116">
                  <c:v>66.07751779222774</c:v>
                </c:pt>
                <c:pt idx="117">
                  <c:v>67.22023216906668</c:v>
                </c:pt>
                <c:pt idx="118">
                  <c:v>67.78650715083091</c:v>
                </c:pt>
                <c:pt idx="119">
                  <c:v>64.65016931492575</c:v>
                </c:pt>
                <c:pt idx="120">
                  <c:v>64.4316723862771</c:v>
                </c:pt>
                <c:pt idx="121">
                  <c:v>66.57367117070223</c:v>
                </c:pt>
                <c:pt idx="122">
                  <c:v>65.32317650609301</c:v>
                </c:pt>
                <c:pt idx="123">
                  <c:v>66.4471973455654</c:v>
                </c:pt>
                <c:pt idx="124">
                  <c:v>64.87606739938914</c:v>
                </c:pt>
                <c:pt idx="125">
                  <c:v>67.91979691240815</c:v>
                </c:pt>
                <c:pt idx="126">
                  <c:v>58.84881407646397</c:v>
                </c:pt>
                <c:pt idx="127">
                  <c:v>67.80533602954829</c:v>
                </c:pt>
                <c:pt idx="128">
                  <c:v>68.24742054876662</c:v>
                </c:pt>
                <c:pt idx="129">
                  <c:v>67.88661015028684</c:v>
                </c:pt>
                <c:pt idx="130">
                  <c:v>67.6438191038324</c:v>
                </c:pt>
                <c:pt idx="139">
                  <c:v>58.45574743376005</c:v>
                </c:pt>
                <c:pt idx="140">
                  <c:v>68.21295835495174</c:v>
                </c:pt>
                <c:pt idx="141">
                  <c:v>67.8613328903516</c:v>
                </c:pt>
                <c:pt idx="142">
                  <c:v>65.40955864577092</c:v>
                </c:pt>
                <c:pt idx="143">
                  <c:v>61.33718203891082</c:v>
                </c:pt>
                <c:pt idx="144">
                  <c:v>68.25838000501547</c:v>
                </c:pt>
                <c:pt idx="145">
                  <c:v>68.10638852672746</c:v>
                </c:pt>
                <c:pt idx="146">
                  <c:v>58.51737322663548</c:v>
                </c:pt>
                <c:pt idx="147">
                  <c:v>60.26158429649038</c:v>
                </c:pt>
                <c:pt idx="148">
                  <c:v>68.54728611616745</c:v>
                </c:pt>
                <c:pt idx="149">
                  <c:v>60.14090387224714</c:v>
                </c:pt>
                <c:pt idx="150">
                  <c:v>59.71171133503366</c:v>
                </c:pt>
                <c:pt idx="151">
                  <c:v>64.54018489919397</c:v>
                </c:pt>
                <c:pt idx="152">
                  <c:v>64.90447940485347</c:v>
                </c:pt>
                <c:pt idx="153">
                  <c:v>68.24854506890677</c:v>
                </c:pt>
                <c:pt idx="154">
                  <c:v>69.37246753246748</c:v>
                </c:pt>
                <c:pt idx="155">
                  <c:v>61.38507876205568</c:v>
                </c:pt>
                <c:pt idx="156">
                  <c:v>67.22560812902259</c:v>
                </c:pt>
                <c:pt idx="157">
                  <c:v>67.70677131523252</c:v>
                </c:pt>
                <c:pt idx="158">
                  <c:v>66.65457068146647</c:v>
                </c:pt>
                <c:pt idx="159">
                  <c:v>67.69045307615987</c:v>
                </c:pt>
                <c:pt idx="160">
                  <c:v>68.15951583270287</c:v>
                </c:pt>
                <c:pt idx="161">
                  <c:v>67.7639639063782</c:v>
                </c:pt>
                <c:pt idx="162">
                  <c:v>66.81983148332874</c:v>
                </c:pt>
                <c:pt idx="163">
                  <c:v>68.4746807199473</c:v>
                </c:pt>
              </c:numCache>
            </c:numRef>
          </c:xVal>
          <c:yVal>
            <c:numRef>
              <c:f>'glass all'!$T$364:$T$527</c:f>
              <c:numCache>
                <c:formatCode>0.00</c:formatCode>
                <c:ptCount val="164"/>
                <c:pt idx="0">
                  <c:v>5.862579821200509</c:v>
                </c:pt>
                <c:pt idx="1">
                  <c:v>4.826530293403882</c:v>
                </c:pt>
                <c:pt idx="2">
                  <c:v>5.328008773109589</c:v>
                </c:pt>
                <c:pt idx="3">
                  <c:v>5.30639134507499</c:v>
                </c:pt>
                <c:pt idx="4">
                  <c:v>5.98369766580215</c:v>
                </c:pt>
                <c:pt idx="5">
                  <c:v>5.745070262333391</c:v>
                </c:pt>
                <c:pt idx="6">
                  <c:v>5.573091849935317</c:v>
                </c:pt>
                <c:pt idx="7">
                  <c:v>5.551397983577591</c:v>
                </c:pt>
                <c:pt idx="8">
                  <c:v>5.6417271810907</c:v>
                </c:pt>
                <c:pt idx="9">
                  <c:v>5.426617677076953</c:v>
                </c:pt>
                <c:pt idx="10">
                  <c:v>8.08746675497511</c:v>
                </c:pt>
                <c:pt idx="11">
                  <c:v>9.43543100622747</c:v>
                </c:pt>
                <c:pt idx="12">
                  <c:v>5.384156754954173</c:v>
                </c:pt>
                <c:pt idx="13">
                  <c:v>5.473934638340497</c:v>
                </c:pt>
                <c:pt idx="14">
                  <c:v>5.433233173693226</c:v>
                </c:pt>
                <c:pt idx="15">
                  <c:v>5.603683597894498</c:v>
                </c:pt>
                <c:pt idx="16">
                  <c:v>5.338023704097597</c:v>
                </c:pt>
                <c:pt idx="17">
                  <c:v>8.117635003586432</c:v>
                </c:pt>
                <c:pt idx="18">
                  <c:v>8.03280553515839</c:v>
                </c:pt>
                <c:pt idx="19">
                  <c:v>5.595285117352347</c:v>
                </c:pt>
                <c:pt idx="20">
                  <c:v>5.499025987482904</c:v>
                </c:pt>
                <c:pt idx="21">
                  <c:v>5.834201057764673</c:v>
                </c:pt>
                <c:pt idx="22">
                  <c:v>5.562684527349168</c:v>
                </c:pt>
                <c:pt idx="23">
                  <c:v>9.382031665507506</c:v>
                </c:pt>
                <c:pt idx="24">
                  <c:v>6.117944519859482</c:v>
                </c:pt>
                <c:pt idx="25">
                  <c:v>8.761762386983813</c:v>
                </c:pt>
                <c:pt idx="26">
                  <c:v>9.801985290335853</c:v>
                </c:pt>
                <c:pt idx="27">
                  <c:v>5.336013905467949</c:v>
                </c:pt>
                <c:pt idx="28">
                  <c:v>5.263590080472984</c:v>
                </c:pt>
                <c:pt idx="29">
                  <c:v>4.988202177422692</c:v>
                </c:pt>
                <c:pt idx="37">
                  <c:v>8.986084323606876</c:v>
                </c:pt>
                <c:pt idx="38">
                  <c:v>9.88202693616414</c:v>
                </c:pt>
                <c:pt idx="39">
                  <c:v>6.867596033424354</c:v>
                </c:pt>
                <c:pt idx="40">
                  <c:v>5.313528983351628</c:v>
                </c:pt>
                <c:pt idx="41">
                  <c:v>5.308238592440655</c:v>
                </c:pt>
                <c:pt idx="42">
                  <c:v>9.202123805876691</c:v>
                </c:pt>
                <c:pt idx="43">
                  <c:v>9.400978865858747</c:v>
                </c:pt>
                <c:pt idx="44">
                  <c:v>5.554300036980727</c:v>
                </c:pt>
                <c:pt idx="45">
                  <c:v>5.958394326124157</c:v>
                </c:pt>
                <c:pt idx="46">
                  <c:v>5.039924267369114</c:v>
                </c:pt>
                <c:pt idx="47">
                  <c:v>9.695564167505823</c:v>
                </c:pt>
                <c:pt idx="48">
                  <c:v>5.485489628058557</c:v>
                </c:pt>
                <c:pt idx="49">
                  <c:v>5.100384895454073</c:v>
                </c:pt>
                <c:pt idx="50">
                  <c:v>5.352718874658827</c:v>
                </c:pt>
                <c:pt idx="51">
                  <c:v>5.359195551090995</c:v>
                </c:pt>
                <c:pt idx="52">
                  <c:v>8.004663110872681</c:v>
                </c:pt>
                <c:pt idx="53">
                  <c:v>8.345376833430705</c:v>
                </c:pt>
                <c:pt idx="54">
                  <c:v>5.246307521557244</c:v>
                </c:pt>
                <c:pt idx="55">
                  <c:v>5.087068110473738</c:v>
                </c:pt>
                <c:pt idx="56">
                  <c:v>4.913474062894122</c:v>
                </c:pt>
                <c:pt idx="57">
                  <c:v>5.161250539557253</c:v>
                </c:pt>
                <c:pt idx="58">
                  <c:v>5.417797323851408</c:v>
                </c:pt>
                <c:pt idx="59">
                  <c:v>6.122322067099901</c:v>
                </c:pt>
                <c:pt idx="60">
                  <c:v>7.053963389381263</c:v>
                </c:pt>
                <c:pt idx="61">
                  <c:v>6.66190298662027</c:v>
                </c:pt>
                <c:pt idx="62">
                  <c:v>5.803589849391376</c:v>
                </c:pt>
                <c:pt idx="63">
                  <c:v>10.03746087135013</c:v>
                </c:pt>
                <c:pt idx="71">
                  <c:v>5.72672159179232</c:v>
                </c:pt>
                <c:pt idx="72">
                  <c:v>5.564296364851662</c:v>
                </c:pt>
                <c:pt idx="73">
                  <c:v>8.848435730390783</c:v>
                </c:pt>
                <c:pt idx="74">
                  <c:v>5.393683953332111</c:v>
                </c:pt>
                <c:pt idx="75">
                  <c:v>5.67469179234605</c:v>
                </c:pt>
                <c:pt idx="76">
                  <c:v>9.22679990171185</c:v>
                </c:pt>
                <c:pt idx="77">
                  <c:v>5.672325799395896</c:v>
                </c:pt>
                <c:pt idx="78">
                  <c:v>5.240188125115524</c:v>
                </c:pt>
                <c:pt idx="79">
                  <c:v>5.449080840727091</c:v>
                </c:pt>
                <c:pt idx="80">
                  <c:v>5.174174514921138</c:v>
                </c:pt>
                <c:pt idx="81">
                  <c:v>5.626171903326391</c:v>
                </c:pt>
                <c:pt idx="82">
                  <c:v>5.071694657759464</c:v>
                </c:pt>
                <c:pt idx="83">
                  <c:v>5.668420286540099</c:v>
                </c:pt>
                <c:pt idx="84">
                  <c:v>5.338987487566094</c:v>
                </c:pt>
                <c:pt idx="85">
                  <c:v>5.43788941210339</c:v>
                </c:pt>
                <c:pt idx="86">
                  <c:v>5.434726615221355</c:v>
                </c:pt>
                <c:pt idx="87">
                  <c:v>9.590798045602607</c:v>
                </c:pt>
                <c:pt idx="88">
                  <c:v>5.42944911759855</c:v>
                </c:pt>
                <c:pt idx="89">
                  <c:v>5.484713632280513</c:v>
                </c:pt>
                <c:pt idx="90">
                  <c:v>4.185713555248761</c:v>
                </c:pt>
                <c:pt idx="91">
                  <c:v>5.352765748835687</c:v>
                </c:pt>
                <c:pt idx="92">
                  <c:v>5.88486574450773</c:v>
                </c:pt>
                <c:pt idx="93">
                  <c:v>5.369983997407174</c:v>
                </c:pt>
                <c:pt idx="94">
                  <c:v>5.8673883077921</c:v>
                </c:pt>
                <c:pt idx="95">
                  <c:v>5.858336786151</c:v>
                </c:pt>
                <c:pt idx="96">
                  <c:v>6.481640227114577</c:v>
                </c:pt>
                <c:pt idx="97">
                  <c:v>6.009183673469387</c:v>
                </c:pt>
                <c:pt idx="105">
                  <c:v>5.674734045302757</c:v>
                </c:pt>
                <c:pt idx="106">
                  <c:v>8.933544935731026</c:v>
                </c:pt>
                <c:pt idx="107">
                  <c:v>5.155451818637836</c:v>
                </c:pt>
                <c:pt idx="108">
                  <c:v>5.594132230554781</c:v>
                </c:pt>
                <c:pt idx="109">
                  <c:v>4.96390916882661</c:v>
                </c:pt>
                <c:pt idx="110">
                  <c:v>5.61854935569896</c:v>
                </c:pt>
                <c:pt idx="111">
                  <c:v>5.27818584345451</c:v>
                </c:pt>
                <c:pt idx="112">
                  <c:v>8.522733081822735</c:v>
                </c:pt>
                <c:pt idx="113">
                  <c:v>5.275875956504228</c:v>
                </c:pt>
                <c:pt idx="114">
                  <c:v>3.82256661003605</c:v>
                </c:pt>
                <c:pt idx="115">
                  <c:v>2.557555164450593</c:v>
                </c:pt>
                <c:pt idx="116">
                  <c:v>5.500998412779686</c:v>
                </c:pt>
                <c:pt idx="117">
                  <c:v>4.72446602141046</c:v>
                </c:pt>
                <c:pt idx="118">
                  <c:v>4.810750468647975</c:v>
                </c:pt>
                <c:pt idx="119">
                  <c:v>6.464183381088825</c:v>
                </c:pt>
                <c:pt idx="120">
                  <c:v>6.903169950661841</c:v>
                </c:pt>
                <c:pt idx="121">
                  <c:v>6.818513043659301</c:v>
                </c:pt>
                <c:pt idx="122">
                  <c:v>8.357528644126002</c:v>
                </c:pt>
                <c:pt idx="123">
                  <c:v>6.579919077188709</c:v>
                </c:pt>
                <c:pt idx="124">
                  <c:v>6.557104568781033</c:v>
                </c:pt>
                <c:pt idx="125">
                  <c:v>5.408445471807148</c:v>
                </c:pt>
                <c:pt idx="126">
                  <c:v>9.34926246997825</c:v>
                </c:pt>
                <c:pt idx="127">
                  <c:v>5.122464560592615</c:v>
                </c:pt>
                <c:pt idx="128">
                  <c:v>5.171308645038562</c:v>
                </c:pt>
                <c:pt idx="129">
                  <c:v>5.440817461707234</c:v>
                </c:pt>
                <c:pt idx="130">
                  <c:v>5.229029844542355</c:v>
                </c:pt>
                <c:pt idx="139">
                  <c:v>9.408323110314241</c:v>
                </c:pt>
                <c:pt idx="140">
                  <c:v>4.898296290805899</c:v>
                </c:pt>
                <c:pt idx="141">
                  <c:v>5.758069707320618</c:v>
                </c:pt>
                <c:pt idx="142">
                  <c:v>6.039584187346935</c:v>
                </c:pt>
                <c:pt idx="143">
                  <c:v>8.745037149734793</c:v>
                </c:pt>
                <c:pt idx="144">
                  <c:v>4.07506478308117</c:v>
                </c:pt>
                <c:pt idx="145">
                  <c:v>4.941851368970013</c:v>
                </c:pt>
                <c:pt idx="146">
                  <c:v>9.646685192536718</c:v>
                </c:pt>
                <c:pt idx="147">
                  <c:v>8.800473302765864</c:v>
                </c:pt>
                <c:pt idx="148">
                  <c:v>4.93856528214463</c:v>
                </c:pt>
                <c:pt idx="149">
                  <c:v>8.979229725498381</c:v>
                </c:pt>
                <c:pt idx="150">
                  <c:v>9.47861353848727</c:v>
                </c:pt>
                <c:pt idx="151">
                  <c:v>7.20027925278724</c:v>
                </c:pt>
                <c:pt idx="152">
                  <c:v>6.87663986680857</c:v>
                </c:pt>
                <c:pt idx="153">
                  <c:v>5.71210648946285</c:v>
                </c:pt>
                <c:pt idx="154">
                  <c:v>5.106493506493506</c:v>
                </c:pt>
                <c:pt idx="155">
                  <c:v>8.694785227785532</c:v>
                </c:pt>
                <c:pt idx="156">
                  <c:v>5.52359401850804</c:v>
                </c:pt>
                <c:pt idx="157">
                  <c:v>5.262206340597049</c:v>
                </c:pt>
                <c:pt idx="158">
                  <c:v>5.391963285127276</c:v>
                </c:pt>
                <c:pt idx="159">
                  <c:v>5.454623041061696</c:v>
                </c:pt>
                <c:pt idx="160">
                  <c:v>5.05025397168486</c:v>
                </c:pt>
                <c:pt idx="161">
                  <c:v>4.424345084001831</c:v>
                </c:pt>
                <c:pt idx="162">
                  <c:v>4.334953413842137</c:v>
                </c:pt>
                <c:pt idx="163">
                  <c:v>4.822669414989693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27918456"/>
        <c:axId val="-2127913368"/>
      </c:scatterChart>
      <c:valAx>
        <c:axId val="-2127918456"/>
        <c:scaling>
          <c:orientation val="minMax"/>
          <c:max val="76.0"/>
          <c:min val="45.0"/>
        </c:scaling>
        <c:delete val="0"/>
        <c:axPos val="b"/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-2127913368"/>
        <c:crosses val="autoZero"/>
        <c:crossBetween val="midCat"/>
        <c:majorUnit val="4.0"/>
        <c:minorUnit val="1.0"/>
      </c:valAx>
      <c:valAx>
        <c:axId val="-2127913368"/>
        <c:scaling>
          <c:orientation val="minMax"/>
          <c:max val="18.0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GB"/>
                  <a:t>FeO in wt. %</a:t>
                </a:r>
              </a:p>
            </c:rich>
          </c:tx>
          <c:layout/>
          <c:overlay val="0"/>
          <c:spPr>
            <a:noFill/>
            <a:ln w="25400">
              <a:noFill/>
            </a:ln>
          </c:spPr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-2127918456"/>
        <c:crosses val="autoZero"/>
        <c:crossBetween val="midCat"/>
        <c:majorUnit val="3.0"/>
        <c:minorUnit val="0.5"/>
      </c:valAx>
      <c:spPr>
        <a:noFill/>
        <a:ln w="6350">
          <a:solidFill>
            <a:schemeClr val="tx1"/>
          </a:solidFill>
        </a:ln>
      </c:spPr>
    </c:plotArea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6836167421727"/>
          <c:y val="0.0801399825021872"/>
          <c:w val="0.793991431641996"/>
          <c:h val="0.765545634652729"/>
        </c:manualLayout>
      </c:layout>
      <c:scatterChart>
        <c:scatterStyle val="lineMarker"/>
        <c:varyColors val="0"/>
        <c:ser>
          <c:idx val="0"/>
          <c:order val="0"/>
          <c:spPr>
            <a:ln w="3175">
              <a:solidFill>
                <a:srgbClr val="000000"/>
              </a:solidFill>
              <a:prstDash val="solid"/>
            </a:ln>
          </c:spPr>
          <c:marker>
            <c:symbol val="diamond"/>
            <c:size val="5"/>
            <c:spPr>
              <a:noFill/>
              <a:ln w="9525">
                <a:noFill/>
              </a:ln>
            </c:spPr>
          </c:marker>
          <c:xVal>
            <c:numRef>
              <c:f>([2]Sheet2!$J$31:$J$35,[2]Sheet2!$I$35:$I$36)</c:f>
              <c:numCache>
                <c:formatCode>General</c:formatCode>
                <c:ptCount val="7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</c:numCache>
            </c:numRef>
          </c:xVal>
          <c:yVal>
            <c:numRef>
              <c:f>([2]Sheet2!$K$31:$K$35,[2]Sheet2!$J$35:$J$36)</c:f>
              <c:numCache>
                <c:formatCode>General</c:formatCode>
                <c:ptCount val="7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</c:numCache>
            </c:numRef>
          </c:yVal>
          <c:smooth val="0"/>
        </c:ser>
        <c:ser>
          <c:idx val="3"/>
          <c:order val="1"/>
          <c:spPr>
            <a:ln w="12700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[2]Sheet2!$I$32:$I$33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xVal>
          <c:yVal>
            <c:numRef>
              <c:f>[2]Sheet2!$J$32:$J$33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yVal>
          <c:smooth val="0"/>
        </c:ser>
        <c:ser>
          <c:idx val="1"/>
          <c:order val="2"/>
          <c:spPr>
            <a:ln w="3175">
              <a:solidFill>
                <a:srgbClr val="000000"/>
              </a:solidFill>
              <a:prstDash val="solid"/>
            </a:ln>
          </c:spPr>
          <c:marker>
            <c:symbol val="square"/>
            <c:size val="2"/>
            <c:spPr>
              <a:noFill/>
              <a:ln w="9525">
                <a:noFill/>
              </a:ln>
            </c:spPr>
          </c:marker>
          <c:xVal>
            <c:numRef>
              <c:f>[2]Sheet2!$I$41:$I$42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xVal>
          <c:yVal>
            <c:numRef>
              <c:f>[2]Sheet2!$J$41:$J$42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yVal>
          <c:smooth val="0"/>
        </c:ser>
        <c:ser>
          <c:idx val="8"/>
          <c:order val="3"/>
          <c:tx>
            <c:v>1st stage melt incl</c:v>
          </c:tx>
          <c:spPr>
            <a:ln>
              <a:noFill/>
            </a:ln>
          </c:spPr>
          <c:marker>
            <c:symbol val="square"/>
            <c:size val="5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'Sigmarsson Keiding and Moune'!$BE$25:$CD$25</c:f>
              <c:numCache>
                <c:formatCode>0.00</c:formatCode>
                <c:ptCount val="26"/>
                <c:pt idx="0">
                  <c:v>47.94661190965092</c:v>
                </c:pt>
                <c:pt idx="1">
                  <c:v>45.76098059244126</c:v>
                </c:pt>
                <c:pt idx="2">
                  <c:v>51.15810674723062</c:v>
                </c:pt>
                <c:pt idx="3">
                  <c:v>50.6625891946993</c:v>
                </c:pt>
                <c:pt idx="4">
                  <c:v>47.58974358974356</c:v>
                </c:pt>
                <c:pt idx="5">
                  <c:v>46.30390143737164</c:v>
                </c:pt>
                <c:pt idx="6">
                  <c:v>48.09866392600205</c:v>
                </c:pt>
                <c:pt idx="7">
                  <c:v>48.2051282051282</c:v>
                </c:pt>
                <c:pt idx="8">
                  <c:v>47.51269035532995</c:v>
                </c:pt>
                <c:pt idx="9">
                  <c:v>47.005076142132</c:v>
                </c:pt>
                <c:pt idx="10">
                  <c:v>49.438202247191</c:v>
                </c:pt>
                <c:pt idx="11">
                  <c:v>47.49744637385086</c:v>
                </c:pt>
                <c:pt idx="12">
                  <c:v>45.0920245398773</c:v>
                </c:pt>
                <c:pt idx="13">
                  <c:v>49.74358974358975</c:v>
                </c:pt>
                <c:pt idx="14">
                  <c:v>48.21973550356053</c:v>
                </c:pt>
                <c:pt idx="15">
                  <c:v>50.67357512953368</c:v>
                </c:pt>
                <c:pt idx="16">
                  <c:v>48.85654885654885</c:v>
                </c:pt>
                <c:pt idx="17">
                  <c:v>50.61728395061724</c:v>
                </c:pt>
                <c:pt idx="18">
                  <c:v>49.48665297741272</c:v>
                </c:pt>
                <c:pt idx="19">
                  <c:v>50.81967213114752</c:v>
                </c:pt>
                <c:pt idx="20">
                  <c:v>49.69574036511156</c:v>
                </c:pt>
                <c:pt idx="21">
                  <c:v>49.34409687184658</c:v>
                </c:pt>
                <c:pt idx="22">
                  <c:v>47.64344262295082</c:v>
                </c:pt>
                <c:pt idx="23">
                  <c:v>48.27945776850886</c:v>
                </c:pt>
                <c:pt idx="24">
                  <c:v>46.90721649484534</c:v>
                </c:pt>
                <c:pt idx="25">
                  <c:v>51.93482688391036</c:v>
                </c:pt>
              </c:numCache>
            </c:numRef>
          </c:xVal>
          <c:yVal>
            <c:numRef>
              <c:f>'Sigmarsson Keiding and Moune'!$BE$31:$CD$31</c:f>
              <c:numCache>
                <c:formatCode>0.00</c:formatCode>
                <c:ptCount val="26"/>
                <c:pt idx="0">
                  <c:v>8.47022587268994</c:v>
                </c:pt>
                <c:pt idx="1">
                  <c:v>9.448416751787537</c:v>
                </c:pt>
                <c:pt idx="2">
                  <c:v>12.78952668680765</c:v>
                </c:pt>
                <c:pt idx="3">
                  <c:v>13.04791029561672</c:v>
                </c:pt>
                <c:pt idx="4">
                  <c:v>10.66666666666667</c:v>
                </c:pt>
                <c:pt idx="5">
                  <c:v>10.06160164271047</c:v>
                </c:pt>
                <c:pt idx="6">
                  <c:v>9.86639260020555</c:v>
                </c:pt>
                <c:pt idx="7">
                  <c:v>11.5897435897436</c:v>
                </c:pt>
                <c:pt idx="8">
                  <c:v>10.76142131979695</c:v>
                </c:pt>
                <c:pt idx="9">
                  <c:v>10.76142131979695</c:v>
                </c:pt>
                <c:pt idx="10">
                  <c:v>10.16343207354443</c:v>
                </c:pt>
                <c:pt idx="11">
                  <c:v>9.65270684371808</c:v>
                </c:pt>
                <c:pt idx="12">
                  <c:v>11.4519427402863</c:v>
                </c:pt>
                <c:pt idx="13">
                  <c:v>10.97435897435897</c:v>
                </c:pt>
                <c:pt idx="14">
                  <c:v>12.61444557477111</c:v>
                </c:pt>
                <c:pt idx="15">
                  <c:v>13.16062176165803</c:v>
                </c:pt>
                <c:pt idx="16">
                  <c:v>13.3056133056133</c:v>
                </c:pt>
                <c:pt idx="17">
                  <c:v>12.65432098765432</c:v>
                </c:pt>
                <c:pt idx="18">
                  <c:v>11.60164271047228</c:v>
                </c:pt>
                <c:pt idx="19">
                  <c:v>11.16803278688525</c:v>
                </c:pt>
                <c:pt idx="20">
                  <c:v>12.9817444219067</c:v>
                </c:pt>
                <c:pt idx="21">
                  <c:v>10.29263370332997</c:v>
                </c:pt>
                <c:pt idx="22">
                  <c:v>10.0</c:v>
                </c:pt>
                <c:pt idx="23">
                  <c:v>9.91657977059437</c:v>
                </c:pt>
                <c:pt idx="24">
                  <c:v>11.23711340206185</c:v>
                </c:pt>
                <c:pt idx="25">
                  <c:v>12.52545824847251</c:v>
                </c:pt>
              </c:numCache>
            </c:numRef>
          </c:yVal>
          <c:smooth val="0"/>
        </c:ser>
        <c:ser>
          <c:idx val="7"/>
          <c:order val="4"/>
          <c:tx>
            <c:v>2nd stage tephra</c:v>
          </c:tx>
          <c:spPr>
            <a:ln>
              <a:noFill/>
            </a:ln>
          </c:spPr>
          <c:marker>
            <c:symbol val="square"/>
            <c:size val="5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'Sigmarsson Keiding and Moune'!$B$25:$BB$25</c:f>
              <c:numCache>
                <c:formatCode>0.00</c:formatCode>
                <c:ptCount val="53"/>
                <c:pt idx="0">
                  <c:v>60.6961123549766</c:v>
                </c:pt>
                <c:pt idx="1">
                  <c:v>66.84595088289018</c:v>
                </c:pt>
                <c:pt idx="2">
                  <c:v>51.29744581255724</c:v>
                </c:pt>
                <c:pt idx="3">
                  <c:v>50.97442143727159</c:v>
                </c:pt>
                <c:pt idx="4">
                  <c:v>51.62753199637206</c:v>
                </c:pt>
                <c:pt idx="5">
                  <c:v>51.77511817358946</c:v>
                </c:pt>
                <c:pt idx="6">
                  <c:v>51.69636564985403</c:v>
                </c:pt>
                <c:pt idx="7">
                  <c:v>70.29000411353348</c:v>
                </c:pt>
                <c:pt idx="8">
                  <c:v>71.66513339466418</c:v>
                </c:pt>
                <c:pt idx="9">
                  <c:v>60.2570641640314</c:v>
                </c:pt>
                <c:pt idx="10">
                  <c:v>60.99888336209521</c:v>
                </c:pt>
                <c:pt idx="11">
                  <c:v>58.49018417324427</c:v>
                </c:pt>
                <c:pt idx="12">
                  <c:v>58.66843123282094</c:v>
                </c:pt>
                <c:pt idx="13">
                  <c:v>61.38623909072457</c:v>
                </c:pt>
                <c:pt idx="14">
                  <c:v>59.2675483214649</c:v>
                </c:pt>
                <c:pt idx="15">
                  <c:v>64.88775510204078</c:v>
                </c:pt>
                <c:pt idx="16">
                  <c:v>64.0543042270904</c:v>
                </c:pt>
                <c:pt idx="17">
                  <c:v>63.77768746189796</c:v>
                </c:pt>
                <c:pt idx="18">
                  <c:v>63.7790332705587</c:v>
                </c:pt>
                <c:pt idx="19">
                  <c:v>57.68804752794279</c:v>
                </c:pt>
                <c:pt idx="20">
                  <c:v>58.81823635272946</c:v>
                </c:pt>
                <c:pt idx="21">
                  <c:v>57.67572445603128</c:v>
                </c:pt>
                <c:pt idx="22">
                  <c:v>62.82807731434384</c:v>
                </c:pt>
                <c:pt idx="23">
                  <c:v>63.70605069501227</c:v>
                </c:pt>
                <c:pt idx="24">
                  <c:v>62.9278728606357</c:v>
                </c:pt>
                <c:pt idx="25">
                  <c:v>62.07416340066323</c:v>
                </c:pt>
                <c:pt idx="26">
                  <c:v>62.06441125673064</c:v>
                </c:pt>
                <c:pt idx="27">
                  <c:v>58.3983983983984</c:v>
                </c:pt>
                <c:pt idx="28">
                  <c:v>62.48589888216592</c:v>
                </c:pt>
                <c:pt idx="29">
                  <c:v>62.95886553354116</c:v>
                </c:pt>
                <c:pt idx="30">
                  <c:v>65.47039740470395</c:v>
                </c:pt>
                <c:pt idx="31">
                  <c:v>47.47085656360869</c:v>
                </c:pt>
                <c:pt idx="32">
                  <c:v>47.68313983355596</c:v>
                </c:pt>
                <c:pt idx="33">
                  <c:v>48.06515198672061</c:v>
                </c:pt>
                <c:pt idx="34">
                  <c:v>47.81727944900229</c:v>
                </c:pt>
                <c:pt idx="35">
                  <c:v>69.29594512810168</c:v>
                </c:pt>
                <c:pt idx="38">
                  <c:v>50.78672216018678</c:v>
                </c:pt>
                <c:pt idx="39">
                  <c:v>51.44168412650902</c:v>
                </c:pt>
                <c:pt idx="40">
                  <c:v>61.1189945266572</c:v>
                </c:pt>
                <c:pt idx="41">
                  <c:v>70.08141811810781</c:v>
                </c:pt>
                <c:pt idx="42">
                  <c:v>60.99888336209521</c:v>
                </c:pt>
                <c:pt idx="43">
                  <c:v>58.82828282828283</c:v>
                </c:pt>
                <c:pt idx="44">
                  <c:v>58.47209607427591</c:v>
                </c:pt>
                <c:pt idx="45">
                  <c:v>58.07136359041744</c:v>
                </c:pt>
                <c:pt idx="46">
                  <c:v>61.46267140680548</c:v>
                </c:pt>
                <c:pt idx="47">
                  <c:v>57.68804752794279</c:v>
                </c:pt>
                <c:pt idx="48">
                  <c:v>58.81823635272946</c:v>
                </c:pt>
                <c:pt idx="49">
                  <c:v>62.82807731434384</c:v>
                </c:pt>
                <c:pt idx="50">
                  <c:v>64.64564534117408</c:v>
                </c:pt>
                <c:pt idx="51">
                  <c:v>65.03744181339808</c:v>
                </c:pt>
                <c:pt idx="52">
                  <c:v>66.64986897802861</c:v>
                </c:pt>
              </c:numCache>
            </c:numRef>
          </c:xVal>
          <c:yVal>
            <c:numRef>
              <c:f>'Sigmarsson Keiding and Moune'!$B$31:$AK$31</c:f>
              <c:numCache>
                <c:formatCode>0.00</c:formatCode>
                <c:ptCount val="36"/>
                <c:pt idx="0">
                  <c:v>4.07083248524323</c:v>
                </c:pt>
                <c:pt idx="1">
                  <c:v>2.587781611528312</c:v>
                </c:pt>
                <c:pt idx="2">
                  <c:v>8.151012516536074</c:v>
                </c:pt>
                <c:pt idx="3">
                  <c:v>8.61753958587089</c:v>
                </c:pt>
                <c:pt idx="4">
                  <c:v>7.769827673082736</c:v>
                </c:pt>
                <c:pt idx="5">
                  <c:v>7.70391230011063</c:v>
                </c:pt>
                <c:pt idx="6">
                  <c:v>7.73180308064029</c:v>
                </c:pt>
                <c:pt idx="7">
                  <c:v>1.090086384204031</c:v>
                </c:pt>
                <c:pt idx="8">
                  <c:v>0.275988960441582</c:v>
                </c:pt>
                <c:pt idx="9">
                  <c:v>4.080383556054269</c:v>
                </c:pt>
                <c:pt idx="10">
                  <c:v>3.948837681453659</c:v>
                </c:pt>
                <c:pt idx="11">
                  <c:v>4.988868650070838</c:v>
                </c:pt>
                <c:pt idx="12">
                  <c:v>4.967932403542705</c:v>
                </c:pt>
                <c:pt idx="13">
                  <c:v>3.947635477978486</c:v>
                </c:pt>
                <c:pt idx="14">
                  <c:v>4.74059003051882</c:v>
                </c:pt>
                <c:pt idx="15">
                  <c:v>2.846938775510204</c:v>
                </c:pt>
                <c:pt idx="16">
                  <c:v>3.167746580273578</c:v>
                </c:pt>
                <c:pt idx="17">
                  <c:v>3.139605771184718</c:v>
                </c:pt>
                <c:pt idx="18">
                  <c:v>2.364511404059427</c:v>
                </c:pt>
                <c:pt idx="19">
                  <c:v>4.470848857114087</c:v>
                </c:pt>
                <c:pt idx="20">
                  <c:v>2.459508098380324</c:v>
                </c:pt>
                <c:pt idx="21">
                  <c:v>5.153915572044517</c:v>
                </c:pt>
                <c:pt idx="22">
                  <c:v>3.336724313326552</c:v>
                </c:pt>
                <c:pt idx="23">
                  <c:v>3.577269010629599</c:v>
                </c:pt>
                <c:pt idx="24">
                  <c:v>3.209046454767726</c:v>
                </c:pt>
                <c:pt idx="25">
                  <c:v>3.296151140588885</c:v>
                </c:pt>
                <c:pt idx="26">
                  <c:v>3.169765315452606</c:v>
                </c:pt>
                <c:pt idx="27">
                  <c:v>3.473473473473473</c:v>
                </c:pt>
                <c:pt idx="28">
                  <c:v>3.415034355450723</c:v>
                </c:pt>
                <c:pt idx="29">
                  <c:v>3.168057930202152</c:v>
                </c:pt>
                <c:pt idx="30">
                  <c:v>2.737226277372262</c:v>
                </c:pt>
                <c:pt idx="31">
                  <c:v>9.731373542828173</c:v>
                </c:pt>
                <c:pt idx="32">
                  <c:v>10.33597040994555</c:v>
                </c:pt>
                <c:pt idx="33">
                  <c:v>10.07365909326694</c:v>
                </c:pt>
                <c:pt idx="34">
                  <c:v>9.66271649954421</c:v>
                </c:pt>
                <c:pt idx="35">
                  <c:v>1.159975791809562</c:v>
                </c:pt>
              </c:numCache>
            </c:numRef>
          </c:yVal>
          <c:smooth val="0"/>
        </c:ser>
        <c:ser>
          <c:idx val="9"/>
          <c:order val="5"/>
          <c:tx>
            <c:v>18./19.05.10</c:v>
          </c:tx>
          <c:spPr>
            <a:ln>
              <a:noFill/>
            </a:ln>
          </c:spPr>
          <c:marker>
            <c:symbol val="circle"/>
            <c:size val="5"/>
            <c:spPr>
              <a:solidFill>
                <a:srgbClr val="CE0A68"/>
              </a:solidFill>
              <a:ln>
                <a:solidFill>
                  <a:schemeClr val="accent2">
                    <a:lumMod val="50000"/>
                  </a:schemeClr>
                </a:solidFill>
              </a:ln>
            </c:spPr>
          </c:marker>
          <c:xVal>
            <c:numRef>
              <c:f>'glass all'!$P$7:$P$140</c:f>
              <c:numCache>
                <c:formatCode>0.00</c:formatCode>
                <c:ptCount val="134"/>
                <c:pt idx="0">
                  <c:v>64.4462213474392</c:v>
                </c:pt>
                <c:pt idx="1">
                  <c:v>67.87453010414741</c:v>
                </c:pt>
                <c:pt idx="2">
                  <c:v>64.16803611174666</c:v>
                </c:pt>
                <c:pt idx="3">
                  <c:v>67.11611263807498</c:v>
                </c:pt>
                <c:pt idx="4">
                  <c:v>67.47919082856934</c:v>
                </c:pt>
                <c:pt idx="5">
                  <c:v>66.22584880885381</c:v>
                </c:pt>
                <c:pt idx="6">
                  <c:v>67.19431481989811</c:v>
                </c:pt>
                <c:pt idx="7">
                  <c:v>67.2993880850541</c:v>
                </c:pt>
                <c:pt idx="8">
                  <c:v>66.96532118189188</c:v>
                </c:pt>
                <c:pt idx="9">
                  <c:v>67.56798405572278</c:v>
                </c:pt>
                <c:pt idx="10">
                  <c:v>59.34401612704157</c:v>
                </c:pt>
                <c:pt idx="11">
                  <c:v>65.08739461237918</c:v>
                </c:pt>
                <c:pt idx="12">
                  <c:v>65.371637119876</c:v>
                </c:pt>
                <c:pt idx="13">
                  <c:v>67.83053767800131</c:v>
                </c:pt>
                <c:pt idx="14">
                  <c:v>66.18533400301354</c:v>
                </c:pt>
                <c:pt idx="15">
                  <c:v>66.78800037227383</c:v>
                </c:pt>
                <c:pt idx="16">
                  <c:v>66.2519073806671</c:v>
                </c:pt>
                <c:pt idx="17">
                  <c:v>66.42847554238386</c:v>
                </c:pt>
                <c:pt idx="18">
                  <c:v>68.03302553864071</c:v>
                </c:pt>
                <c:pt idx="19">
                  <c:v>67.64723832773878</c:v>
                </c:pt>
                <c:pt idx="20">
                  <c:v>67.77967566677643</c:v>
                </c:pt>
                <c:pt idx="21">
                  <c:v>66.48219466614357</c:v>
                </c:pt>
                <c:pt idx="22">
                  <c:v>67.37347977606856</c:v>
                </c:pt>
                <c:pt idx="23">
                  <c:v>67.404091675023</c:v>
                </c:pt>
                <c:pt idx="24">
                  <c:v>66.8108845476479</c:v>
                </c:pt>
                <c:pt idx="25">
                  <c:v>60.01143347148776</c:v>
                </c:pt>
                <c:pt idx="33">
                  <c:v>65.27519846533743</c:v>
                </c:pt>
                <c:pt idx="34">
                  <c:v>67.0527804350538</c:v>
                </c:pt>
                <c:pt idx="35">
                  <c:v>64.2664740182672</c:v>
                </c:pt>
                <c:pt idx="36">
                  <c:v>66.90005052640261</c:v>
                </c:pt>
                <c:pt idx="37">
                  <c:v>67.28706045525008</c:v>
                </c:pt>
                <c:pt idx="38">
                  <c:v>66.61501447620601</c:v>
                </c:pt>
                <c:pt idx="39">
                  <c:v>66.83787860258444</c:v>
                </c:pt>
                <c:pt idx="40">
                  <c:v>66.7999299337462</c:v>
                </c:pt>
                <c:pt idx="41">
                  <c:v>66.25423780893756</c:v>
                </c:pt>
                <c:pt idx="42">
                  <c:v>68.17132834856451</c:v>
                </c:pt>
                <c:pt idx="43">
                  <c:v>67.39374648942145</c:v>
                </c:pt>
                <c:pt idx="44">
                  <c:v>67.09053442544863</c:v>
                </c:pt>
                <c:pt idx="45">
                  <c:v>64.24001993935112</c:v>
                </c:pt>
                <c:pt idx="46">
                  <c:v>58.81062414300948</c:v>
                </c:pt>
                <c:pt idx="47">
                  <c:v>67.23551247679931</c:v>
                </c:pt>
                <c:pt idx="48">
                  <c:v>67.0949072886417</c:v>
                </c:pt>
                <c:pt idx="49">
                  <c:v>67.11656315972863</c:v>
                </c:pt>
                <c:pt idx="50">
                  <c:v>67.08917554683116</c:v>
                </c:pt>
                <c:pt idx="51">
                  <c:v>67.06709579549414</c:v>
                </c:pt>
                <c:pt idx="52">
                  <c:v>66.64178949768848</c:v>
                </c:pt>
                <c:pt idx="53">
                  <c:v>67.18260491950744</c:v>
                </c:pt>
                <c:pt idx="54">
                  <c:v>67.06937923839331</c:v>
                </c:pt>
                <c:pt idx="55">
                  <c:v>67.58731308532108</c:v>
                </c:pt>
                <c:pt idx="56">
                  <c:v>66.09090251289523</c:v>
                </c:pt>
                <c:pt idx="57">
                  <c:v>67.0415632881544</c:v>
                </c:pt>
                <c:pt idx="58">
                  <c:v>67.01887026306818</c:v>
                </c:pt>
                <c:pt idx="59">
                  <c:v>67.10790335790335</c:v>
                </c:pt>
                <c:pt idx="60">
                  <c:v>66.7356994929658</c:v>
                </c:pt>
                <c:pt idx="68">
                  <c:v>66.85353598272494</c:v>
                </c:pt>
                <c:pt idx="69">
                  <c:v>66.14664910224361</c:v>
                </c:pt>
                <c:pt idx="70">
                  <c:v>63.73922973113257</c:v>
                </c:pt>
                <c:pt idx="71">
                  <c:v>67.40668837675346</c:v>
                </c:pt>
                <c:pt idx="72">
                  <c:v>60.64196113798475</c:v>
                </c:pt>
                <c:pt idx="73">
                  <c:v>67.51431178959593</c:v>
                </c:pt>
                <c:pt idx="74">
                  <c:v>60.08307651078652</c:v>
                </c:pt>
                <c:pt idx="75">
                  <c:v>66.4970532682403</c:v>
                </c:pt>
                <c:pt idx="76">
                  <c:v>64.07133264624126</c:v>
                </c:pt>
                <c:pt idx="77">
                  <c:v>66.32135066116642</c:v>
                </c:pt>
                <c:pt idx="78">
                  <c:v>60.27097051685116</c:v>
                </c:pt>
                <c:pt idx="79">
                  <c:v>66.83142860141253</c:v>
                </c:pt>
                <c:pt idx="80">
                  <c:v>66.25038735667796</c:v>
                </c:pt>
                <c:pt idx="81">
                  <c:v>67.05392985695462</c:v>
                </c:pt>
                <c:pt idx="82">
                  <c:v>67.2682594420468</c:v>
                </c:pt>
                <c:pt idx="83">
                  <c:v>66.1753095653619</c:v>
                </c:pt>
                <c:pt idx="84">
                  <c:v>67.07518434573925</c:v>
                </c:pt>
                <c:pt idx="85">
                  <c:v>67.3461889715839</c:v>
                </c:pt>
                <c:pt idx="86">
                  <c:v>67.74919412232594</c:v>
                </c:pt>
                <c:pt idx="87">
                  <c:v>67.05101977558737</c:v>
                </c:pt>
                <c:pt idx="88">
                  <c:v>66.223563088202</c:v>
                </c:pt>
                <c:pt idx="89">
                  <c:v>66.19309581719673</c:v>
                </c:pt>
                <c:pt idx="90">
                  <c:v>60.20580729139976</c:v>
                </c:pt>
                <c:pt idx="91">
                  <c:v>67.10351416465895</c:v>
                </c:pt>
                <c:pt idx="92">
                  <c:v>62.31509066356034</c:v>
                </c:pt>
                <c:pt idx="93">
                  <c:v>59.71595915617062</c:v>
                </c:pt>
                <c:pt idx="94">
                  <c:v>64.38887403048935</c:v>
                </c:pt>
                <c:pt idx="95">
                  <c:v>66.89411642519607</c:v>
                </c:pt>
                <c:pt idx="96">
                  <c:v>64.99711078091468</c:v>
                </c:pt>
                <c:pt idx="97">
                  <c:v>65.21784178625084</c:v>
                </c:pt>
                <c:pt idx="105">
                  <c:v>59.66135154111506</c:v>
                </c:pt>
                <c:pt idx="106">
                  <c:v>66.8416910043704</c:v>
                </c:pt>
                <c:pt idx="107">
                  <c:v>65.99073238743539</c:v>
                </c:pt>
                <c:pt idx="108">
                  <c:v>66.7587070549471</c:v>
                </c:pt>
                <c:pt idx="109">
                  <c:v>67.03205705472573</c:v>
                </c:pt>
                <c:pt idx="110">
                  <c:v>62.17497012403675</c:v>
                </c:pt>
                <c:pt idx="111">
                  <c:v>66.47579759669155</c:v>
                </c:pt>
                <c:pt idx="112">
                  <c:v>67.4313906876349</c:v>
                </c:pt>
                <c:pt idx="113">
                  <c:v>66.928298905303</c:v>
                </c:pt>
                <c:pt idx="114">
                  <c:v>66.75120440818488</c:v>
                </c:pt>
                <c:pt idx="115">
                  <c:v>66.41307149116026</c:v>
                </c:pt>
                <c:pt idx="116">
                  <c:v>67.43484367684547</c:v>
                </c:pt>
                <c:pt idx="117">
                  <c:v>59.86611976347131</c:v>
                </c:pt>
                <c:pt idx="118">
                  <c:v>67.23641430562005</c:v>
                </c:pt>
                <c:pt idx="119">
                  <c:v>67.1436948939804</c:v>
                </c:pt>
                <c:pt idx="120">
                  <c:v>60.21425398497948</c:v>
                </c:pt>
                <c:pt idx="121">
                  <c:v>68.47628169369861</c:v>
                </c:pt>
                <c:pt idx="122">
                  <c:v>67.6306132253877</c:v>
                </c:pt>
                <c:pt idx="123">
                  <c:v>59.76076358175797</c:v>
                </c:pt>
                <c:pt idx="124">
                  <c:v>66.59478110847529</c:v>
                </c:pt>
                <c:pt idx="125">
                  <c:v>64.44368903035737</c:v>
                </c:pt>
                <c:pt idx="126">
                  <c:v>66.7068769976286</c:v>
                </c:pt>
                <c:pt idx="127">
                  <c:v>61.71850149296613</c:v>
                </c:pt>
                <c:pt idx="128">
                  <c:v>60.00310623317457</c:v>
                </c:pt>
                <c:pt idx="129">
                  <c:v>66.4693454933378</c:v>
                </c:pt>
                <c:pt idx="130">
                  <c:v>66.973719579017</c:v>
                </c:pt>
                <c:pt idx="131">
                  <c:v>66.83677729075346</c:v>
                </c:pt>
                <c:pt idx="132">
                  <c:v>67.81995851864077</c:v>
                </c:pt>
                <c:pt idx="133">
                  <c:v>67.1689989235737</c:v>
                </c:pt>
              </c:numCache>
            </c:numRef>
          </c:xVal>
          <c:yVal>
            <c:numRef>
              <c:f>'glass all'!$V$7:$V$140</c:f>
              <c:numCache>
                <c:formatCode>0.00</c:formatCode>
                <c:ptCount val="134"/>
                <c:pt idx="0">
                  <c:v>2.631524992824046</c:v>
                </c:pt>
                <c:pt idx="1">
                  <c:v>1.56734660339763</c:v>
                </c:pt>
                <c:pt idx="2">
                  <c:v>2.82487050943357</c:v>
                </c:pt>
                <c:pt idx="3">
                  <c:v>1.517398745008557</c:v>
                </c:pt>
                <c:pt idx="4">
                  <c:v>1.668839099689017</c:v>
                </c:pt>
                <c:pt idx="5">
                  <c:v>2.091540048771337</c:v>
                </c:pt>
                <c:pt idx="6">
                  <c:v>1.71104401134596</c:v>
                </c:pt>
                <c:pt idx="7">
                  <c:v>1.86132656611342</c:v>
                </c:pt>
                <c:pt idx="8">
                  <c:v>1.962293584572595</c:v>
                </c:pt>
                <c:pt idx="9">
                  <c:v>1.584154347178418</c:v>
                </c:pt>
                <c:pt idx="10">
                  <c:v>4.923478833257907</c:v>
                </c:pt>
                <c:pt idx="11">
                  <c:v>2.399753238741518</c:v>
                </c:pt>
                <c:pt idx="12">
                  <c:v>2.18262261323438</c:v>
                </c:pt>
                <c:pt idx="13">
                  <c:v>1.77063801753408</c:v>
                </c:pt>
                <c:pt idx="14">
                  <c:v>1.65431943746861</c:v>
                </c:pt>
                <c:pt idx="15">
                  <c:v>1.625595896714683</c:v>
                </c:pt>
                <c:pt idx="16">
                  <c:v>1.969338535746106</c:v>
                </c:pt>
                <c:pt idx="17">
                  <c:v>2.013609937939508</c:v>
                </c:pt>
                <c:pt idx="18">
                  <c:v>1.611762748523417</c:v>
                </c:pt>
                <c:pt idx="19">
                  <c:v>1.666158071406774</c:v>
                </c:pt>
                <c:pt idx="20">
                  <c:v>1.752346065195917</c:v>
                </c:pt>
                <c:pt idx="21">
                  <c:v>1.832674258928479</c:v>
                </c:pt>
                <c:pt idx="22">
                  <c:v>1.556546742123284</c:v>
                </c:pt>
                <c:pt idx="23">
                  <c:v>1.736739272016788</c:v>
                </c:pt>
                <c:pt idx="24">
                  <c:v>1.946432388960715</c:v>
                </c:pt>
                <c:pt idx="25">
                  <c:v>4.280405888237816</c:v>
                </c:pt>
                <c:pt idx="33">
                  <c:v>2.477500459174303</c:v>
                </c:pt>
                <c:pt idx="34">
                  <c:v>1.81341762675207</c:v>
                </c:pt>
                <c:pt idx="35">
                  <c:v>2.636874967748594</c:v>
                </c:pt>
                <c:pt idx="36">
                  <c:v>1.852978479877087</c:v>
                </c:pt>
                <c:pt idx="37">
                  <c:v>1.749000571102227</c:v>
                </c:pt>
                <c:pt idx="38">
                  <c:v>1.839089834033357</c:v>
                </c:pt>
                <c:pt idx="39">
                  <c:v>1.775304716481187</c:v>
                </c:pt>
                <c:pt idx="40">
                  <c:v>1.765051364746371</c:v>
                </c:pt>
                <c:pt idx="41">
                  <c:v>2.018784632245245</c:v>
                </c:pt>
                <c:pt idx="42">
                  <c:v>1.214396340400217</c:v>
                </c:pt>
                <c:pt idx="43">
                  <c:v>1.841103413842601</c:v>
                </c:pt>
                <c:pt idx="44">
                  <c:v>1.853558521709416</c:v>
                </c:pt>
                <c:pt idx="45">
                  <c:v>2.783201096664312</c:v>
                </c:pt>
                <c:pt idx="46">
                  <c:v>4.809303742826672</c:v>
                </c:pt>
                <c:pt idx="47">
                  <c:v>1.835429985564034</c:v>
                </c:pt>
                <c:pt idx="48">
                  <c:v>1.824469231321765</c:v>
                </c:pt>
                <c:pt idx="49">
                  <c:v>1.970731107421755</c:v>
                </c:pt>
                <c:pt idx="50">
                  <c:v>1.862030286034773</c:v>
                </c:pt>
                <c:pt idx="51">
                  <c:v>1.798856112010824</c:v>
                </c:pt>
                <c:pt idx="52">
                  <c:v>1.8844455500964</c:v>
                </c:pt>
                <c:pt idx="53">
                  <c:v>1.612953255373926</c:v>
                </c:pt>
                <c:pt idx="54">
                  <c:v>1.845592070944183</c:v>
                </c:pt>
                <c:pt idx="55">
                  <c:v>1.841982718476742</c:v>
                </c:pt>
                <c:pt idx="56">
                  <c:v>1.867874014120176</c:v>
                </c:pt>
                <c:pt idx="57">
                  <c:v>1.708052246304005</c:v>
                </c:pt>
                <c:pt idx="58">
                  <c:v>1.824022144413803</c:v>
                </c:pt>
                <c:pt idx="59">
                  <c:v>2.04033579033579</c:v>
                </c:pt>
                <c:pt idx="60">
                  <c:v>1.980187918915334</c:v>
                </c:pt>
                <c:pt idx="68">
                  <c:v>1.896723557991778</c:v>
                </c:pt>
                <c:pt idx="69">
                  <c:v>1.884717914674246</c:v>
                </c:pt>
                <c:pt idx="70">
                  <c:v>2.834008097165992</c:v>
                </c:pt>
                <c:pt idx="71">
                  <c:v>1.605293921175685</c:v>
                </c:pt>
                <c:pt idx="72">
                  <c:v>3.32868738214315</c:v>
                </c:pt>
                <c:pt idx="73">
                  <c:v>1.880237285323156</c:v>
                </c:pt>
                <c:pt idx="74">
                  <c:v>3.984786485121471</c:v>
                </c:pt>
                <c:pt idx="75">
                  <c:v>1.785585269437592</c:v>
                </c:pt>
                <c:pt idx="76">
                  <c:v>2.867047690433803</c:v>
                </c:pt>
                <c:pt idx="77">
                  <c:v>1.73898659057308</c:v>
                </c:pt>
                <c:pt idx="78">
                  <c:v>3.843357330848242</c:v>
                </c:pt>
                <c:pt idx="79">
                  <c:v>1.850161088897984</c:v>
                </c:pt>
                <c:pt idx="80">
                  <c:v>2.099989670488586</c:v>
                </c:pt>
                <c:pt idx="81">
                  <c:v>1.88998267688765</c:v>
                </c:pt>
                <c:pt idx="82">
                  <c:v>1.855369938257583</c:v>
                </c:pt>
                <c:pt idx="83">
                  <c:v>2.771544918141777</c:v>
                </c:pt>
                <c:pt idx="84">
                  <c:v>1.527069851395284</c:v>
                </c:pt>
                <c:pt idx="85">
                  <c:v>1.653317657432581</c:v>
                </c:pt>
                <c:pt idx="86">
                  <c:v>1.6954828986478</c:v>
                </c:pt>
                <c:pt idx="87">
                  <c:v>1.856673485834728</c:v>
                </c:pt>
                <c:pt idx="88">
                  <c:v>1.831792252723491</c:v>
                </c:pt>
                <c:pt idx="89">
                  <c:v>1.898806851989102</c:v>
                </c:pt>
                <c:pt idx="90">
                  <c:v>3.913208359383806</c:v>
                </c:pt>
                <c:pt idx="91">
                  <c:v>1.864044197059068</c:v>
                </c:pt>
                <c:pt idx="92">
                  <c:v>3.039986805075922</c:v>
                </c:pt>
                <c:pt idx="93">
                  <c:v>4.48245477634375</c:v>
                </c:pt>
                <c:pt idx="94">
                  <c:v>2.495525335856976</c:v>
                </c:pt>
                <c:pt idx="95">
                  <c:v>1.970192657215558</c:v>
                </c:pt>
                <c:pt idx="96">
                  <c:v>2.619902592042265</c:v>
                </c:pt>
                <c:pt idx="97">
                  <c:v>2.659690203595296</c:v>
                </c:pt>
                <c:pt idx="105">
                  <c:v>4.57195770964558</c:v>
                </c:pt>
                <c:pt idx="106">
                  <c:v>1.852772426935106</c:v>
                </c:pt>
                <c:pt idx="107">
                  <c:v>1.98474534569015</c:v>
                </c:pt>
                <c:pt idx="108">
                  <c:v>1.81172437154207</c:v>
                </c:pt>
                <c:pt idx="109">
                  <c:v>1.820741338798663</c:v>
                </c:pt>
                <c:pt idx="110">
                  <c:v>2.903119462644744</c:v>
                </c:pt>
                <c:pt idx="111">
                  <c:v>1.981549323235744</c:v>
                </c:pt>
                <c:pt idx="112">
                  <c:v>1.975537054167951</c:v>
                </c:pt>
                <c:pt idx="113">
                  <c:v>1.77147550186608</c:v>
                </c:pt>
                <c:pt idx="114">
                  <c:v>2.128721443049062</c:v>
                </c:pt>
                <c:pt idx="115">
                  <c:v>1.950414927065615</c:v>
                </c:pt>
                <c:pt idx="116">
                  <c:v>1.877958695312907</c:v>
                </c:pt>
                <c:pt idx="117">
                  <c:v>4.30790372282835</c:v>
                </c:pt>
                <c:pt idx="118">
                  <c:v>1.924962584507406</c:v>
                </c:pt>
                <c:pt idx="119">
                  <c:v>1.70989413471332</c:v>
                </c:pt>
                <c:pt idx="120">
                  <c:v>4.548506730302372</c:v>
                </c:pt>
                <c:pt idx="121">
                  <c:v>1.424045636821</c:v>
                </c:pt>
                <c:pt idx="122">
                  <c:v>1.614073824199863</c:v>
                </c:pt>
                <c:pt idx="123">
                  <c:v>4.349659556085821</c:v>
                </c:pt>
                <c:pt idx="124">
                  <c:v>2.479024821056307</c:v>
                </c:pt>
                <c:pt idx="125">
                  <c:v>2.615449591561338</c:v>
                </c:pt>
                <c:pt idx="126">
                  <c:v>2.057944117950304</c:v>
                </c:pt>
                <c:pt idx="127">
                  <c:v>3.532840124362538</c:v>
                </c:pt>
                <c:pt idx="128">
                  <c:v>4.588941809898531</c:v>
                </c:pt>
                <c:pt idx="129">
                  <c:v>1.92545024787165</c:v>
                </c:pt>
                <c:pt idx="130">
                  <c:v>1.690341790211525</c:v>
                </c:pt>
                <c:pt idx="131">
                  <c:v>1.788770611563348</c:v>
                </c:pt>
                <c:pt idx="132">
                  <c:v>1.569481276635263</c:v>
                </c:pt>
                <c:pt idx="133">
                  <c:v>2.011054069719301</c:v>
                </c:pt>
              </c:numCache>
            </c:numRef>
          </c:yVal>
          <c:smooth val="0"/>
        </c:ser>
        <c:ser>
          <c:idx val="2"/>
          <c:order val="6"/>
          <c:tx>
            <c:v>20.05.10</c:v>
          </c:tx>
          <c:spPr>
            <a:ln>
              <a:noFill/>
            </a:ln>
          </c:spPr>
          <c:marker>
            <c:symbol val="circle"/>
            <c:size val="5"/>
            <c:spPr>
              <a:solidFill>
                <a:srgbClr val="00CC99"/>
              </a:solidFill>
              <a:ln>
                <a:solidFill>
                  <a:srgbClr val="008000"/>
                </a:solidFill>
              </a:ln>
            </c:spPr>
          </c:marker>
          <c:xVal>
            <c:numRef>
              <c:f>'glass all'!$P$149:$P$356</c:f>
              <c:numCache>
                <c:formatCode>0.00</c:formatCode>
                <c:ptCount val="208"/>
                <c:pt idx="0">
                  <c:v>58.3782181658371</c:v>
                </c:pt>
                <c:pt idx="1">
                  <c:v>67.05511714687711</c:v>
                </c:pt>
                <c:pt idx="2">
                  <c:v>67.01734080152116</c:v>
                </c:pt>
                <c:pt idx="3">
                  <c:v>67.04475213252559</c:v>
                </c:pt>
                <c:pt idx="4">
                  <c:v>67.31074725114988</c:v>
                </c:pt>
                <c:pt idx="5">
                  <c:v>67.34239776875432</c:v>
                </c:pt>
                <c:pt idx="6">
                  <c:v>67.34159821365419</c:v>
                </c:pt>
                <c:pt idx="7">
                  <c:v>67.10607767325273</c:v>
                </c:pt>
                <c:pt idx="8">
                  <c:v>67.59463674477953</c:v>
                </c:pt>
                <c:pt idx="9">
                  <c:v>67.39388068468728</c:v>
                </c:pt>
                <c:pt idx="10">
                  <c:v>67.72246104524684</c:v>
                </c:pt>
                <c:pt idx="11">
                  <c:v>57.65412589396058</c:v>
                </c:pt>
                <c:pt idx="12">
                  <c:v>65.28793395210502</c:v>
                </c:pt>
                <c:pt idx="13">
                  <c:v>64.03198523758265</c:v>
                </c:pt>
                <c:pt idx="14">
                  <c:v>63.84951038636457</c:v>
                </c:pt>
                <c:pt idx="15">
                  <c:v>66.16850057480703</c:v>
                </c:pt>
                <c:pt idx="16">
                  <c:v>68.0364314400459</c:v>
                </c:pt>
                <c:pt idx="17">
                  <c:v>58.37706281641832</c:v>
                </c:pt>
                <c:pt idx="18">
                  <c:v>58.31723743242274</c:v>
                </c:pt>
                <c:pt idx="19">
                  <c:v>66.76764334897957</c:v>
                </c:pt>
                <c:pt idx="20">
                  <c:v>63.69969759208992</c:v>
                </c:pt>
                <c:pt idx="21">
                  <c:v>63.8086531350152</c:v>
                </c:pt>
                <c:pt idx="22">
                  <c:v>59.74248486713859</c:v>
                </c:pt>
                <c:pt idx="23">
                  <c:v>67.36705947058044</c:v>
                </c:pt>
                <c:pt idx="24">
                  <c:v>67.92988959954373</c:v>
                </c:pt>
                <c:pt idx="25">
                  <c:v>68.03411278103116</c:v>
                </c:pt>
                <c:pt idx="26">
                  <c:v>68.09320649955091</c:v>
                </c:pt>
                <c:pt idx="27">
                  <c:v>64.87855381086263</c:v>
                </c:pt>
                <c:pt idx="28">
                  <c:v>64.67190481991311</c:v>
                </c:pt>
                <c:pt idx="36">
                  <c:v>68.60436645582534</c:v>
                </c:pt>
                <c:pt idx="37">
                  <c:v>66.45659255063021</c:v>
                </c:pt>
                <c:pt idx="38">
                  <c:v>67.6962294863789</c:v>
                </c:pt>
                <c:pt idx="39">
                  <c:v>67.69495401032064</c:v>
                </c:pt>
                <c:pt idx="40">
                  <c:v>67.6977463543968</c:v>
                </c:pt>
                <c:pt idx="41">
                  <c:v>67.92608791185795</c:v>
                </c:pt>
                <c:pt idx="42">
                  <c:v>67.9178903890659</c:v>
                </c:pt>
                <c:pt idx="43">
                  <c:v>68.0621863141143</c:v>
                </c:pt>
                <c:pt idx="44">
                  <c:v>68.2511683545715</c:v>
                </c:pt>
                <c:pt idx="45">
                  <c:v>60.8301956290415</c:v>
                </c:pt>
                <c:pt idx="46">
                  <c:v>67.75499821946379</c:v>
                </c:pt>
                <c:pt idx="47">
                  <c:v>67.8229039567718</c:v>
                </c:pt>
                <c:pt idx="48">
                  <c:v>67.57652722951537</c:v>
                </c:pt>
                <c:pt idx="49">
                  <c:v>60.64835386790548</c:v>
                </c:pt>
                <c:pt idx="50">
                  <c:v>59.24630844954881</c:v>
                </c:pt>
                <c:pt idx="51">
                  <c:v>67.78968286486931</c:v>
                </c:pt>
                <c:pt idx="52">
                  <c:v>66.87796824361508</c:v>
                </c:pt>
                <c:pt idx="53">
                  <c:v>67.24230976794387</c:v>
                </c:pt>
                <c:pt idx="54">
                  <c:v>63.70858774166675</c:v>
                </c:pt>
                <c:pt idx="55">
                  <c:v>67.7311617359035</c:v>
                </c:pt>
                <c:pt idx="56">
                  <c:v>61.55393665985917</c:v>
                </c:pt>
                <c:pt idx="57">
                  <c:v>65.41518670425517</c:v>
                </c:pt>
                <c:pt idx="58">
                  <c:v>67.55188914061628</c:v>
                </c:pt>
                <c:pt idx="59">
                  <c:v>67.41430211579461</c:v>
                </c:pt>
                <c:pt idx="60">
                  <c:v>58.94919408441341</c:v>
                </c:pt>
                <c:pt idx="61">
                  <c:v>67.4916311703925</c:v>
                </c:pt>
                <c:pt idx="62">
                  <c:v>59.4824433065106</c:v>
                </c:pt>
                <c:pt idx="63">
                  <c:v>67.54951895868703</c:v>
                </c:pt>
                <c:pt idx="64">
                  <c:v>59.61172131479754</c:v>
                </c:pt>
                <c:pt idx="65">
                  <c:v>60.75917110909518</c:v>
                </c:pt>
                <c:pt idx="73">
                  <c:v>67.16892010354462</c:v>
                </c:pt>
                <c:pt idx="74">
                  <c:v>68.2662649738182</c:v>
                </c:pt>
                <c:pt idx="75">
                  <c:v>67.7540409652194</c:v>
                </c:pt>
                <c:pt idx="76">
                  <c:v>66.6697717745691</c:v>
                </c:pt>
                <c:pt idx="77">
                  <c:v>67.66458378669651</c:v>
                </c:pt>
                <c:pt idx="78">
                  <c:v>67.83265823049788</c:v>
                </c:pt>
                <c:pt idx="79">
                  <c:v>67.42250583400447</c:v>
                </c:pt>
                <c:pt idx="80">
                  <c:v>51.75866548024504</c:v>
                </c:pt>
                <c:pt idx="81">
                  <c:v>67.04221542558727</c:v>
                </c:pt>
                <c:pt idx="82">
                  <c:v>51.20848548078595</c:v>
                </c:pt>
                <c:pt idx="83">
                  <c:v>66.75428298338752</c:v>
                </c:pt>
                <c:pt idx="84">
                  <c:v>68.37137748950144</c:v>
                </c:pt>
                <c:pt idx="85">
                  <c:v>67.12075467755916</c:v>
                </c:pt>
                <c:pt idx="86">
                  <c:v>67.28929572818736</c:v>
                </c:pt>
                <c:pt idx="87">
                  <c:v>59.91955178853613</c:v>
                </c:pt>
                <c:pt idx="88">
                  <c:v>67.2184636554118</c:v>
                </c:pt>
                <c:pt idx="89">
                  <c:v>67.38268203072809</c:v>
                </c:pt>
                <c:pt idx="90">
                  <c:v>59.88101211382697</c:v>
                </c:pt>
                <c:pt idx="91">
                  <c:v>67.7425384759175</c:v>
                </c:pt>
                <c:pt idx="92">
                  <c:v>67.4233647493503</c:v>
                </c:pt>
                <c:pt idx="93">
                  <c:v>66.71696215264676</c:v>
                </c:pt>
                <c:pt idx="94">
                  <c:v>60.48454382378706</c:v>
                </c:pt>
                <c:pt idx="95">
                  <c:v>67.77590520354646</c:v>
                </c:pt>
                <c:pt idx="96">
                  <c:v>68.08697930311763</c:v>
                </c:pt>
                <c:pt idx="97">
                  <c:v>67.46867792806833</c:v>
                </c:pt>
                <c:pt idx="98">
                  <c:v>68.41870037001621</c:v>
                </c:pt>
                <c:pt idx="99">
                  <c:v>67.8044107540765</c:v>
                </c:pt>
                <c:pt idx="107">
                  <c:v>67.93516199236233</c:v>
                </c:pt>
                <c:pt idx="108">
                  <c:v>68.34230573895375</c:v>
                </c:pt>
                <c:pt idx="109">
                  <c:v>66.7960283219454</c:v>
                </c:pt>
                <c:pt idx="110">
                  <c:v>67.77040573778956</c:v>
                </c:pt>
                <c:pt idx="111">
                  <c:v>68.45608804851651</c:v>
                </c:pt>
                <c:pt idx="112">
                  <c:v>67.32304853672282</c:v>
                </c:pt>
                <c:pt idx="113">
                  <c:v>67.81606892406333</c:v>
                </c:pt>
                <c:pt idx="114">
                  <c:v>67.69745219632888</c:v>
                </c:pt>
                <c:pt idx="115">
                  <c:v>67.74447707435868</c:v>
                </c:pt>
                <c:pt idx="116">
                  <c:v>70.3849280253532</c:v>
                </c:pt>
                <c:pt idx="117">
                  <c:v>68.00177831081146</c:v>
                </c:pt>
                <c:pt idx="118">
                  <c:v>68.47248645895058</c:v>
                </c:pt>
                <c:pt idx="119">
                  <c:v>67.91340986809964</c:v>
                </c:pt>
                <c:pt idx="120">
                  <c:v>60.44312627238624</c:v>
                </c:pt>
                <c:pt idx="121">
                  <c:v>67.40570767052208</c:v>
                </c:pt>
                <c:pt idx="122">
                  <c:v>67.88220371923651</c:v>
                </c:pt>
                <c:pt idx="123">
                  <c:v>67.1097529921059</c:v>
                </c:pt>
                <c:pt idx="124">
                  <c:v>67.2818001106625</c:v>
                </c:pt>
                <c:pt idx="125">
                  <c:v>67.57248227529981</c:v>
                </c:pt>
                <c:pt idx="126">
                  <c:v>67.16663731756071</c:v>
                </c:pt>
                <c:pt idx="127">
                  <c:v>67.75881566772901</c:v>
                </c:pt>
                <c:pt idx="128">
                  <c:v>67.7942198422107</c:v>
                </c:pt>
                <c:pt idx="129">
                  <c:v>67.91852323360916</c:v>
                </c:pt>
                <c:pt idx="130">
                  <c:v>67.58944438167046</c:v>
                </c:pt>
                <c:pt idx="131">
                  <c:v>67.61310291462466</c:v>
                </c:pt>
                <c:pt idx="132">
                  <c:v>68.77920198470127</c:v>
                </c:pt>
                <c:pt idx="133">
                  <c:v>67.79218356496596</c:v>
                </c:pt>
                <c:pt idx="134">
                  <c:v>60.63662345193222</c:v>
                </c:pt>
                <c:pt idx="135">
                  <c:v>59.6352521650535</c:v>
                </c:pt>
                <c:pt idx="136">
                  <c:v>66.38633080996914</c:v>
                </c:pt>
                <c:pt idx="144">
                  <c:v>67.07053314574891</c:v>
                </c:pt>
                <c:pt idx="145">
                  <c:v>68.50909167085638</c:v>
                </c:pt>
                <c:pt idx="146">
                  <c:v>66.67538801268422</c:v>
                </c:pt>
                <c:pt idx="147">
                  <c:v>67.30109721603444</c:v>
                </c:pt>
                <c:pt idx="148">
                  <c:v>67.98978620090627</c:v>
                </c:pt>
                <c:pt idx="149">
                  <c:v>67.61028495472293</c:v>
                </c:pt>
                <c:pt idx="150">
                  <c:v>65.27515216984855</c:v>
                </c:pt>
                <c:pt idx="151">
                  <c:v>67.30282395974334</c:v>
                </c:pt>
                <c:pt idx="152">
                  <c:v>67.68401967322441</c:v>
                </c:pt>
                <c:pt idx="153">
                  <c:v>67.23302733260724</c:v>
                </c:pt>
                <c:pt idx="154">
                  <c:v>66.35092421158151</c:v>
                </c:pt>
                <c:pt idx="155">
                  <c:v>67.06289104525941</c:v>
                </c:pt>
                <c:pt idx="156">
                  <c:v>67.96793747176668</c:v>
                </c:pt>
                <c:pt idx="157">
                  <c:v>67.13269228765795</c:v>
                </c:pt>
                <c:pt idx="158">
                  <c:v>68.96141690396471</c:v>
                </c:pt>
                <c:pt idx="159">
                  <c:v>67.61497059495854</c:v>
                </c:pt>
                <c:pt idx="160">
                  <c:v>67.19230367039633</c:v>
                </c:pt>
                <c:pt idx="161">
                  <c:v>59.47079669790364</c:v>
                </c:pt>
                <c:pt idx="162">
                  <c:v>58.87473570212986</c:v>
                </c:pt>
                <c:pt idx="163">
                  <c:v>68.66182885818692</c:v>
                </c:pt>
                <c:pt idx="164">
                  <c:v>67.81278127812779</c:v>
                </c:pt>
                <c:pt idx="165">
                  <c:v>67.98756312340888</c:v>
                </c:pt>
                <c:pt idx="166">
                  <c:v>63.32087450719366</c:v>
                </c:pt>
                <c:pt idx="167">
                  <c:v>63.19428037267973</c:v>
                </c:pt>
                <c:pt idx="168">
                  <c:v>67.87800062350615</c:v>
                </c:pt>
                <c:pt idx="169">
                  <c:v>67.1463005659191</c:v>
                </c:pt>
                <c:pt idx="170">
                  <c:v>67.27234644184951</c:v>
                </c:pt>
                <c:pt idx="171">
                  <c:v>67.9863339890258</c:v>
                </c:pt>
                <c:pt idx="179">
                  <c:v>68.12721854371991</c:v>
                </c:pt>
                <c:pt idx="180">
                  <c:v>67.10963455149501</c:v>
                </c:pt>
                <c:pt idx="181">
                  <c:v>68.16368297019061</c:v>
                </c:pt>
                <c:pt idx="182">
                  <c:v>67.46896246695673</c:v>
                </c:pt>
                <c:pt idx="183">
                  <c:v>67.4478842886154</c:v>
                </c:pt>
                <c:pt idx="184">
                  <c:v>66.9542948823433</c:v>
                </c:pt>
                <c:pt idx="185">
                  <c:v>59.52055910998817</c:v>
                </c:pt>
                <c:pt idx="186">
                  <c:v>58.94622532296564</c:v>
                </c:pt>
                <c:pt idx="187">
                  <c:v>67.65385620915031</c:v>
                </c:pt>
                <c:pt idx="188">
                  <c:v>63.48539680921554</c:v>
                </c:pt>
                <c:pt idx="189">
                  <c:v>67.86745911348468</c:v>
                </c:pt>
                <c:pt idx="190">
                  <c:v>60.46849427168576</c:v>
                </c:pt>
                <c:pt idx="191">
                  <c:v>62.19552101441864</c:v>
                </c:pt>
                <c:pt idx="192">
                  <c:v>68.19630272699413</c:v>
                </c:pt>
                <c:pt idx="193">
                  <c:v>62.78795038393384</c:v>
                </c:pt>
                <c:pt idx="194">
                  <c:v>60.1791056968682</c:v>
                </c:pt>
                <c:pt idx="195">
                  <c:v>58.19409231145188</c:v>
                </c:pt>
                <c:pt idx="196">
                  <c:v>60.41794150042832</c:v>
                </c:pt>
                <c:pt idx="197">
                  <c:v>60.84926372155287</c:v>
                </c:pt>
                <c:pt idx="198">
                  <c:v>67.5909288059979</c:v>
                </c:pt>
                <c:pt idx="199">
                  <c:v>59.39780462378119</c:v>
                </c:pt>
                <c:pt idx="200">
                  <c:v>58.45045374632887</c:v>
                </c:pt>
                <c:pt idx="201">
                  <c:v>59.51999837905742</c:v>
                </c:pt>
                <c:pt idx="202">
                  <c:v>59.79183004206176</c:v>
                </c:pt>
                <c:pt idx="203">
                  <c:v>66.41272250020506</c:v>
                </c:pt>
                <c:pt idx="204">
                  <c:v>67.2281447714055</c:v>
                </c:pt>
                <c:pt idx="205">
                  <c:v>67.49743168276144</c:v>
                </c:pt>
                <c:pt idx="206">
                  <c:v>67.38591395346477</c:v>
                </c:pt>
                <c:pt idx="207">
                  <c:v>65.85583827260672</c:v>
                </c:pt>
              </c:numCache>
            </c:numRef>
          </c:xVal>
          <c:yVal>
            <c:numRef>
              <c:f>'glass all'!$V$149:$V$356</c:f>
              <c:numCache>
                <c:formatCode>0.00</c:formatCode>
                <c:ptCount val="208"/>
                <c:pt idx="0">
                  <c:v>4.408082335987244</c:v>
                </c:pt>
                <c:pt idx="1">
                  <c:v>1.733243612487511</c:v>
                </c:pt>
                <c:pt idx="2">
                  <c:v>1.503627307112002</c:v>
                </c:pt>
                <c:pt idx="3">
                  <c:v>1.619483248856472</c:v>
                </c:pt>
                <c:pt idx="4">
                  <c:v>1.481627609979961</c:v>
                </c:pt>
                <c:pt idx="5">
                  <c:v>1.801607809359747</c:v>
                </c:pt>
                <c:pt idx="6">
                  <c:v>1.58932234043628</c:v>
                </c:pt>
                <c:pt idx="7">
                  <c:v>1.746481160126242</c:v>
                </c:pt>
                <c:pt idx="8">
                  <c:v>1.55348064731736</c:v>
                </c:pt>
                <c:pt idx="9">
                  <c:v>1.737481579191442</c:v>
                </c:pt>
                <c:pt idx="10">
                  <c:v>1.54986312491543</c:v>
                </c:pt>
                <c:pt idx="11">
                  <c:v>5.004153244595716</c:v>
                </c:pt>
                <c:pt idx="12">
                  <c:v>2.285011025075637</c:v>
                </c:pt>
                <c:pt idx="13">
                  <c:v>2.349684760879594</c:v>
                </c:pt>
                <c:pt idx="14">
                  <c:v>2.18789691481952</c:v>
                </c:pt>
                <c:pt idx="15">
                  <c:v>1.68028411890294</c:v>
                </c:pt>
                <c:pt idx="16">
                  <c:v>1.408696008523891</c:v>
                </c:pt>
                <c:pt idx="17">
                  <c:v>4.94665174216207</c:v>
                </c:pt>
                <c:pt idx="18">
                  <c:v>4.93301039335316</c:v>
                </c:pt>
                <c:pt idx="19">
                  <c:v>1.742106242633527</c:v>
                </c:pt>
                <c:pt idx="20">
                  <c:v>2.579240161421833</c:v>
                </c:pt>
                <c:pt idx="21">
                  <c:v>2.737488700797107</c:v>
                </c:pt>
                <c:pt idx="22">
                  <c:v>4.88355391402483</c:v>
                </c:pt>
                <c:pt idx="23">
                  <c:v>1.595999307415744</c:v>
                </c:pt>
                <c:pt idx="24">
                  <c:v>1.257791176111134</c:v>
                </c:pt>
                <c:pt idx="25">
                  <c:v>1.463000122855154</c:v>
                </c:pt>
                <c:pt idx="26">
                  <c:v>1.508532701886176</c:v>
                </c:pt>
                <c:pt idx="27">
                  <c:v>2.137615330741669</c:v>
                </c:pt>
                <c:pt idx="28">
                  <c:v>2.190685020505949</c:v>
                </c:pt>
                <c:pt idx="36">
                  <c:v>1.471128341154866</c:v>
                </c:pt>
                <c:pt idx="37">
                  <c:v>1.708580330588545</c:v>
                </c:pt>
                <c:pt idx="38">
                  <c:v>1.469097758986067</c:v>
                </c:pt>
                <c:pt idx="39">
                  <c:v>1.617106306714596</c:v>
                </c:pt>
                <c:pt idx="40">
                  <c:v>1.366780051177178</c:v>
                </c:pt>
                <c:pt idx="41">
                  <c:v>1.482636309417932</c:v>
                </c:pt>
                <c:pt idx="42">
                  <c:v>1.47261802218786</c:v>
                </c:pt>
                <c:pt idx="43">
                  <c:v>1.372056963316603</c:v>
                </c:pt>
                <c:pt idx="44">
                  <c:v>1.437506969577162</c:v>
                </c:pt>
                <c:pt idx="45">
                  <c:v>3.958623229925514</c:v>
                </c:pt>
                <c:pt idx="46">
                  <c:v>1.616726865747571</c:v>
                </c:pt>
                <c:pt idx="47">
                  <c:v>1.507243999220745</c:v>
                </c:pt>
                <c:pt idx="48">
                  <c:v>1.57083550088232</c:v>
                </c:pt>
                <c:pt idx="49">
                  <c:v>4.088063017572207</c:v>
                </c:pt>
                <c:pt idx="50">
                  <c:v>4.760049220672683</c:v>
                </c:pt>
                <c:pt idx="51">
                  <c:v>1.476071457838237</c:v>
                </c:pt>
                <c:pt idx="52">
                  <c:v>1.580685269358554</c:v>
                </c:pt>
                <c:pt idx="53">
                  <c:v>1.529743866495081</c:v>
                </c:pt>
                <c:pt idx="54">
                  <c:v>2.739990450163058</c:v>
                </c:pt>
                <c:pt idx="55">
                  <c:v>1.676115864343882</c:v>
                </c:pt>
                <c:pt idx="56">
                  <c:v>3.760376342447242</c:v>
                </c:pt>
                <c:pt idx="57">
                  <c:v>2.104684653510692</c:v>
                </c:pt>
                <c:pt idx="58">
                  <c:v>1.39691763773608</c:v>
                </c:pt>
                <c:pt idx="59">
                  <c:v>1.587871084139741</c:v>
                </c:pt>
                <c:pt idx="60">
                  <c:v>4.527043868394816</c:v>
                </c:pt>
                <c:pt idx="61">
                  <c:v>1.643710682046658</c:v>
                </c:pt>
                <c:pt idx="62">
                  <c:v>4.413557668861251</c:v>
                </c:pt>
                <c:pt idx="63">
                  <c:v>1.599012193239697</c:v>
                </c:pt>
                <c:pt idx="64">
                  <c:v>4.356989421634986</c:v>
                </c:pt>
                <c:pt idx="65">
                  <c:v>4.022139093031079</c:v>
                </c:pt>
                <c:pt idx="73">
                  <c:v>1.387127048461785</c:v>
                </c:pt>
                <c:pt idx="74">
                  <c:v>1.280908317706252</c:v>
                </c:pt>
                <c:pt idx="75">
                  <c:v>1.54615400742154</c:v>
                </c:pt>
                <c:pt idx="76">
                  <c:v>1.83718884231227</c:v>
                </c:pt>
                <c:pt idx="77">
                  <c:v>1.703609289022911</c:v>
                </c:pt>
                <c:pt idx="78">
                  <c:v>1.451732763944275</c:v>
                </c:pt>
                <c:pt idx="79">
                  <c:v>1.534394812382545</c:v>
                </c:pt>
                <c:pt idx="80">
                  <c:v>7.735264336780093</c:v>
                </c:pt>
                <c:pt idx="81">
                  <c:v>1.73522252044192</c:v>
                </c:pt>
                <c:pt idx="82">
                  <c:v>7.880982335552896</c:v>
                </c:pt>
                <c:pt idx="83">
                  <c:v>1.536575483361558</c:v>
                </c:pt>
                <c:pt idx="84">
                  <c:v>1.461477693235208</c:v>
                </c:pt>
                <c:pt idx="85">
                  <c:v>1.770734306279577</c:v>
                </c:pt>
                <c:pt idx="86">
                  <c:v>2.044161306284018</c:v>
                </c:pt>
                <c:pt idx="87">
                  <c:v>3.720729780203993</c:v>
                </c:pt>
                <c:pt idx="88">
                  <c:v>1.635584651148245</c:v>
                </c:pt>
                <c:pt idx="89">
                  <c:v>1.368361723446894</c:v>
                </c:pt>
                <c:pt idx="90">
                  <c:v>3.930081816971646</c:v>
                </c:pt>
                <c:pt idx="91">
                  <c:v>1.623154090597545</c:v>
                </c:pt>
                <c:pt idx="92">
                  <c:v>1.817119119934037</c:v>
                </c:pt>
                <c:pt idx="93">
                  <c:v>1.811685317909384</c:v>
                </c:pt>
                <c:pt idx="94">
                  <c:v>3.988152350757165</c:v>
                </c:pt>
                <c:pt idx="95">
                  <c:v>1.385937549067842</c:v>
                </c:pt>
                <c:pt idx="96">
                  <c:v>1.411579774692167</c:v>
                </c:pt>
                <c:pt idx="97">
                  <c:v>1.715182114733321</c:v>
                </c:pt>
                <c:pt idx="98">
                  <c:v>1.339749719369725</c:v>
                </c:pt>
                <c:pt idx="99">
                  <c:v>1.783668964368271</c:v>
                </c:pt>
                <c:pt idx="107">
                  <c:v>1.438221163716996</c:v>
                </c:pt>
                <c:pt idx="108">
                  <c:v>1.318435754189944</c:v>
                </c:pt>
                <c:pt idx="109">
                  <c:v>1.484218566149908</c:v>
                </c:pt>
                <c:pt idx="110">
                  <c:v>1.552262251710382</c:v>
                </c:pt>
                <c:pt idx="111">
                  <c:v>1.446715537132706</c:v>
                </c:pt>
                <c:pt idx="112">
                  <c:v>1.441238275844395</c:v>
                </c:pt>
                <c:pt idx="113">
                  <c:v>1.429573231817271</c:v>
                </c:pt>
                <c:pt idx="114">
                  <c:v>1.497002888408063</c:v>
                </c:pt>
                <c:pt idx="115">
                  <c:v>1.573739626927524</c:v>
                </c:pt>
                <c:pt idx="116">
                  <c:v>1.07421774517168</c:v>
                </c:pt>
                <c:pt idx="117">
                  <c:v>1.383360387092772</c:v>
                </c:pt>
                <c:pt idx="118">
                  <c:v>1.401407645364855</c:v>
                </c:pt>
                <c:pt idx="119">
                  <c:v>1.434009119035988</c:v>
                </c:pt>
                <c:pt idx="120">
                  <c:v>3.719243130406026</c:v>
                </c:pt>
                <c:pt idx="121">
                  <c:v>1.528729573010016</c:v>
                </c:pt>
                <c:pt idx="122">
                  <c:v>1.634581943904585</c:v>
                </c:pt>
                <c:pt idx="123">
                  <c:v>1.751973516679399</c:v>
                </c:pt>
                <c:pt idx="124">
                  <c:v>1.468327970981823</c:v>
                </c:pt>
                <c:pt idx="125">
                  <c:v>1.595733812802648</c:v>
                </c:pt>
                <c:pt idx="126">
                  <c:v>1.568278105221724</c:v>
                </c:pt>
                <c:pt idx="127">
                  <c:v>1.478359206332888</c:v>
                </c:pt>
                <c:pt idx="128">
                  <c:v>1.512488247557536</c:v>
                </c:pt>
                <c:pt idx="129">
                  <c:v>1.470195683866861</c:v>
                </c:pt>
                <c:pt idx="130">
                  <c:v>1.50280942157759</c:v>
                </c:pt>
                <c:pt idx="131">
                  <c:v>1.538302811452154</c:v>
                </c:pt>
                <c:pt idx="132">
                  <c:v>1.374819102749638</c:v>
                </c:pt>
                <c:pt idx="133">
                  <c:v>1.488252546922447</c:v>
                </c:pt>
                <c:pt idx="134">
                  <c:v>3.725717599304146</c:v>
                </c:pt>
                <c:pt idx="135">
                  <c:v>3.35201222618441</c:v>
                </c:pt>
                <c:pt idx="136">
                  <c:v>1.447434465944828</c:v>
                </c:pt>
                <c:pt idx="144">
                  <c:v>1.646263360141108</c:v>
                </c:pt>
                <c:pt idx="145">
                  <c:v>1.318711245181833</c:v>
                </c:pt>
                <c:pt idx="146">
                  <c:v>1.515421084028424</c:v>
                </c:pt>
                <c:pt idx="147">
                  <c:v>1.572779924780091</c:v>
                </c:pt>
                <c:pt idx="148">
                  <c:v>1.423234299946629</c:v>
                </c:pt>
                <c:pt idx="149">
                  <c:v>1.502658469718368</c:v>
                </c:pt>
                <c:pt idx="150">
                  <c:v>2.164655047053202</c:v>
                </c:pt>
                <c:pt idx="151">
                  <c:v>1.75451285919466</c:v>
                </c:pt>
                <c:pt idx="152">
                  <c:v>1.55989496498833</c:v>
                </c:pt>
                <c:pt idx="153">
                  <c:v>1.462579741714641</c:v>
                </c:pt>
                <c:pt idx="154">
                  <c:v>1.813643756585071</c:v>
                </c:pt>
                <c:pt idx="155">
                  <c:v>1.640953863187691</c:v>
                </c:pt>
                <c:pt idx="156">
                  <c:v>0.978054186933364</c:v>
                </c:pt>
                <c:pt idx="157">
                  <c:v>2.0669034993593</c:v>
                </c:pt>
                <c:pt idx="158">
                  <c:v>1.320524454736051</c:v>
                </c:pt>
                <c:pt idx="159">
                  <c:v>1.718584401820411</c:v>
                </c:pt>
                <c:pt idx="160">
                  <c:v>1.451427376346335</c:v>
                </c:pt>
                <c:pt idx="161">
                  <c:v>4.259869610588198</c:v>
                </c:pt>
                <c:pt idx="162">
                  <c:v>3.879119179000567</c:v>
                </c:pt>
                <c:pt idx="163">
                  <c:v>1.27747295651178</c:v>
                </c:pt>
                <c:pt idx="164">
                  <c:v>1.431672579022608</c:v>
                </c:pt>
                <c:pt idx="165">
                  <c:v>1.17378239639414</c:v>
                </c:pt>
                <c:pt idx="166">
                  <c:v>3.162152475551687</c:v>
                </c:pt>
                <c:pt idx="167">
                  <c:v>2.184922289905392</c:v>
                </c:pt>
                <c:pt idx="168">
                  <c:v>1.579548997194222</c:v>
                </c:pt>
                <c:pt idx="169">
                  <c:v>1.635925382519387</c:v>
                </c:pt>
                <c:pt idx="170">
                  <c:v>1.454678745352673</c:v>
                </c:pt>
                <c:pt idx="171">
                  <c:v>1.448390102495082</c:v>
                </c:pt>
                <c:pt idx="179">
                  <c:v>1.404611519645236</c:v>
                </c:pt>
                <c:pt idx="180">
                  <c:v>1.617660756978296</c:v>
                </c:pt>
                <c:pt idx="181">
                  <c:v>1.416049944184893</c:v>
                </c:pt>
                <c:pt idx="182">
                  <c:v>1.620020365970315</c:v>
                </c:pt>
                <c:pt idx="183">
                  <c:v>1.396659621202702</c:v>
                </c:pt>
                <c:pt idx="184">
                  <c:v>1.561214415007405</c:v>
                </c:pt>
                <c:pt idx="185">
                  <c:v>4.41440156485594</c:v>
                </c:pt>
                <c:pt idx="186">
                  <c:v>4.707461249244448</c:v>
                </c:pt>
                <c:pt idx="187">
                  <c:v>1.632418300653595</c:v>
                </c:pt>
                <c:pt idx="188">
                  <c:v>2.595443192823281</c:v>
                </c:pt>
                <c:pt idx="189">
                  <c:v>1.538829201388167</c:v>
                </c:pt>
                <c:pt idx="190">
                  <c:v>3.902414075286416</c:v>
                </c:pt>
                <c:pt idx="191">
                  <c:v>2.83975866653032</c:v>
                </c:pt>
                <c:pt idx="192">
                  <c:v>1.629047084056787</c:v>
                </c:pt>
                <c:pt idx="193">
                  <c:v>2.952318878953907</c:v>
                </c:pt>
                <c:pt idx="194">
                  <c:v>3.948698573485413</c:v>
                </c:pt>
                <c:pt idx="195">
                  <c:v>4.466913074910142</c:v>
                </c:pt>
                <c:pt idx="196">
                  <c:v>3.867335699424795</c:v>
                </c:pt>
                <c:pt idx="197">
                  <c:v>3.774029451137884</c:v>
                </c:pt>
                <c:pt idx="198">
                  <c:v>1.636821777474854</c:v>
                </c:pt>
                <c:pt idx="199">
                  <c:v>4.142392837431776</c:v>
                </c:pt>
                <c:pt idx="200">
                  <c:v>4.983587898742924</c:v>
                </c:pt>
                <c:pt idx="201">
                  <c:v>4.151639178182113</c:v>
                </c:pt>
                <c:pt idx="202">
                  <c:v>4.320239538033791</c:v>
                </c:pt>
                <c:pt idx="203">
                  <c:v>2.10503650233779</c:v>
                </c:pt>
                <c:pt idx="204">
                  <c:v>1.61595306479144</c:v>
                </c:pt>
                <c:pt idx="205">
                  <c:v>1.568728169303472</c:v>
                </c:pt>
                <c:pt idx="206">
                  <c:v>1.707368911109537</c:v>
                </c:pt>
                <c:pt idx="207">
                  <c:v>1.85415361226104</c:v>
                </c:pt>
              </c:numCache>
            </c:numRef>
          </c:yVal>
          <c:smooth val="0"/>
        </c:ser>
        <c:ser>
          <c:idx val="4"/>
          <c:order val="7"/>
          <c:tx>
            <c:v>21./22.05.10</c:v>
          </c:tx>
          <c:spPr>
            <a:ln>
              <a:noFill/>
            </a:ln>
          </c:spPr>
          <c:marker>
            <c:symbol val="circle"/>
            <c:size val="5"/>
            <c:spPr>
              <a:solidFill>
                <a:srgbClr val="FFFF00"/>
              </a:solidFill>
              <a:ln>
                <a:solidFill>
                  <a:schemeClr val="bg2">
                    <a:lumMod val="25000"/>
                  </a:schemeClr>
                </a:solidFill>
              </a:ln>
            </c:spPr>
          </c:marker>
          <c:xVal>
            <c:numRef>
              <c:f>'glass all'!$P$364:$P$527</c:f>
              <c:numCache>
                <c:formatCode>0.00</c:formatCode>
                <c:ptCount val="164"/>
                <c:pt idx="0">
                  <c:v>67.8978288633461</c:v>
                </c:pt>
                <c:pt idx="1">
                  <c:v>66.09659309870747</c:v>
                </c:pt>
                <c:pt idx="2">
                  <c:v>67.54880559492648</c:v>
                </c:pt>
                <c:pt idx="3">
                  <c:v>66.80185697962881</c:v>
                </c:pt>
                <c:pt idx="4">
                  <c:v>66.05121238318717</c:v>
                </c:pt>
                <c:pt idx="5">
                  <c:v>66.4126399818011</c:v>
                </c:pt>
                <c:pt idx="6">
                  <c:v>66.787063389392</c:v>
                </c:pt>
                <c:pt idx="7">
                  <c:v>66.80906350691197</c:v>
                </c:pt>
                <c:pt idx="8">
                  <c:v>66.57135216309064</c:v>
                </c:pt>
                <c:pt idx="9">
                  <c:v>65.79914268218003</c:v>
                </c:pt>
                <c:pt idx="10">
                  <c:v>66.64320973600604</c:v>
                </c:pt>
                <c:pt idx="11">
                  <c:v>58.37737627007538</c:v>
                </c:pt>
                <c:pt idx="12">
                  <c:v>66.66127712036541</c:v>
                </c:pt>
                <c:pt idx="13">
                  <c:v>67.14700112692518</c:v>
                </c:pt>
                <c:pt idx="14">
                  <c:v>67.047820245921</c:v>
                </c:pt>
                <c:pt idx="15">
                  <c:v>66.40777099063648</c:v>
                </c:pt>
                <c:pt idx="16">
                  <c:v>67.07298366891981</c:v>
                </c:pt>
                <c:pt idx="17">
                  <c:v>66.90132185674761</c:v>
                </c:pt>
                <c:pt idx="18">
                  <c:v>68.01977433266794</c:v>
                </c:pt>
                <c:pt idx="19">
                  <c:v>66.27341330062571</c:v>
                </c:pt>
                <c:pt idx="20">
                  <c:v>66.35201226841298</c:v>
                </c:pt>
                <c:pt idx="21">
                  <c:v>67.16496386486178</c:v>
                </c:pt>
                <c:pt idx="22">
                  <c:v>66.66666666666667</c:v>
                </c:pt>
                <c:pt idx="23">
                  <c:v>58.67528535777114</c:v>
                </c:pt>
                <c:pt idx="24">
                  <c:v>64.4995492368113</c:v>
                </c:pt>
                <c:pt idx="25">
                  <c:v>61.68456836263478</c:v>
                </c:pt>
                <c:pt idx="26">
                  <c:v>58.52697628966722</c:v>
                </c:pt>
                <c:pt idx="27">
                  <c:v>66.0698205273188</c:v>
                </c:pt>
                <c:pt idx="28">
                  <c:v>67.1477254064707</c:v>
                </c:pt>
                <c:pt idx="29">
                  <c:v>67.1296104648756</c:v>
                </c:pt>
                <c:pt idx="37">
                  <c:v>60.28951243285843</c:v>
                </c:pt>
                <c:pt idx="38">
                  <c:v>60.1428309460258</c:v>
                </c:pt>
                <c:pt idx="39">
                  <c:v>64.34496068326936</c:v>
                </c:pt>
                <c:pt idx="40">
                  <c:v>66.92687230092216</c:v>
                </c:pt>
                <c:pt idx="41">
                  <c:v>68.06089528855171</c:v>
                </c:pt>
                <c:pt idx="42">
                  <c:v>60.66819155652614</c:v>
                </c:pt>
                <c:pt idx="43">
                  <c:v>60.34575740000201</c:v>
                </c:pt>
                <c:pt idx="44">
                  <c:v>68.05584090068616</c:v>
                </c:pt>
                <c:pt idx="45">
                  <c:v>66.99894851864831</c:v>
                </c:pt>
                <c:pt idx="46">
                  <c:v>67.7025024695423</c:v>
                </c:pt>
                <c:pt idx="47">
                  <c:v>59.70421002308952</c:v>
                </c:pt>
                <c:pt idx="48">
                  <c:v>67.37675236666487</c:v>
                </c:pt>
                <c:pt idx="49">
                  <c:v>68.20971600957037</c:v>
                </c:pt>
                <c:pt idx="50">
                  <c:v>66.40562670585768</c:v>
                </c:pt>
                <c:pt idx="51">
                  <c:v>67.09402151962965</c:v>
                </c:pt>
                <c:pt idx="52">
                  <c:v>61.04135931745262</c:v>
                </c:pt>
                <c:pt idx="53">
                  <c:v>63.04541680760124</c:v>
                </c:pt>
                <c:pt idx="54">
                  <c:v>68.5285580124647</c:v>
                </c:pt>
                <c:pt idx="55">
                  <c:v>68.82112948249947</c:v>
                </c:pt>
                <c:pt idx="56">
                  <c:v>68.21179729981184</c:v>
                </c:pt>
                <c:pt idx="57">
                  <c:v>68.2205915602968</c:v>
                </c:pt>
                <c:pt idx="58">
                  <c:v>67.14908039882305</c:v>
                </c:pt>
                <c:pt idx="59">
                  <c:v>67.10923167811945</c:v>
                </c:pt>
                <c:pt idx="60">
                  <c:v>63.76936138490847</c:v>
                </c:pt>
                <c:pt idx="61">
                  <c:v>63.68418872457646</c:v>
                </c:pt>
                <c:pt idx="62">
                  <c:v>66.34309882401485</c:v>
                </c:pt>
                <c:pt idx="63">
                  <c:v>59.69723405347154</c:v>
                </c:pt>
                <c:pt idx="71">
                  <c:v>66.90398466241776</c:v>
                </c:pt>
                <c:pt idx="72">
                  <c:v>67.1150187670317</c:v>
                </c:pt>
                <c:pt idx="73">
                  <c:v>60.46881331629314</c:v>
                </c:pt>
                <c:pt idx="74">
                  <c:v>67.4414106244783</c:v>
                </c:pt>
                <c:pt idx="75">
                  <c:v>67.6384512629121</c:v>
                </c:pt>
                <c:pt idx="76">
                  <c:v>59.46228192317143</c:v>
                </c:pt>
                <c:pt idx="77">
                  <c:v>66.56181647745025</c:v>
                </c:pt>
                <c:pt idx="78">
                  <c:v>67.07605101558804</c:v>
                </c:pt>
                <c:pt idx="79">
                  <c:v>67.09039257261662</c:v>
                </c:pt>
                <c:pt idx="80">
                  <c:v>67.47263856080374</c:v>
                </c:pt>
                <c:pt idx="81">
                  <c:v>66.24400451668372</c:v>
                </c:pt>
                <c:pt idx="82">
                  <c:v>67.02253855278761</c:v>
                </c:pt>
                <c:pt idx="83">
                  <c:v>66.47605581085855</c:v>
                </c:pt>
                <c:pt idx="84">
                  <c:v>66.65096068268674</c:v>
                </c:pt>
                <c:pt idx="85">
                  <c:v>67.10534432769217</c:v>
                </c:pt>
                <c:pt idx="86">
                  <c:v>67.42976066597296</c:v>
                </c:pt>
                <c:pt idx="87">
                  <c:v>61.20114006514657</c:v>
                </c:pt>
                <c:pt idx="88">
                  <c:v>66.9223156853043</c:v>
                </c:pt>
                <c:pt idx="89">
                  <c:v>66.79848426965131</c:v>
                </c:pt>
                <c:pt idx="90">
                  <c:v>69.53725008948202</c:v>
                </c:pt>
                <c:pt idx="91">
                  <c:v>66.39839856197401</c:v>
                </c:pt>
                <c:pt idx="92">
                  <c:v>67.90581773799838</c:v>
                </c:pt>
                <c:pt idx="93">
                  <c:v>67.29799258614053</c:v>
                </c:pt>
                <c:pt idx="94">
                  <c:v>66.0990837590205</c:v>
                </c:pt>
                <c:pt idx="95">
                  <c:v>66.5406809293301</c:v>
                </c:pt>
                <c:pt idx="96">
                  <c:v>65.99332371895076</c:v>
                </c:pt>
                <c:pt idx="97">
                  <c:v>66.20204081632647</c:v>
                </c:pt>
                <c:pt idx="105">
                  <c:v>66.65563906665145</c:v>
                </c:pt>
                <c:pt idx="106">
                  <c:v>59.37444165344148</c:v>
                </c:pt>
                <c:pt idx="107">
                  <c:v>67.9442687059161</c:v>
                </c:pt>
                <c:pt idx="108">
                  <c:v>67.9021489779753</c:v>
                </c:pt>
                <c:pt idx="109">
                  <c:v>68.30305971767574</c:v>
                </c:pt>
                <c:pt idx="110">
                  <c:v>67.77985872198356</c:v>
                </c:pt>
                <c:pt idx="111">
                  <c:v>68.5564130682171</c:v>
                </c:pt>
                <c:pt idx="112">
                  <c:v>62.23149198948972</c:v>
                </c:pt>
                <c:pt idx="113">
                  <c:v>68.06179456199593</c:v>
                </c:pt>
                <c:pt idx="114">
                  <c:v>70.78170969212281</c:v>
                </c:pt>
                <c:pt idx="115">
                  <c:v>70.2188266172925</c:v>
                </c:pt>
                <c:pt idx="116">
                  <c:v>66.07751779222774</c:v>
                </c:pt>
                <c:pt idx="117">
                  <c:v>67.22023216906668</c:v>
                </c:pt>
                <c:pt idx="118">
                  <c:v>67.78650715083091</c:v>
                </c:pt>
                <c:pt idx="119">
                  <c:v>64.65016931492575</c:v>
                </c:pt>
                <c:pt idx="120">
                  <c:v>64.4316723862771</c:v>
                </c:pt>
                <c:pt idx="121">
                  <c:v>66.57367117070223</c:v>
                </c:pt>
                <c:pt idx="122">
                  <c:v>65.32317650609301</c:v>
                </c:pt>
                <c:pt idx="123">
                  <c:v>66.4471973455654</c:v>
                </c:pt>
                <c:pt idx="124">
                  <c:v>64.87606739938914</c:v>
                </c:pt>
                <c:pt idx="125">
                  <c:v>67.91979691240815</c:v>
                </c:pt>
                <c:pt idx="126">
                  <c:v>58.84881407646397</c:v>
                </c:pt>
                <c:pt idx="127">
                  <c:v>67.80533602954829</c:v>
                </c:pt>
                <c:pt idx="128">
                  <c:v>68.24742054876662</c:v>
                </c:pt>
                <c:pt idx="129">
                  <c:v>67.88661015028684</c:v>
                </c:pt>
                <c:pt idx="130">
                  <c:v>67.6438191038324</c:v>
                </c:pt>
                <c:pt idx="139">
                  <c:v>58.45574743376005</c:v>
                </c:pt>
                <c:pt idx="140">
                  <c:v>68.21295835495174</c:v>
                </c:pt>
                <c:pt idx="141">
                  <c:v>67.8613328903516</c:v>
                </c:pt>
                <c:pt idx="142">
                  <c:v>65.40955864577092</c:v>
                </c:pt>
                <c:pt idx="143">
                  <c:v>61.33718203891082</c:v>
                </c:pt>
                <c:pt idx="144">
                  <c:v>68.25838000501547</c:v>
                </c:pt>
                <c:pt idx="145">
                  <c:v>68.10638852672746</c:v>
                </c:pt>
                <c:pt idx="146">
                  <c:v>58.51737322663548</c:v>
                </c:pt>
                <c:pt idx="147">
                  <c:v>60.26158429649038</c:v>
                </c:pt>
                <c:pt idx="148">
                  <c:v>68.54728611616745</c:v>
                </c:pt>
                <c:pt idx="149">
                  <c:v>60.14090387224714</c:v>
                </c:pt>
                <c:pt idx="150">
                  <c:v>59.71171133503366</c:v>
                </c:pt>
                <c:pt idx="151">
                  <c:v>64.54018489919397</c:v>
                </c:pt>
                <c:pt idx="152">
                  <c:v>64.90447940485347</c:v>
                </c:pt>
                <c:pt idx="153">
                  <c:v>68.24854506890677</c:v>
                </c:pt>
                <c:pt idx="154">
                  <c:v>69.37246753246748</c:v>
                </c:pt>
                <c:pt idx="155">
                  <c:v>61.38507876205568</c:v>
                </c:pt>
                <c:pt idx="156">
                  <c:v>67.22560812902259</c:v>
                </c:pt>
                <c:pt idx="157">
                  <c:v>67.70677131523252</c:v>
                </c:pt>
                <c:pt idx="158">
                  <c:v>66.65457068146647</c:v>
                </c:pt>
                <c:pt idx="159">
                  <c:v>67.69045307615987</c:v>
                </c:pt>
                <c:pt idx="160">
                  <c:v>68.15951583270287</c:v>
                </c:pt>
                <c:pt idx="161">
                  <c:v>67.7639639063782</c:v>
                </c:pt>
                <c:pt idx="162">
                  <c:v>66.81983148332874</c:v>
                </c:pt>
                <c:pt idx="163">
                  <c:v>68.4746807199473</c:v>
                </c:pt>
              </c:numCache>
            </c:numRef>
          </c:xVal>
          <c:yVal>
            <c:numRef>
              <c:f>'glass all'!$V$364:$V$527</c:f>
              <c:numCache>
                <c:formatCode>0.00</c:formatCode>
                <c:ptCount val="164"/>
                <c:pt idx="0">
                  <c:v>1.581609195402299</c:v>
                </c:pt>
                <c:pt idx="1">
                  <c:v>0.698878253533449</c:v>
                </c:pt>
                <c:pt idx="2">
                  <c:v>1.60771371522569</c:v>
                </c:pt>
                <c:pt idx="3">
                  <c:v>1.730367381391088</c:v>
                </c:pt>
                <c:pt idx="4">
                  <c:v>1.985303198715574</c:v>
                </c:pt>
                <c:pt idx="5">
                  <c:v>1.571725485735557</c:v>
                </c:pt>
                <c:pt idx="6">
                  <c:v>1.801811125485123</c:v>
                </c:pt>
                <c:pt idx="7">
                  <c:v>1.935349755742647</c:v>
                </c:pt>
                <c:pt idx="8">
                  <c:v>1.815432720989077</c:v>
                </c:pt>
                <c:pt idx="9">
                  <c:v>1.917738313941621</c:v>
                </c:pt>
                <c:pt idx="10">
                  <c:v>1.980730821372024</c:v>
                </c:pt>
                <c:pt idx="11">
                  <c:v>3.916748607014092</c:v>
                </c:pt>
                <c:pt idx="12">
                  <c:v>1.747223541538244</c:v>
                </c:pt>
                <c:pt idx="13">
                  <c:v>1.642389081347302</c:v>
                </c:pt>
                <c:pt idx="14">
                  <c:v>1.735188850488663</c:v>
                </c:pt>
                <c:pt idx="15">
                  <c:v>1.919055614499532</c:v>
                </c:pt>
                <c:pt idx="16">
                  <c:v>1.583000132939288</c:v>
                </c:pt>
                <c:pt idx="17">
                  <c:v>2.736960754175632</c:v>
                </c:pt>
                <c:pt idx="18">
                  <c:v>2.922712558562845</c:v>
                </c:pt>
                <c:pt idx="19">
                  <c:v>1.884497848367045</c:v>
                </c:pt>
                <c:pt idx="20">
                  <c:v>2.498238488000995</c:v>
                </c:pt>
                <c:pt idx="21">
                  <c:v>1.816551027351361</c:v>
                </c:pt>
                <c:pt idx="22">
                  <c:v>1.827798816938437</c:v>
                </c:pt>
                <c:pt idx="23">
                  <c:v>4.410260606308554</c:v>
                </c:pt>
                <c:pt idx="24">
                  <c:v>2.474534470430971</c:v>
                </c:pt>
                <c:pt idx="25">
                  <c:v>3.05335695196748</c:v>
                </c:pt>
                <c:pt idx="26">
                  <c:v>4.462274340379571</c:v>
                </c:pt>
                <c:pt idx="27">
                  <c:v>1.871165001780067</c:v>
                </c:pt>
                <c:pt idx="28">
                  <c:v>1.819880111676794</c:v>
                </c:pt>
                <c:pt idx="29">
                  <c:v>2.027362669205613</c:v>
                </c:pt>
                <c:pt idx="37">
                  <c:v>4.21099566560899</c:v>
                </c:pt>
                <c:pt idx="38">
                  <c:v>3.900853725626032</c:v>
                </c:pt>
                <c:pt idx="39">
                  <c:v>2.347711827868684</c:v>
                </c:pt>
                <c:pt idx="40">
                  <c:v>2.16541692738519</c:v>
                </c:pt>
                <c:pt idx="41">
                  <c:v>1.168843216277224</c:v>
                </c:pt>
                <c:pt idx="42">
                  <c:v>4.039578136805391</c:v>
                </c:pt>
                <c:pt idx="43">
                  <c:v>3.967357570947423</c:v>
                </c:pt>
                <c:pt idx="44">
                  <c:v>1.685704893783128</c:v>
                </c:pt>
                <c:pt idx="45">
                  <c:v>1.745252870956436</c:v>
                </c:pt>
                <c:pt idx="46">
                  <c:v>1.7132449785973</c:v>
                </c:pt>
                <c:pt idx="47">
                  <c:v>3.867240344613632</c:v>
                </c:pt>
                <c:pt idx="48">
                  <c:v>1.391547255703274</c:v>
                </c:pt>
                <c:pt idx="49">
                  <c:v>1.434515759908457</c:v>
                </c:pt>
                <c:pt idx="50">
                  <c:v>1.642872139407936</c:v>
                </c:pt>
                <c:pt idx="51">
                  <c:v>1.592742561850812</c:v>
                </c:pt>
                <c:pt idx="52">
                  <c:v>3.618037573119023</c:v>
                </c:pt>
                <c:pt idx="53">
                  <c:v>2.989862960343573</c:v>
                </c:pt>
                <c:pt idx="54">
                  <c:v>1.36066763425254</c:v>
                </c:pt>
                <c:pt idx="55">
                  <c:v>1.336441813143552</c:v>
                </c:pt>
                <c:pt idx="56">
                  <c:v>1.411086071081522</c:v>
                </c:pt>
                <c:pt idx="57">
                  <c:v>1.442930258370845</c:v>
                </c:pt>
                <c:pt idx="58">
                  <c:v>1.470114261355957</c:v>
                </c:pt>
                <c:pt idx="59">
                  <c:v>1.341168910585284</c:v>
                </c:pt>
                <c:pt idx="60">
                  <c:v>3.024310444794168</c:v>
                </c:pt>
                <c:pt idx="61">
                  <c:v>3.045648481835879</c:v>
                </c:pt>
                <c:pt idx="62">
                  <c:v>1.827934805034042</c:v>
                </c:pt>
                <c:pt idx="63">
                  <c:v>4.341355775645303</c:v>
                </c:pt>
                <c:pt idx="71">
                  <c:v>1.717187419037256</c:v>
                </c:pt>
                <c:pt idx="72">
                  <c:v>1.833513291171782</c:v>
                </c:pt>
                <c:pt idx="73">
                  <c:v>3.969119832091685</c:v>
                </c:pt>
                <c:pt idx="74">
                  <c:v>1.682853826889011</c:v>
                </c:pt>
                <c:pt idx="75">
                  <c:v>1.479600681166957</c:v>
                </c:pt>
                <c:pt idx="76">
                  <c:v>3.97452698828733</c:v>
                </c:pt>
                <c:pt idx="77">
                  <c:v>1.919591709196959</c:v>
                </c:pt>
                <c:pt idx="78">
                  <c:v>1.836068267236245</c:v>
                </c:pt>
                <c:pt idx="79">
                  <c:v>1.499680918953414</c:v>
                </c:pt>
                <c:pt idx="80">
                  <c:v>1.574120875153441</c:v>
                </c:pt>
                <c:pt idx="81">
                  <c:v>1.67614548694202</c:v>
                </c:pt>
                <c:pt idx="82">
                  <c:v>1.680506128904705</c:v>
                </c:pt>
                <c:pt idx="83">
                  <c:v>1.689505312844399</c:v>
                </c:pt>
                <c:pt idx="84">
                  <c:v>1.811423485681378</c:v>
                </c:pt>
                <c:pt idx="85">
                  <c:v>1.923670086981555</c:v>
                </c:pt>
                <c:pt idx="86">
                  <c:v>1.714385798621485</c:v>
                </c:pt>
                <c:pt idx="87">
                  <c:v>3.311278501628663</c:v>
                </c:pt>
                <c:pt idx="88">
                  <c:v>1.892627412172192</c:v>
                </c:pt>
                <c:pt idx="89">
                  <c:v>1.738753342763627</c:v>
                </c:pt>
                <c:pt idx="90">
                  <c:v>1.26092959042798</c:v>
                </c:pt>
                <c:pt idx="91">
                  <c:v>1.970136449056295</c:v>
                </c:pt>
                <c:pt idx="92">
                  <c:v>1.41273393002441</c:v>
                </c:pt>
                <c:pt idx="93">
                  <c:v>1.506066805760934</c:v>
                </c:pt>
                <c:pt idx="94">
                  <c:v>2.017959944863375</c:v>
                </c:pt>
                <c:pt idx="95">
                  <c:v>1.913029418006528</c:v>
                </c:pt>
                <c:pt idx="96">
                  <c:v>1.838498542715088</c:v>
                </c:pt>
                <c:pt idx="97">
                  <c:v>1.88061224489796</c:v>
                </c:pt>
                <c:pt idx="105">
                  <c:v>1.580737539673514</c:v>
                </c:pt>
                <c:pt idx="106">
                  <c:v>4.594995112825415</c:v>
                </c:pt>
                <c:pt idx="107">
                  <c:v>1.653307126112015</c:v>
                </c:pt>
                <c:pt idx="108">
                  <c:v>1.250912981308315</c:v>
                </c:pt>
                <c:pt idx="109">
                  <c:v>1.405425500056795</c:v>
                </c:pt>
                <c:pt idx="110">
                  <c:v>1.233638010707815</c:v>
                </c:pt>
                <c:pt idx="111">
                  <c:v>1.12764064472078</c:v>
                </c:pt>
                <c:pt idx="112">
                  <c:v>3.049821591060128</c:v>
                </c:pt>
                <c:pt idx="113">
                  <c:v>1.130766132779826</c:v>
                </c:pt>
                <c:pt idx="114">
                  <c:v>0.790411469771682</c:v>
                </c:pt>
                <c:pt idx="115">
                  <c:v>1.072260597983662</c:v>
                </c:pt>
                <c:pt idx="116">
                  <c:v>1.800215042752547</c:v>
                </c:pt>
                <c:pt idx="117">
                  <c:v>1.733570086935101</c:v>
                </c:pt>
                <c:pt idx="118">
                  <c:v>1.495460960043811</c:v>
                </c:pt>
                <c:pt idx="119">
                  <c:v>2.486064079187289</c:v>
                </c:pt>
                <c:pt idx="120">
                  <c:v>2.471080328364748</c:v>
                </c:pt>
                <c:pt idx="121">
                  <c:v>2.058045845391518</c:v>
                </c:pt>
                <c:pt idx="122">
                  <c:v>4.012779286732644</c:v>
                </c:pt>
                <c:pt idx="123">
                  <c:v>1.877450827430545</c:v>
                </c:pt>
                <c:pt idx="124">
                  <c:v>2.550331387255615</c:v>
                </c:pt>
                <c:pt idx="125">
                  <c:v>1.605712870469743</c:v>
                </c:pt>
                <c:pt idx="126">
                  <c:v>3.46860730005257</c:v>
                </c:pt>
                <c:pt idx="127">
                  <c:v>1.376307698656707</c:v>
                </c:pt>
                <c:pt idx="128">
                  <c:v>1.293344085354506</c:v>
                </c:pt>
                <c:pt idx="129">
                  <c:v>1.398831903256044</c:v>
                </c:pt>
                <c:pt idx="130">
                  <c:v>1.462091611937817</c:v>
                </c:pt>
                <c:pt idx="139">
                  <c:v>4.794858083524688</c:v>
                </c:pt>
                <c:pt idx="140">
                  <c:v>1.452758865323324</c:v>
                </c:pt>
                <c:pt idx="141">
                  <c:v>1.511674989877176</c:v>
                </c:pt>
                <c:pt idx="142">
                  <c:v>2.026508582179758</c:v>
                </c:pt>
                <c:pt idx="143">
                  <c:v>3.528443254170879</c:v>
                </c:pt>
                <c:pt idx="144">
                  <c:v>1.446125553790855</c:v>
                </c:pt>
                <c:pt idx="145">
                  <c:v>1.077444589308996</c:v>
                </c:pt>
                <c:pt idx="146">
                  <c:v>4.673951651657925</c:v>
                </c:pt>
                <c:pt idx="147">
                  <c:v>4.025186468611994</c:v>
                </c:pt>
                <c:pt idx="148">
                  <c:v>1.31040046334602</c:v>
                </c:pt>
                <c:pt idx="149">
                  <c:v>3.971401732595762</c:v>
                </c:pt>
                <c:pt idx="150">
                  <c:v>4.424677007985949</c:v>
                </c:pt>
                <c:pt idx="151">
                  <c:v>2.366244261566778</c:v>
                </c:pt>
                <c:pt idx="152">
                  <c:v>2.205456212263306</c:v>
                </c:pt>
                <c:pt idx="153">
                  <c:v>1.553667889122235</c:v>
                </c:pt>
                <c:pt idx="154">
                  <c:v>1.524155844155844</c:v>
                </c:pt>
                <c:pt idx="155">
                  <c:v>2.968925456777945</c:v>
                </c:pt>
                <c:pt idx="156">
                  <c:v>1.444139653534567</c:v>
                </c:pt>
                <c:pt idx="157">
                  <c:v>1.61120505376001</c:v>
                </c:pt>
                <c:pt idx="158">
                  <c:v>2.231709269438071</c:v>
                </c:pt>
                <c:pt idx="159">
                  <c:v>1.520210802564622</c:v>
                </c:pt>
                <c:pt idx="160">
                  <c:v>1.503296228250297</c:v>
                </c:pt>
                <c:pt idx="161">
                  <c:v>1.745022212279075</c:v>
                </c:pt>
                <c:pt idx="162">
                  <c:v>2.024746906636671</c:v>
                </c:pt>
                <c:pt idx="163">
                  <c:v>1.204870481735693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27838600"/>
        <c:axId val="-2127833528"/>
      </c:scatterChart>
      <c:valAx>
        <c:axId val="-2127838600"/>
        <c:scaling>
          <c:orientation val="minMax"/>
          <c:max val="76.0"/>
          <c:min val="45.0"/>
        </c:scaling>
        <c:delete val="0"/>
        <c:axPos val="b"/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-2127833528"/>
        <c:crosses val="autoZero"/>
        <c:crossBetween val="midCat"/>
        <c:majorUnit val="4.0"/>
        <c:minorUnit val="1.0"/>
      </c:valAx>
      <c:valAx>
        <c:axId val="-2127833528"/>
        <c:scaling>
          <c:orientation val="minMax"/>
          <c:max val="14.0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GB"/>
                  <a:t>CaO in wt. %</a:t>
                </a:r>
              </a:p>
            </c:rich>
          </c:tx>
          <c:layout/>
          <c:overlay val="0"/>
          <c:spPr>
            <a:noFill/>
            <a:ln w="25400">
              <a:noFill/>
            </a:ln>
          </c:spPr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-2127838600"/>
        <c:crosses val="autoZero"/>
        <c:crossBetween val="midCat"/>
        <c:majorUnit val="2.0"/>
        <c:minorUnit val="0.5"/>
      </c:valAx>
      <c:spPr>
        <a:noFill/>
        <a:ln w="6350">
          <a:solidFill>
            <a:schemeClr val="tx1"/>
          </a:solidFill>
        </a:ln>
      </c:spPr>
    </c:plotArea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0913840552013"/>
          <c:y val="0.0801399825021872"/>
          <c:w val="0.793764401683344"/>
          <c:h val="0.695461487415861"/>
        </c:manualLayout>
      </c:layout>
      <c:scatterChart>
        <c:scatterStyle val="lineMarker"/>
        <c:varyColors val="0"/>
        <c:ser>
          <c:idx val="0"/>
          <c:order val="0"/>
          <c:spPr>
            <a:ln w="3175">
              <a:solidFill>
                <a:srgbClr val="000000"/>
              </a:solidFill>
              <a:prstDash val="solid"/>
            </a:ln>
          </c:spPr>
          <c:marker>
            <c:symbol val="diamond"/>
            <c:size val="5"/>
            <c:spPr>
              <a:noFill/>
              <a:ln w="9525">
                <a:noFill/>
              </a:ln>
            </c:spPr>
          </c:marker>
          <c:xVal>
            <c:numRef>
              <c:f>([2]Sheet2!$J$31:$J$35,[2]Sheet2!$I$35:$I$36)</c:f>
              <c:numCache>
                <c:formatCode>General</c:formatCode>
                <c:ptCount val="7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</c:numCache>
            </c:numRef>
          </c:xVal>
          <c:yVal>
            <c:numRef>
              <c:f>([2]Sheet2!$K$31:$K$35,[2]Sheet2!$J$35:$J$36)</c:f>
              <c:numCache>
                <c:formatCode>General</c:formatCode>
                <c:ptCount val="7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</c:numCache>
            </c:numRef>
          </c:yVal>
          <c:smooth val="0"/>
        </c:ser>
        <c:ser>
          <c:idx val="3"/>
          <c:order val="1"/>
          <c:spPr>
            <a:ln w="12700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[2]Sheet2!$I$32:$I$33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xVal>
          <c:yVal>
            <c:numRef>
              <c:f>[2]Sheet2!$J$32:$J$33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yVal>
          <c:smooth val="0"/>
        </c:ser>
        <c:ser>
          <c:idx val="1"/>
          <c:order val="2"/>
          <c:spPr>
            <a:ln w="3175">
              <a:solidFill>
                <a:srgbClr val="000000"/>
              </a:solidFill>
              <a:prstDash val="solid"/>
            </a:ln>
          </c:spPr>
          <c:marker>
            <c:symbol val="square"/>
            <c:size val="2"/>
            <c:spPr>
              <a:noFill/>
              <a:ln w="9525">
                <a:noFill/>
              </a:ln>
            </c:spPr>
          </c:marker>
          <c:xVal>
            <c:numRef>
              <c:f>[2]Sheet2!$I$41:$I$42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xVal>
          <c:yVal>
            <c:numRef>
              <c:f>[2]Sheet2!$J$41:$J$42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yVal>
          <c:smooth val="0"/>
        </c:ser>
        <c:ser>
          <c:idx val="8"/>
          <c:order val="3"/>
          <c:tx>
            <c:v>1st stage melt incl</c:v>
          </c:tx>
          <c:spPr>
            <a:ln>
              <a:noFill/>
            </a:ln>
          </c:spPr>
          <c:marker>
            <c:symbol val="square"/>
            <c:size val="5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'Sigmarsson Keiding and Moune'!$BE$25:$CD$25</c:f>
              <c:numCache>
                <c:formatCode>0.00</c:formatCode>
                <c:ptCount val="26"/>
                <c:pt idx="0">
                  <c:v>47.94661190965092</c:v>
                </c:pt>
                <c:pt idx="1">
                  <c:v>45.76098059244126</c:v>
                </c:pt>
                <c:pt idx="2">
                  <c:v>51.15810674723062</c:v>
                </c:pt>
                <c:pt idx="3">
                  <c:v>50.6625891946993</c:v>
                </c:pt>
                <c:pt idx="4">
                  <c:v>47.58974358974356</c:v>
                </c:pt>
                <c:pt idx="5">
                  <c:v>46.30390143737164</c:v>
                </c:pt>
                <c:pt idx="6">
                  <c:v>48.09866392600205</c:v>
                </c:pt>
                <c:pt idx="7">
                  <c:v>48.2051282051282</c:v>
                </c:pt>
                <c:pt idx="8">
                  <c:v>47.51269035532995</c:v>
                </c:pt>
                <c:pt idx="9">
                  <c:v>47.005076142132</c:v>
                </c:pt>
                <c:pt idx="10">
                  <c:v>49.438202247191</c:v>
                </c:pt>
                <c:pt idx="11">
                  <c:v>47.49744637385086</c:v>
                </c:pt>
                <c:pt idx="12">
                  <c:v>45.0920245398773</c:v>
                </c:pt>
                <c:pt idx="13">
                  <c:v>49.74358974358975</c:v>
                </c:pt>
                <c:pt idx="14">
                  <c:v>48.21973550356053</c:v>
                </c:pt>
                <c:pt idx="15">
                  <c:v>50.67357512953368</c:v>
                </c:pt>
                <c:pt idx="16">
                  <c:v>48.85654885654885</c:v>
                </c:pt>
                <c:pt idx="17">
                  <c:v>50.61728395061724</c:v>
                </c:pt>
                <c:pt idx="18">
                  <c:v>49.48665297741272</c:v>
                </c:pt>
                <c:pt idx="19">
                  <c:v>50.81967213114752</c:v>
                </c:pt>
                <c:pt idx="20">
                  <c:v>49.69574036511156</c:v>
                </c:pt>
                <c:pt idx="21">
                  <c:v>49.34409687184658</c:v>
                </c:pt>
                <c:pt idx="22">
                  <c:v>47.64344262295082</c:v>
                </c:pt>
                <c:pt idx="23">
                  <c:v>48.27945776850886</c:v>
                </c:pt>
                <c:pt idx="24">
                  <c:v>46.90721649484534</c:v>
                </c:pt>
                <c:pt idx="25">
                  <c:v>51.93482688391036</c:v>
                </c:pt>
              </c:numCache>
            </c:numRef>
          </c:xVal>
          <c:yVal>
            <c:numRef>
              <c:f>'Sigmarsson Keiding and Moune'!$BE$27:$CD$27</c:f>
              <c:numCache>
                <c:formatCode>0.00</c:formatCode>
                <c:ptCount val="26"/>
                <c:pt idx="0">
                  <c:v>14.27104722792608</c:v>
                </c:pt>
                <c:pt idx="1">
                  <c:v>14.3003064351379</c:v>
                </c:pt>
                <c:pt idx="2">
                  <c:v>15.20644511581068</c:v>
                </c:pt>
                <c:pt idx="3">
                  <c:v>15.49439347604485</c:v>
                </c:pt>
                <c:pt idx="4">
                  <c:v>16.0</c:v>
                </c:pt>
                <c:pt idx="5">
                  <c:v>14.27104722792608</c:v>
                </c:pt>
                <c:pt idx="6">
                  <c:v>14.69681397738952</c:v>
                </c:pt>
                <c:pt idx="7">
                  <c:v>15.17948717948718</c:v>
                </c:pt>
                <c:pt idx="8">
                  <c:v>14.72081218274112</c:v>
                </c:pt>
                <c:pt idx="9">
                  <c:v>14.9238578680203</c:v>
                </c:pt>
                <c:pt idx="10">
                  <c:v>16.0367722165475</c:v>
                </c:pt>
                <c:pt idx="11">
                  <c:v>16.13891726251277</c:v>
                </c:pt>
                <c:pt idx="12">
                  <c:v>15.13292433537832</c:v>
                </c:pt>
                <c:pt idx="13">
                  <c:v>16.30769230769231</c:v>
                </c:pt>
                <c:pt idx="14">
                  <c:v>15.97151576805697</c:v>
                </c:pt>
                <c:pt idx="15">
                  <c:v>16.1658031088083</c:v>
                </c:pt>
                <c:pt idx="16">
                  <c:v>16.83991683991684</c:v>
                </c:pt>
                <c:pt idx="17">
                  <c:v>16.04938271604938</c:v>
                </c:pt>
                <c:pt idx="18">
                  <c:v>16.63244353182752</c:v>
                </c:pt>
                <c:pt idx="19">
                  <c:v>15.57377049180328</c:v>
                </c:pt>
                <c:pt idx="20">
                  <c:v>16.43002028397564</c:v>
                </c:pt>
                <c:pt idx="21">
                  <c:v>15.94349142280525</c:v>
                </c:pt>
                <c:pt idx="22">
                  <c:v>14.85655737704918</c:v>
                </c:pt>
                <c:pt idx="23">
                  <c:v>16.89259645464025</c:v>
                </c:pt>
                <c:pt idx="24">
                  <c:v>16.18556701030928</c:v>
                </c:pt>
                <c:pt idx="25">
                  <c:v>15.58044806517312</c:v>
                </c:pt>
              </c:numCache>
            </c:numRef>
          </c:yVal>
          <c:smooth val="0"/>
        </c:ser>
        <c:ser>
          <c:idx val="7"/>
          <c:order val="4"/>
          <c:tx>
            <c:v>2nd stage tephra</c:v>
          </c:tx>
          <c:spPr>
            <a:ln>
              <a:noFill/>
            </a:ln>
          </c:spPr>
          <c:marker>
            <c:symbol val="square"/>
            <c:size val="5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'Sigmarsson Keiding and Moune'!$B$25:$BB$25</c:f>
              <c:numCache>
                <c:formatCode>0.00</c:formatCode>
                <c:ptCount val="53"/>
                <c:pt idx="0">
                  <c:v>60.6961123549766</c:v>
                </c:pt>
                <c:pt idx="1">
                  <c:v>66.84595088289018</c:v>
                </c:pt>
                <c:pt idx="2">
                  <c:v>51.29744581255724</c:v>
                </c:pt>
                <c:pt idx="3">
                  <c:v>50.97442143727159</c:v>
                </c:pt>
                <c:pt idx="4">
                  <c:v>51.62753199637206</c:v>
                </c:pt>
                <c:pt idx="5">
                  <c:v>51.77511817358946</c:v>
                </c:pt>
                <c:pt idx="6">
                  <c:v>51.69636564985403</c:v>
                </c:pt>
                <c:pt idx="7">
                  <c:v>70.29000411353348</c:v>
                </c:pt>
                <c:pt idx="8">
                  <c:v>71.66513339466418</c:v>
                </c:pt>
                <c:pt idx="9">
                  <c:v>60.2570641640314</c:v>
                </c:pt>
                <c:pt idx="10">
                  <c:v>60.99888336209521</c:v>
                </c:pt>
                <c:pt idx="11">
                  <c:v>58.49018417324427</c:v>
                </c:pt>
                <c:pt idx="12">
                  <c:v>58.66843123282094</c:v>
                </c:pt>
                <c:pt idx="13">
                  <c:v>61.38623909072457</c:v>
                </c:pt>
                <c:pt idx="14">
                  <c:v>59.2675483214649</c:v>
                </c:pt>
                <c:pt idx="15">
                  <c:v>64.88775510204078</c:v>
                </c:pt>
                <c:pt idx="16">
                  <c:v>64.0543042270904</c:v>
                </c:pt>
                <c:pt idx="17">
                  <c:v>63.77768746189796</c:v>
                </c:pt>
                <c:pt idx="18">
                  <c:v>63.7790332705587</c:v>
                </c:pt>
                <c:pt idx="19">
                  <c:v>57.68804752794279</c:v>
                </c:pt>
                <c:pt idx="20">
                  <c:v>58.81823635272946</c:v>
                </c:pt>
                <c:pt idx="21">
                  <c:v>57.67572445603128</c:v>
                </c:pt>
                <c:pt idx="22">
                  <c:v>62.82807731434384</c:v>
                </c:pt>
                <c:pt idx="23">
                  <c:v>63.70605069501227</c:v>
                </c:pt>
                <c:pt idx="24">
                  <c:v>62.9278728606357</c:v>
                </c:pt>
                <c:pt idx="25">
                  <c:v>62.07416340066323</c:v>
                </c:pt>
                <c:pt idx="26">
                  <c:v>62.06441125673064</c:v>
                </c:pt>
                <c:pt idx="27">
                  <c:v>58.3983983983984</c:v>
                </c:pt>
                <c:pt idx="28">
                  <c:v>62.48589888216592</c:v>
                </c:pt>
                <c:pt idx="29">
                  <c:v>62.95886553354116</c:v>
                </c:pt>
                <c:pt idx="30">
                  <c:v>65.47039740470395</c:v>
                </c:pt>
                <c:pt idx="31">
                  <c:v>47.47085656360869</c:v>
                </c:pt>
                <c:pt idx="32">
                  <c:v>47.68313983355596</c:v>
                </c:pt>
                <c:pt idx="33">
                  <c:v>48.06515198672061</c:v>
                </c:pt>
                <c:pt idx="34">
                  <c:v>47.81727944900229</c:v>
                </c:pt>
                <c:pt idx="35">
                  <c:v>69.29594512810168</c:v>
                </c:pt>
                <c:pt idx="38">
                  <c:v>50.78672216018678</c:v>
                </c:pt>
                <c:pt idx="39">
                  <c:v>51.44168412650902</c:v>
                </c:pt>
                <c:pt idx="40">
                  <c:v>61.1189945266572</c:v>
                </c:pt>
                <c:pt idx="41">
                  <c:v>70.08141811810781</c:v>
                </c:pt>
                <c:pt idx="42">
                  <c:v>60.99888336209521</c:v>
                </c:pt>
                <c:pt idx="43">
                  <c:v>58.82828282828283</c:v>
                </c:pt>
                <c:pt idx="44">
                  <c:v>58.47209607427591</c:v>
                </c:pt>
                <c:pt idx="45">
                  <c:v>58.07136359041744</c:v>
                </c:pt>
                <c:pt idx="46">
                  <c:v>61.46267140680548</c:v>
                </c:pt>
                <c:pt idx="47">
                  <c:v>57.68804752794279</c:v>
                </c:pt>
                <c:pt idx="48">
                  <c:v>58.81823635272946</c:v>
                </c:pt>
                <c:pt idx="49">
                  <c:v>62.82807731434384</c:v>
                </c:pt>
                <c:pt idx="50">
                  <c:v>64.64564534117408</c:v>
                </c:pt>
                <c:pt idx="51">
                  <c:v>65.03744181339808</c:v>
                </c:pt>
                <c:pt idx="52">
                  <c:v>66.64986897802861</c:v>
                </c:pt>
              </c:numCache>
            </c:numRef>
          </c:xVal>
          <c:yVal>
            <c:numRef>
              <c:f>'Sigmarsson Keiding and Moune'!$B$27:$AK$27</c:f>
              <c:numCache>
                <c:formatCode>0.00</c:formatCode>
                <c:ptCount val="36"/>
                <c:pt idx="0">
                  <c:v>15.19438225117036</c:v>
                </c:pt>
                <c:pt idx="1">
                  <c:v>16.79521006697788</c:v>
                </c:pt>
                <c:pt idx="2">
                  <c:v>12.87269766968556</c:v>
                </c:pt>
                <c:pt idx="3">
                  <c:v>12.96183516037353</c:v>
                </c:pt>
                <c:pt idx="4">
                  <c:v>12.68769525345158</c:v>
                </c:pt>
                <c:pt idx="5">
                  <c:v>12.61188776023333</c:v>
                </c:pt>
                <c:pt idx="6">
                  <c:v>12.64471962146381</c:v>
                </c:pt>
                <c:pt idx="7">
                  <c:v>14.33566433566434</c:v>
                </c:pt>
                <c:pt idx="8">
                  <c:v>13.65634263518348</c:v>
                </c:pt>
                <c:pt idx="9">
                  <c:v>15.14842395185147</c:v>
                </c:pt>
                <c:pt idx="10">
                  <c:v>14.96294792406862</c:v>
                </c:pt>
                <c:pt idx="11">
                  <c:v>14.97672535923902</c:v>
                </c:pt>
                <c:pt idx="12">
                  <c:v>15.0361396721979</c:v>
                </c:pt>
                <c:pt idx="13">
                  <c:v>14.4509843718287</c:v>
                </c:pt>
                <c:pt idx="14">
                  <c:v>14.24211597151577</c:v>
                </c:pt>
                <c:pt idx="15">
                  <c:v>14.37755102040816</c:v>
                </c:pt>
                <c:pt idx="16">
                  <c:v>14.57369124755734</c:v>
                </c:pt>
                <c:pt idx="17">
                  <c:v>14.80390164600691</c:v>
                </c:pt>
                <c:pt idx="18">
                  <c:v>15.02406361163423</c:v>
                </c:pt>
                <c:pt idx="19">
                  <c:v>16.12123653207128</c:v>
                </c:pt>
                <c:pt idx="20">
                  <c:v>16.39672065586883</c:v>
                </c:pt>
                <c:pt idx="21">
                  <c:v>15.9631003710017</c:v>
                </c:pt>
                <c:pt idx="22">
                  <c:v>14.6998982706002</c:v>
                </c:pt>
                <c:pt idx="23">
                  <c:v>15.11651676206051</c:v>
                </c:pt>
                <c:pt idx="24">
                  <c:v>14.05867970660147</c:v>
                </c:pt>
                <c:pt idx="25">
                  <c:v>14.1091347603256</c:v>
                </c:pt>
                <c:pt idx="26">
                  <c:v>14.25378441532053</c:v>
                </c:pt>
                <c:pt idx="27">
                  <c:v>13.47347347347347</c:v>
                </c:pt>
                <c:pt idx="28">
                  <c:v>14.37801251153728</c:v>
                </c:pt>
                <c:pt idx="29">
                  <c:v>14.26128934929096</c:v>
                </c:pt>
                <c:pt idx="30">
                  <c:v>16.09894566098946</c:v>
                </c:pt>
                <c:pt idx="31">
                  <c:v>13.32995438418652</c:v>
                </c:pt>
                <c:pt idx="32">
                  <c:v>15.19572588102332</c:v>
                </c:pt>
                <c:pt idx="33">
                  <c:v>14.64882249195975</c:v>
                </c:pt>
                <c:pt idx="34">
                  <c:v>13.0355515041021</c:v>
                </c:pt>
                <c:pt idx="35">
                  <c:v>14.32317934234416</c:v>
                </c:pt>
              </c:numCache>
            </c:numRef>
          </c:yVal>
          <c:smooth val="0"/>
        </c:ser>
        <c:ser>
          <c:idx val="9"/>
          <c:order val="5"/>
          <c:tx>
            <c:v>18./19.05.10</c:v>
          </c:tx>
          <c:spPr>
            <a:ln>
              <a:noFill/>
            </a:ln>
          </c:spPr>
          <c:marker>
            <c:symbol val="circle"/>
            <c:size val="5"/>
            <c:spPr>
              <a:solidFill>
                <a:srgbClr val="CE0A68"/>
              </a:solidFill>
              <a:ln>
                <a:solidFill>
                  <a:schemeClr val="accent2">
                    <a:lumMod val="50000"/>
                  </a:schemeClr>
                </a:solidFill>
              </a:ln>
            </c:spPr>
          </c:marker>
          <c:xVal>
            <c:numRef>
              <c:f>'glass all'!$P$7:$P$140</c:f>
              <c:numCache>
                <c:formatCode>0.00</c:formatCode>
                <c:ptCount val="134"/>
                <c:pt idx="0">
                  <c:v>64.4462213474392</c:v>
                </c:pt>
                <c:pt idx="1">
                  <c:v>67.87453010414741</c:v>
                </c:pt>
                <c:pt idx="2">
                  <c:v>64.16803611174666</c:v>
                </c:pt>
                <c:pt idx="3">
                  <c:v>67.11611263807498</c:v>
                </c:pt>
                <c:pt idx="4">
                  <c:v>67.47919082856934</c:v>
                </c:pt>
                <c:pt idx="5">
                  <c:v>66.22584880885381</c:v>
                </c:pt>
                <c:pt idx="6">
                  <c:v>67.19431481989811</c:v>
                </c:pt>
                <c:pt idx="7">
                  <c:v>67.2993880850541</c:v>
                </c:pt>
                <c:pt idx="8">
                  <c:v>66.96532118189188</c:v>
                </c:pt>
                <c:pt idx="9">
                  <c:v>67.56798405572278</c:v>
                </c:pt>
                <c:pt idx="10">
                  <c:v>59.34401612704157</c:v>
                </c:pt>
                <c:pt idx="11">
                  <c:v>65.08739461237918</c:v>
                </c:pt>
                <c:pt idx="12">
                  <c:v>65.371637119876</c:v>
                </c:pt>
                <c:pt idx="13">
                  <c:v>67.83053767800131</c:v>
                </c:pt>
                <c:pt idx="14">
                  <c:v>66.18533400301354</c:v>
                </c:pt>
                <c:pt idx="15">
                  <c:v>66.78800037227383</c:v>
                </c:pt>
                <c:pt idx="16">
                  <c:v>66.2519073806671</c:v>
                </c:pt>
                <c:pt idx="17">
                  <c:v>66.42847554238386</c:v>
                </c:pt>
                <c:pt idx="18">
                  <c:v>68.03302553864071</c:v>
                </c:pt>
                <c:pt idx="19">
                  <c:v>67.64723832773878</c:v>
                </c:pt>
                <c:pt idx="20">
                  <c:v>67.77967566677643</c:v>
                </c:pt>
                <c:pt idx="21">
                  <c:v>66.48219466614357</c:v>
                </c:pt>
                <c:pt idx="22">
                  <c:v>67.37347977606856</c:v>
                </c:pt>
                <c:pt idx="23">
                  <c:v>67.404091675023</c:v>
                </c:pt>
                <c:pt idx="24">
                  <c:v>66.8108845476479</c:v>
                </c:pt>
                <c:pt idx="25">
                  <c:v>60.01143347148776</c:v>
                </c:pt>
                <c:pt idx="33">
                  <c:v>65.27519846533743</c:v>
                </c:pt>
                <c:pt idx="34">
                  <c:v>67.0527804350538</c:v>
                </c:pt>
                <c:pt idx="35">
                  <c:v>64.2664740182672</c:v>
                </c:pt>
                <c:pt idx="36">
                  <c:v>66.90005052640261</c:v>
                </c:pt>
                <c:pt idx="37">
                  <c:v>67.28706045525008</c:v>
                </c:pt>
                <c:pt idx="38">
                  <c:v>66.61501447620601</c:v>
                </c:pt>
                <c:pt idx="39">
                  <c:v>66.83787860258444</c:v>
                </c:pt>
                <c:pt idx="40">
                  <c:v>66.7999299337462</c:v>
                </c:pt>
                <c:pt idx="41">
                  <c:v>66.25423780893756</c:v>
                </c:pt>
                <c:pt idx="42">
                  <c:v>68.17132834856451</c:v>
                </c:pt>
                <c:pt idx="43">
                  <c:v>67.39374648942145</c:v>
                </c:pt>
                <c:pt idx="44">
                  <c:v>67.09053442544863</c:v>
                </c:pt>
                <c:pt idx="45">
                  <c:v>64.24001993935112</c:v>
                </c:pt>
                <c:pt idx="46">
                  <c:v>58.81062414300948</c:v>
                </c:pt>
                <c:pt idx="47">
                  <c:v>67.23551247679931</c:v>
                </c:pt>
                <c:pt idx="48">
                  <c:v>67.0949072886417</c:v>
                </c:pt>
                <c:pt idx="49">
                  <c:v>67.11656315972863</c:v>
                </c:pt>
                <c:pt idx="50">
                  <c:v>67.08917554683116</c:v>
                </c:pt>
                <c:pt idx="51">
                  <c:v>67.06709579549414</c:v>
                </c:pt>
                <c:pt idx="52">
                  <c:v>66.64178949768848</c:v>
                </c:pt>
                <c:pt idx="53">
                  <c:v>67.18260491950744</c:v>
                </c:pt>
                <c:pt idx="54">
                  <c:v>67.06937923839331</c:v>
                </c:pt>
                <c:pt idx="55">
                  <c:v>67.58731308532108</c:v>
                </c:pt>
                <c:pt idx="56">
                  <c:v>66.09090251289523</c:v>
                </c:pt>
                <c:pt idx="57">
                  <c:v>67.0415632881544</c:v>
                </c:pt>
                <c:pt idx="58">
                  <c:v>67.01887026306818</c:v>
                </c:pt>
                <c:pt idx="59">
                  <c:v>67.10790335790335</c:v>
                </c:pt>
                <c:pt idx="60">
                  <c:v>66.7356994929658</c:v>
                </c:pt>
                <c:pt idx="68">
                  <c:v>66.85353598272494</c:v>
                </c:pt>
                <c:pt idx="69">
                  <c:v>66.14664910224361</c:v>
                </c:pt>
                <c:pt idx="70">
                  <c:v>63.73922973113257</c:v>
                </c:pt>
                <c:pt idx="71">
                  <c:v>67.40668837675346</c:v>
                </c:pt>
                <c:pt idx="72">
                  <c:v>60.64196113798475</c:v>
                </c:pt>
                <c:pt idx="73">
                  <c:v>67.51431178959593</c:v>
                </c:pt>
                <c:pt idx="74">
                  <c:v>60.08307651078652</c:v>
                </c:pt>
                <c:pt idx="75">
                  <c:v>66.4970532682403</c:v>
                </c:pt>
                <c:pt idx="76">
                  <c:v>64.07133264624126</c:v>
                </c:pt>
                <c:pt idx="77">
                  <c:v>66.32135066116642</c:v>
                </c:pt>
                <c:pt idx="78">
                  <c:v>60.27097051685116</c:v>
                </c:pt>
                <c:pt idx="79">
                  <c:v>66.83142860141253</c:v>
                </c:pt>
                <c:pt idx="80">
                  <c:v>66.25038735667796</c:v>
                </c:pt>
                <c:pt idx="81">
                  <c:v>67.05392985695462</c:v>
                </c:pt>
                <c:pt idx="82">
                  <c:v>67.2682594420468</c:v>
                </c:pt>
                <c:pt idx="83">
                  <c:v>66.1753095653619</c:v>
                </c:pt>
                <c:pt idx="84">
                  <c:v>67.07518434573925</c:v>
                </c:pt>
                <c:pt idx="85">
                  <c:v>67.3461889715839</c:v>
                </c:pt>
                <c:pt idx="86">
                  <c:v>67.74919412232594</c:v>
                </c:pt>
                <c:pt idx="87">
                  <c:v>67.05101977558737</c:v>
                </c:pt>
                <c:pt idx="88">
                  <c:v>66.223563088202</c:v>
                </c:pt>
                <c:pt idx="89">
                  <c:v>66.19309581719673</c:v>
                </c:pt>
                <c:pt idx="90">
                  <c:v>60.20580729139976</c:v>
                </c:pt>
                <c:pt idx="91">
                  <c:v>67.10351416465895</c:v>
                </c:pt>
                <c:pt idx="92">
                  <c:v>62.31509066356034</c:v>
                </c:pt>
                <c:pt idx="93">
                  <c:v>59.71595915617062</c:v>
                </c:pt>
                <c:pt idx="94">
                  <c:v>64.38887403048935</c:v>
                </c:pt>
                <c:pt idx="95">
                  <c:v>66.89411642519607</c:v>
                </c:pt>
                <c:pt idx="96">
                  <c:v>64.99711078091468</c:v>
                </c:pt>
                <c:pt idx="97">
                  <c:v>65.21784178625084</c:v>
                </c:pt>
                <c:pt idx="105">
                  <c:v>59.66135154111506</c:v>
                </c:pt>
                <c:pt idx="106">
                  <c:v>66.8416910043704</c:v>
                </c:pt>
                <c:pt idx="107">
                  <c:v>65.99073238743539</c:v>
                </c:pt>
                <c:pt idx="108">
                  <c:v>66.7587070549471</c:v>
                </c:pt>
                <c:pt idx="109">
                  <c:v>67.03205705472573</c:v>
                </c:pt>
                <c:pt idx="110">
                  <c:v>62.17497012403675</c:v>
                </c:pt>
                <c:pt idx="111">
                  <c:v>66.47579759669155</c:v>
                </c:pt>
                <c:pt idx="112">
                  <c:v>67.4313906876349</c:v>
                </c:pt>
                <c:pt idx="113">
                  <c:v>66.928298905303</c:v>
                </c:pt>
                <c:pt idx="114">
                  <c:v>66.75120440818488</c:v>
                </c:pt>
                <c:pt idx="115">
                  <c:v>66.41307149116026</c:v>
                </c:pt>
                <c:pt idx="116">
                  <c:v>67.43484367684547</c:v>
                </c:pt>
                <c:pt idx="117">
                  <c:v>59.86611976347131</c:v>
                </c:pt>
                <c:pt idx="118">
                  <c:v>67.23641430562005</c:v>
                </c:pt>
                <c:pt idx="119">
                  <c:v>67.1436948939804</c:v>
                </c:pt>
                <c:pt idx="120">
                  <c:v>60.21425398497948</c:v>
                </c:pt>
                <c:pt idx="121">
                  <c:v>68.47628169369861</c:v>
                </c:pt>
                <c:pt idx="122">
                  <c:v>67.6306132253877</c:v>
                </c:pt>
                <c:pt idx="123">
                  <c:v>59.76076358175797</c:v>
                </c:pt>
                <c:pt idx="124">
                  <c:v>66.59478110847529</c:v>
                </c:pt>
                <c:pt idx="125">
                  <c:v>64.44368903035737</c:v>
                </c:pt>
                <c:pt idx="126">
                  <c:v>66.7068769976286</c:v>
                </c:pt>
                <c:pt idx="127">
                  <c:v>61.71850149296613</c:v>
                </c:pt>
                <c:pt idx="128">
                  <c:v>60.00310623317457</c:v>
                </c:pt>
                <c:pt idx="129">
                  <c:v>66.4693454933378</c:v>
                </c:pt>
                <c:pt idx="130">
                  <c:v>66.973719579017</c:v>
                </c:pt>
                <c:pt idx="131">
                  <c:v>66.83677729075346</c:v>
                </c:pt>
                <c:pt idx="132">
                  <c:v>67.81995851864077</c:v>
                </c:pt>
                <c:pt idx="133">
                  <c:v>67.1689989235737</c:v>
                </c:pt>
              </c:numCache>
            </c:numRef>
          </c:xVal>
          <c:yVal>
            <c:numRef>
              <c:f>'glass all'!$R$7:$R$140</c:f>
              <c:numCache>
                <c:formatCode>0.00</c:formatCode>
                <c:ptCount val="134"/>
                <c:pt idx="0">
                  <c:v>14.3724115307336</c:v>
                </c:pt>
                <c:pt idx="1">
                  <c:v>13.3922885725437</c:v>
                </c:pt>
                <c:pt idx="2">
                  <c:v>14.57782955089135</c:v>
                </c:pt>
                <c:pt idx="3">
                  <c:v>14.15132500129648</c:v>
                </c:pt>
                <c:pt idx="4">
                  <c:v>14.93744419241941</c:v>
                </c:pt>
                <c:pt idx="5">
                  <c:v>14.61681152170741</c:v>
                </c:pt>
                <c:pt idx="6">
                  <c:v>14.19363365561554</c:v>
                </c:pt>
                <c:pt idx="7">
                  <c:v>14.25004604711131</c:v>
                </c:pt>
                <c:pt idx="8">
                  <c:v>14.44420497347004</c:v>
                </c:pt>
                <c:pt idx="9">
                  <c:v>14.23170568836746</c:v>
                </c:pt>
                <c:pt idx="10">
                  <c:v>13.89620273995145</c:v>
                </c:pt>
                <c:pt idx="11">
                  <c:v>14.52601274933169</c:v>
                </c:pt>
                <c:pt idx="12">
                  <c:v>14.51989438593987</c:v>
                </c:pt>
                <c:pt idx="13">
                  <c:v>14.16409060963868</c:v>
                </c:pt>
                <c:pt idx="14">
                  <c:v>14.5100870584296</c:v>
                </c:pt>
                <c:pt idx="15">
                  <c:v>14.1826003329783</c:v>
                </c:pt>
                <c:pt idx="16">
                  <c:v>14.56470756910094</c:v>
                </c:pt>
                <c:pt idx="17">
                  <c:v>14.40608833035595</c:v>
                </c:pt>
                <c:pt idx="18">
                  <c:v>13.44314116961983</c:v>
                </c:pt>
                <c:pt idx="19">
                  <c:v>13.94771640728308</c:v>
                </c:pt>
                <c:pt idx="20">
                  <c:v>14.17620184392492</c:v>
                </c:pt>
                <c:pt idx="21">
                  <c:v>14.62422433997914</c:v>
                </c:pt>
                <c:pt idx="22">
                  <c:v>13.97031181735976</c:v>
                </c:pt>
                <c:pt idx="23">
                  <c:v>14.14615487992722</c:v>
                </c:pt>
                <c:pt idx="24">
                  <c:v>14.20223758284045</c:v>
                </c:pt>
                <c:pt idx="25">
                  <c:v>13.68749872394291</c:v>
                </c:pt>
                <c:pt idx="33">
                  <c:v>14.12420154690721</c:v>
                </c:pt>
                <c:pt idx="34">
                  <c:v>14.20995716008818</c:v>
                </c:pt>
                <c:pt idx="35">
                  <c:v>13.97904948655762</c:v>
                </c:pt>
                <c:pt idx="36">
                  <c:v>14.52582517864692</c:v>
                </c:pt>
                <c:pt idx="37">
                  <c:v>14.27245655543771</c:v>
                </c:pt>
                <c:pt idx="38">
                  <c:v>14.39159156710027</c:v>
                </c:pt>
                <c:pt idx="39">
                  <c:v>14.23912600383189</c:v>
                </c:pt>
                <c:pt idx="40">
                  <c:v>14.62014816951912</c:v>
                </c:pt>
                <c:pt idx="41">
                  <c:v>13.9123042413938</c:v>
                </c:pt>
                <c:pt idx="42">
                  <c:v>13.62708596161933</c:v>
                </c:pt>
                <c:pt idx="43">
                  <c:v>13.97678337390002</c:v>
                </c:pt>
                <c:pt idx="44">
                  <c:v>14.553023164304</c:v>
                </c:pt>
                <c:pt idx="45">
                  <c:v>14.45187554521663</c:v>
                </c:pt>
                <c:pt idx="46">
                  <c:v>14.4878370829313</c:v>
                </c:pt>
                <c:pt idx="47">
                  <c:v>14.44524644256548</c:v>
                </c:pt>
                <c:pt idx="48">
                  <c:v>14.36282105219952</c:v>
                </c:pt>
                <c:pt idx="49">
                  <c:v>14.01237983971797</c:v>
                </c:pt>
                <c:pt idx="50">
                  <c:v>14.3119359608423</c:v>
                </c:pt>
                <c:pt idx="51">
                  <c:v>14.03312765215965</c:v>
                </c:pt>
                <c:pt idx="52">
                  <c:v>14.51064535522524</c:v>
                </c:pt>
                <c:pt idx="53">
                  <c:v>13.56121467787462</c:v>
                </c:pt>
                <c:pt idx="54">
                  <c:v>14.31820552947314</c:v>
                </c:pt>
                <c:pt idx="55">
                  <c:v>13.83453200186268</c:v>
                </c:pt>
                <c:pt idx="56">
                  <c:v>14.94092473718486</c:v>
                </c:pt>
                <c:pt idx="57">
                  <c:v>14.0181262687363</c:v>
                </c:pt>
                <c:pt idx="58">
                  <c:v>14.78738677325732</c:v>
                </c:pt>
                <c:pt idx="59">
                  <c:v>13.81961506961507</c:v>
                </c:pt>
                <c:pt idx="60">
                  <c:v>14.38059191397762</c:v>
                </c:pt>
                <c:pt idx="68">
                  <c:v>14.58307379261659</c:v>
                </c:pt>
                <c:pt idx="69">
                  <c:v>14.76137624861265</c:v>
                </c:pt>
                <c:pt idx="70">
                  <c:v>13.61673414304993</c:v>
                </c:pt>
                <c:pt idx="71">
                  <c:v>14.31717601870407</c:v>
                </c:pt>
                <c:pt idx="72">
                  <c:v>13.6119537591211</c:v>
                </c:pt>
                <c:pt idx="73">
                  <c:v>13.9062888907326</c:v>
                </c:pt>
                <c:pt idx="74">
                  <c:v>13.7199929910636</c:v>
                </c:pt>
                <c:pt idx="75">
                  <c:v>14.79868300184751</c:v>
                </c:pt>
                <c:pt idx="76">
                  <c:v>14.42164548132879</c:v>
                </c:pt>
                <c:pt idx="77">
                  <c:v>14.20448083702946</c:v>
                </c:pt>
                <c:pt idx="78">
                  <c:v>13.4655756843388</c:v>
                </c:pt>
                <c:pt idx="79">
                  <c:v>14.37941420310844</c:v>
                </c:pt>
                <c:pt idx="80">
                  <c:v>14.53672141307716</c:v>
                </c:pt>
                <c:pt idx="81">
                  <c:v>14.23295955520056</c:v>
                </c:pt>
                <c:pt idx="82">
                  <c:v>14.1976583310963</c:v>
                </c:pt>
                <c:pt idx="83">
                  <c:v>13.83071553228621</c:v>
                </c:pt>
                <c:pt idx="84">
                  <c:v>14.0400176397592</c:v>
                </c:pt>
                <c:pt idx="85">
                  <c:v>13.90466393038221</c:v>
                </c:pt>
                <c:pt idx="86">
                  <c:v>14.21589148909448</c:v>
                </c:pt>
                <c:pt idx="87">
                  <c:v>14.35538197673217</c:v>
                </c:pt>
                <c:pt idx="88">
                  <c:v>14.55857822442801</c:v>
                </c:pt>
                <c:pt idx="89">
                  <c:v>14.52968255790891</c:v>
                </c:pt>
                <c:pt idx="90">
                  <c:v>13.43794520688348</c:v>
                </c:pt>
                <c:pt idx="91">
                  <c:v>14.43881365788818</c:v>
                </c:pt>
                <c:pt idx="92">
                  <c:v>13.85673198841321</c:v>
                </c:pt>
                <c:pt idx="93">
                  <c:v>14.67889908256881</c:v>
                </c:pt>
                <c:pt idx="94">
                  <c:v>14.59049108153147</c:v>
                </c:pt>
                <c:pt idx="95">
                  <c:v>14.08319052811965</c:v>
                </c:pt>
                <c:pt idx="96">
                  <c:v>14.17574706950636</c:v>
                </c:pt>
                <c:pt idx="97">
                  <c:v>13.87556338392996</c:v>
                </c:pt>
                <c:pt idx="105">
                  <c:v>13.74436518677562</c:v>
                </c:pt>
                <c:pt idx="106">
                  <c:v>14.04337289504753</c:v>
                </c:pt>
                <c:pt idx="107">
                  <c:v>13.98035758221931</c:v>
                </c:pt>
                <c:pt idx="108">
                  <c:v>14.14376777080917</c:v>
                </c:pt>
                <c:pt idx="109">
                  <c:v>15.0224099204008</c:v>
                </c:pt>
                <c:pt idx="110">
                  <c:v>13.83360118679689</c:v>
                </c:pt>
                <c:pt idx="111">
                  <c:v>14.12328500035916</c:v>
                </c:pt>
                <c:pt idx="112">
                  <c:v>13.96032480213794</c:v>
                </c:pt>
                <c:pt idx="113">
                  <c:v>13.99091391086484</c:v>
                </c:pt>
                <c:pt idx="114">
                  <c:v>14.13409926564203</c:v>
                </c:pt>
                <c:pt idx="115">
                  <c:v>14.4487397556827</c:v>
                </c:pt>
                <c:pt idx="116">
                  <c:v>13.98324923269001</c:v>
                </c:pt>
                <c:pt idx="117">
                  <c:v>14.84758890647123</c:v>
                </c:pt>
                <c:pt idx="118">
                  <c:v>13.97739588171544</c:v>
                </c:pt>
                <c:pt idx="119">
                  <c:v>14.29952983055381</c:v>
                </c:pt>
                <c:pt idx="120">
                  <c:v>14.41927252817636</c:v>
                </c:pt>
                <c:pt idx="121">
                  <c:v>13.70683394554315</c:v>
                </c:pt>
                <c:pt idx="122">
                  <c:v>14.19546750896992</c:v>
                </c:pt>
                <c:pt idx="123">
                  <c:v>13.453191533129</c:v>
                </c:pt>
                <c:pt idx="124">
                  <c:v>16.03356028630991</c:v>
                </c:pt>
                <c:pt idx="125">
                  <c:v>14.01361805577016</c:v>
                </c:pt>
                <c:pt idx="126">
                  <c:v>14.34374677801835</c:v>
                </c:pt>
                <c:pt idx="127">
                  <c:v>13.6665401151277</c:v>
                </c:pt>
                <c:pt idx="128">
                  <c:v>14.37150548767861</c:v>
                </c:pt>
                <c:pt idx="129">
                  <c:v>13.99062898738678</c:v>
                </c:pt>
                <c:pt idx="130">
                  <c:v>13.93937514215412</c:v>
                </c:pt>
                <c:pt idx="131">
                  <c:v>13.8655812982676</c:v>
                </c:pt>
                <c:pt idx="132">
                  <c:v>13.30705492668531</c:v>
                </c:pt>
                <c:pt idx="133">
                  <c:v>13.93247495238884</c:v>
                </c:pt>
              </c:numCache>
            </c:numRef>
          </c:yVal>
          <c:smooth val="0"/>
        </c:ser>
        <c:ser>
          <c:idx val="2"/>
          <c:order val="6"/>
          <c:tx>
            <c:v>20.05.10</c:v>
          </c:tx>
          <c:spPr>
            <a:ln>
              <a:noFill/>
            </a:ln>
          </c:spPr>
          <c:marker>
            <c:symbol val="circle"/>
            <c:size val="5"/>
            <c:spPr>
              <a:solidFill>
                <a:srgbClr val="00CC99"/>
              </a:solidFill>
              <a:ln>
                <a:solidFill>
                  <a:srgbClr val="008000"/>
                </a:solidFill>
              </a:ln>
            </c:spPr>
          </c:marker>
          <c:xVal>
            <c:numRef>
              <c:f>'glass all'!$P$149:$P$356</c:f>
              <c:numCache>
                <c:formatCode>0.00</c:formatCode>
                <c:ptCount val="208"/>
                <c:pt idx="0">
                  <c:v>58.3782181658371</c:v>
                </c:pt>
                <c:pt idx="1">
                  <c:v>67.05511714687711</c:v>
                </c:pt>
                <c:pt idx="2">
                  <c:v>67.01734080152116</c:v>
                </c:pt>
                <c:pt idx="3">
                  <c:v>67.04475213252559</c:v>
                </c:pt>
                <c:pt idx="4">
                  <c:v>67.31074725114988</c:v>
                </c:pt>
                <c:pt idx="5">
                  <c:v>67.34239776875432</c:v>
                </c:pt>
                <c:pt idx="6">
                  <c:v>67.34159821365419</c:v>
                </c:pt>
                <c:pt idx="7">
                  <c:v>67.10607767325273</c:v>
                </c:pt>
                <c:pt idx="8">
                  <c:v>67.59463674477953</c:v>
                </c:pt>
                <c:pt idx="9">
                  <c:v>67.39388068468728</c:v>
                </c:pt>
                <c:pt idx="10">
                  <c:v>67.72246104524684</c:v>
                </c:pt>
                <c:pt idx="11">
                  <c:v>57.65412589396058</c:v>
                </c:pt>
                <c:pt idx="12">
                  <c:v>65.28793395210502</c:v>
                </c:pt>
                <c:pt idx="13">
                  <c:v>64.03198523758265</c:v>
                </c:pt>
                <c:pt idx="14">
                  <c:v>63.84951038636457</c:v>
                </c:pt>
                <c:pt idx="15">
                  <c:v>66.16850057480703</c:v>
                </c:pt>
                <c:pt idx="16">
                  <c:v>68.0364314400459</c:v>
                </c:pt>
                <c:pt idx="17">
                  <c:v>58.37706281641832</c:v>
                </c:pt>
                <c:pt idx="18">
                  <c:v>58.31723743242274</c:v>
                </c:pt>
                <c:pt idx="19">
                  <c:v>66.76764334897957</c:v>
                </c:pt>
                <c:pt idx="20">
                  <c:v>63.69969759208992</c:v>
                </c:pt>
                <c:pt idx="21">
                  <c:v>63.8086531350152</c:v>
                </c:pt>
                <c:pt idx="22">
                  <c:v>59.74248486713859</c:v>
                </c:pt>
                <c:pt idx="23">
                  <c:v>67.36705947058044</c:v>
                </c:pt>
                <c:pt idx="24">
                  <c:v>67.92988959954373</c:v>
                </c:pt>
                <c:pt idx="25">
                  <c:v>68.03411278103116</c:v>
                </c:pt>
                <c:pt idx="26">
                  <c:v>68.09320649955091</c:v>
                </c:pt>
                <c:pt idx="27">
                  <c:v>64.87855381086263</c:v>
                </c:pt>
                <c:pt idx="28">
                  <c:v>64.67190481991311</c:v>
                </c:pt>
                <c:pt idx="36">
                  <c:v>68.60436645582534</c:v>
                </c:pt>
                <c:pt idx="37">
                  <c:v>66.45659255063021</c:v>
                </c:pt>
                <c:pt idx="38">
                  <c:v>67.6962294863789</c:v>
                </c:pt>
                <c:pt idx="39">
                  <c:v>67.69495401032064</c:v>
                </c:pt>
                <c:pt idx="40">
                  <c:v>67.6977463543968</c:v>
                </c:pt>
                <c:pt idx="41">
                  <c:v>67.92608791185795</c:v>
                </c:pt>
                <c:pt idx="42">
                  <c:v>67.9178903890659</c:v>
                </c:pt>
                <c:pt idx="43">
                  <c:v>68.0621863141143</c:v>
                </c:pt>
                <c:pt idx="44">
                  <c:v>68.2511683545715</c:v>
                </c:pt>
                <c:pt idx="45">
                  <c:v>60.8301956290415</c:v>
                </c:pt>
                <c:pt idx="46">
                  <c:v>67.75499821946379</c:v>
                </c:pt>
                <c:pt idx="47">
                  <c:v>67.8229039567718</c:v>
                </c:pt>
                <c:pt idx="48">
                  <c:v>67.57652722951537</c:v>
                </c:pt>
                <c:pt idx="49">
                  <c:v>60.64835386790548</c:v>
                </c:pt>
                <c:pt idx="50">
                  <c:v>59.24630844954881</c:v>
                </c:pt>
                <c:pt idx="51">
                  <c:v>67.78968286486931</c:v>
                </c:pt>
                <c:pt idx="52">
                  <c:v>66.87796824361508</c:v>
                </c:pt>
                <c:pt idx="53">
                  <c:v>67.24230976794387</c:v>
                </c:pt>
                <c:pt idx="54">
                  <c:v>63.70858774166675</c:v>
                </c:pt>
                <c:pt idx="55">
                  <c:v>67.7311617359035</c:v>
                </c:pt>
                <c:pt idx="56">
                  <c:v>61.55393665985917</c:v>
                </c:pt>
                <c:pt idx="57">
                  <c:v>65.41518670425517</c:v>
                </c:pt>
                <c:pt idx="58">
                  <c:v>67.55188914061628</c:v>
                </c:pt>
                <c:pt idx="59">
                  <c:v>67.41430211579461</c:v>
                </c:pt>
                <c:pt idx="60">
                  <c:v>58.94919408441341</c:v>
                </c:pt>
                <c:pt idx="61">
                  <c:v>67.4916311703925</c:v>
                </c:pt>
                <c:pt idx="62">
                  <c:v>59.4824433065106</c:v>
                </c:pt>
                <c:pt idx="63">
                  <c:v>67.54951895868703</c:v>
                </c:pt>
                <c:pt idx="64">
                  <c:v>59.61172131479754</c:v>
                </c:pt>
                <c:pt idx="65">
                  <c:v>60.75917110909518</c:v>
                </c:pt>
                <c:pt idx="73">
                  <c:v>67.16892010354462</c:v>
                </c:pt>
                <c:pt idx="74">
                  <c:v>68.2662649738182</c:v>
                </c:pt>
                <c:pt idx="75">
                  <c:v>67.7540409652194</c:v>
                </c:pt>
                <c:pt idx="76">
                  <c:v>66.6697717745691</c:v>
                </c:pt>
                <c:pt idx="77">
                  <c:v>67.66458378669651</c:v>
                </c:pt>
                <c:pt idx="78">
                  <c:v>67.83265823049788</c:v>
                </c:pt>
                <c:pt idx="79">
                  <c:v>67.42250583400447</c:v>
                </c:pt>
                <c:pt idx="80">
                  <c:v>51.75866548024504</c:v>
                </c:pt>
                <c:pt idx="81">
                  <c:v>67.04221542558727</c:v>
                </c:pt>
                <c:pt idx="82">
                  <c:v>51.20848548078595</c:v>
                </c:pt>
                <c:pt idx="83">
                  <c:v>66.75428298338752</c:v>
                </c:pt>
                <c:pt idx="84">
                  <c:v>68.37137748950144</c:v>
                </c:pt>
                <c:pt idx="85">
                  <c:v>67.12075467755916</c:v>
                </c:pt>
                <c:pt idx="86">
                  <c:v>67.28929572818736</c:v>
                </c:pt>
                <c:pt idx="87">
                  <c:v>59.91955178853613</c:v>
                </c:pt>
                <c:pt idx="88">
                  <c:v>67.2184636554118</c:v>
                </c:pt>
                <c:pt idx="89">
                  <c:v>67.38268203072809</c:v>
                </c:pt>
                <c:pt idx="90">
                  <c:v>59.88101211382697</c:v>
                </c:pt>
                <c:pt idx="91">
                  <c:v>67.7425384759175</c:v>
                </c:pt>
                <c:pt idx="92">
                  <c:v>67.4233647493503</c:v>
                </c:pt>
                <c:pt idx="93">
                  <c:v>66.71696215264676</c:v>
                </c:pt>
                <c:pt idx="94">
                  <c:v>60.48454382378706</c:v>
                </c:pt>
                <c:pt idx="95">
                  <c:v>67.77590520354646</c:v>
                </c:pt>
                <c:pt idx="96">
                  <c:v>68.08697930311763</c:v>
                </c:pt>
                <c:pt idx="97">
                  <c:v>67.46867792806833</c:v>
                </c:pt>
                <c:pt idx="98">
                  <c:v>68.41870037001621</c:v>
                </c:pt>
                <c:pt idx="99">
                  <c:v>67.8044107540765</c:v>
                </c:pt>
                <c:pt idx="107">
                  <c:v>67.93516199236233</c:v>
                </c:pt>
                <c:pt idx="108">
                  <c:v>68.34230573895375</c:v>
                </c:pt>
                <c:pt idx="109">
                  <c:v>66.7960283219454</c:v>
                </c:pt>
                <c:pt idx="110">
                  <c:v>67.77040573778956</c:v>
                </c:pt>
                <c:pt idx="111">
                  <c:v>68.45608804851651</c:v>
                </c:pt>
                <c:pt idx="112">
                  <c:v>67.32304853672282</c:v>
                </c:pt>
                <c:pt idx="113">
                  <c:v>67.81606892406333</c:v>
                </c:pt>
                <c:pt idx="114">
                  <c:v>67.69745219632888</c:v>
                </c:pt>
                <c:pt idx="115">
                  <c:v>67.74447707435868</c:v>
                </c:pt>
                <c:pt idx="116">
                  <c:v>70.3849280253532</c:v>
                </c:pt>
                <c:pt idx="117">
                  <c:v>68.00177831081146</c:v>
                </c:pt>
                <c:pt idx="118">
                  <c:v>68.47248645895058</c:v>
                </c:pt>
                <c:pt idx="119">
                  <c:v>67.91340986809964</c:v>
                </c:pt>
                <c:pt idx="120">
                  <c:v>60.44312627238624</c:v>
                </c:pt>
                <c:pt idx="121">
                  <c:v>67.40570767052208</c:v>
                </c:pt>
                <c:pt idx="122">
                  <c:v>67.88220371923651</c:v>
                </c:pt>
                <c:pt idx="123">
                  <c:v>67.1097529921059</c:v>
                </c:pt>
                <c:pt idx="124">
                  <c:v>67.2818001106625</c:v>
                </c:pt>
                <c:pt idx="125">
                  <c:v>67.57248227529981</c:v>
                </c:pt>
                <c:pt idx="126">
                  <c:v>67.16663731756071</c:v>
                </c:pt>
                <c:pt idx="127">
                  <c:v>67.75881566772901</c:v>
                </c:pt>
                <c:pt idx="128">
                  <c:v>67.7942198422107</c:v>
                </c:pt>
                <c:pt idx="129">
                  <c:v>67.91852323360916</c:v>
                </c:pt>
                <c:pt idx="130">
                  <c:v>67.58944438167046</c:v>
                </c:pt>
                <c:pt idx="131">
                  <c:v>67.61310291462466</c:v>
                </c:pt>
                <c:pt idx="132">
                  <c:v>68.77920198470127</c:v>
                </c:pt>
                <c:pt idx="133">
                  <c:v>67.79218356496596</c:v>
                </c:pt>
                <c:pt idx="134">
                  <c:v>60.63662345193222</c:v>
                </c:pt>
                <c:pt idx="135">
                  <c:v>59.6352521650535</c:v>
                </c:pt>
                <c:pt idx="136">
                  <c:v>66.38633080996914</c:v>
                </c:pt>
                <c:pt idx="144">
                  <c:v>67.07053314574891</c:v>
                </c:pt>
                <c:pt idx="145">
                  <c:v>68.50909167085638</c:v>
                </c:pt>
                <c:pt idx="146">
                  <c:v>66.67538801268422</c:v>
                </c:pt>
                <c:pt idx="147">
                  <c:v>67.30109721603444</c:v>
                </c:pt>
                <c:pt idx="148">
                  <c:v>67.98978620090627</c:v>
                </c:pt>
                <c:pt idx="149">
                  <c:v>67.61028495472293</c:v>
                </c:pt>
                <c:pt idx="150">
                  <c:v>65.27515216984855</c:v>
                </c:pt>
                <c:pt idx="151">
                  <c:v>67.30282395974334</c:v>
                </c:pt>
                <c:pt idx="152">
                  <c:v>67.68401967322441</c:v>
                </c:pt>
                <c:pt idx="153">
                  <c:v>67.23302733260724</c:v>
                </c:pt>
                <c:pt idx="154">
                  <c:v>66.35092421158151</c:v>
                </c:pt>
                <c:pt idx="155">
                  <c:v>67.06289104525941</c:v>
                </c:pt>
                <c:pt idx="156">
                  <c:v>67.96793747176668</c:v>
                </c:pt>
                <c:pt idx="157">
                  <c:v>67.13269228765795</c:v>
                </c:pt>
                <c:pt idx="158">
                  <c:v>68.96141690396471</c:v>
                </c:pt>
                <c:pt idx="159">
                  <c:v>67.61497059495854</c:v>
                </c:pt>
                <c:pt idx="160">
                  <c:v>67.19230367039633</c:v>
                </c:pt>
                <c:pt idx="161">
                  <c:v>59.47079669790364</c:v>
                </c:pt>
                <c:pt idx="162">
                  <c:v>58.87473570212986</c:v>
                </c:pt>
                <c:pt idx="163">
                  <c:v>68.66182885818692</c:v>
                </c:pt>
                <c:pt idx="164">
                  <c:v>67.81278127812779</c:v>
                </c:pt>
                <c:pt idx="165">
                  <c:v>67.98756312340888</c:v>
                </c:pt>
                <c:pt idx="166">
                  <c:v>63.32087450719366</c:v>
                </c:pt>
                <c:pt idx="167">
                  <c:v>63.19428037267973</c:v>
                </c:pt>
                <c:pt idx="168">
                  <c:v>67.87800062350615</c:v>
                </c:pt>
                <c:pt idx="169">
                  <c:v>67.1463005659191</c:v>
                </c:pt>
                <c:pt idx="170">
                  <c:v>67.27234644184951</c:v>
                </c:pt>
                <c:pt idx="171">
                  <c:v>67.9863339890258</c:v>
                </c:pt>
                <c:pt idx="179">
                  <c:v>68.12721854371991</c:v>
                </c:pt>
                <c:pt idx="180">
                  <c:v>67.10963455149501</c:v>
                </c:pt>
                <c:pt idx="181">
                  <c:v>68.16368297019061</c:v>
                </c:pt>
                <c:pt idx="182">
                  <c:v>67.46896246695673</c:v>
                </c:pt>
                <c:pt idx="183">
                  <c:v>67.4478842886154</c:v>
                </c:pt>
                <c:pt idx="184">
                  <c:v>66.9542948823433</c:v>
                </c:pt>
                <c:pt idx="185">
                  <c:v>59.52055910998817</c:v>
                </c:pt>
                <c:pt idx="186">
                  <c:v>58.94622532296564</c:v>
                </c:pt>
                <c:pt idx="187">
                  <c:v>67.65385620915031</c:v>
                </c:pt>
                <c:pt idx="188">
                  <c:v>63.48539680921554</c:v>
                </c:pt>
                <c:pt idx="189">
                  <c:v>67.86745911348468</c:v>
                </c:pt>
                <c:pt idx="190">
                  <c:v>60.46849427168576</c:v>
                </c:pt>
                <c:pt idx="191">
                  <c:v>62.19552101441864</c:v>
                </c:pt>
                <c:pt idx="192">
                  <c:v>68.19630272699413</c:v>
                </c:pt>
                <c:pt idx="193">
                  <c:v>62.78795038393384</c:v>
                </c:pt>
                <c:pt idx="194">
                  <c:v>60.1791056968682</c:v>
                </c:pt>
                <c:pt idx="195">
                  <c:v>58.19409231145188</c:v>
                </c:pt>
                <c:pt idx="196">
                  <c:v>60.41794150042832</c:v>
                </c:pt>
                <c:pt idx="197">
                  <c:v>60.84926372155287</c:v>
                </c:pt>
                <c:pt idx="198">
                  <c:v>67.5909288059979</c:v>
                </c:pt>
                <c:pt idx="199">
                  <c:v>59.39780462378119</c:v>
                </c:pt>
                <c:pt idx="200">
                  <c:v>58.45045374632887</c:v>
                </c:pt>
                <c:pt idx="201">
                  <c:v>59.51999837905742</c:v>
                </c:pt>
                <c:pt idx="202">
                  <c:v>59.79183004206176</c:v>
                </c:pt>
                <c:pt idx="203">
                  <c:v>66.41272250020506</c:v>
                </c:pt>
                <c:pt idx="204">
                  <c:v>67.2281447714055</c:v>
                </c:pt>
                <c:pt idx="205">
                  <c:v>67.49743168276144</c:v>
                </c:pt>
                <c:pt idx="206">
                  <c:v>67.38591395346477</c:v>
                </c:pt>
                <c:pt idx="207">
                  <c:v>65.85583827260672</c:v>
                </c:pt>
              </c:numCache>
            </c:numRef>
          </c:xVal>
          <c:yVal>
            <c:numRef>
              <c:f>'glass all'!$R$149:$R$356</c:f>
              <c:numCache>
                <c:formatCode>0.00</c:formatCode>
                <c:ptCount val="208"/>
                <c:pt idx="0">
                  <c:v>14.25651298508836</c:v>
                </c:pt>
                <c:pt idx="1">
                  <c:v>14.55312901449807</c:v>
                </c:pt>
                <c:pt idx="2">
                  <c:v>14.82338838021619</c:v>
                </c:pt>
                <c:pt idx="3">
                  <c:v>14.6618865125479</c:v>
                </c:pt>
                <c:pt idx="4">
                  <c:v>14.70310342321389</c:v>
                </c:pt>
                <c:pt idx="5">
                  <c:v>14.57077232271031</c:v>
                </c:pt>
                <c:pt idx="6">
                  <c:v>14.35340951572651</c:v>
                </c:pt>
                <c:pt idx="7">
                  <c:v>14.18495854517409</c:v>
                </c:pt>
                <c:pt idx="8">
                  <c:v>13.97828772811051</c:v>
                </c:pt>
                <c:pt idx="9">
                  <c:v>15.00355534486845</c:v>
                </c:pt>
                <c:pt idx="10">
                  <c:v>14.24749929740926</c:v>
                </c:pt>
                <c:pt idx="11">
                  <c:v>14.1574991389615</c:v>
                </c:pt>
                <c:pt idx="12">
                  <c:v>14.79718988769807</c:v>
                </c:pt>
                <c:pt idx="13">
                  <c:v>14.62401968322313</c:v>
                </c:pt>
                <c:pt idx="14">
                  <c:v>14.56037202441922</c:v>
                </c:pt>
                <c:pt idx="15">
                  <c:v>14.61036294958121</c:v>
                </c:pt>
                <c:pt idx="16">
                  <c:v>13.93738218178838</c:v>
                </c:pt>
                <c:pt idx="17">
                  <c:v>14.65305661384898</c:v>
                </c:pt>
                <c:pt idx="18">
                  <c:v>14.60485840717009</c:v>
                </c:pt>
                <c:pt idx="19">
                  <c:v>14.93662248506027</c:v>
                </c:pt>
                <c:pt idx="20">
                  <c:v>14.66626758455552</c:v>
                </c:pt>
                <c:pt idx="21">
                  <c:v>14.77011258114882</c:v>
                </c:pt>
                <c:pt idx="22">
                  <c:v>15.10003077870114</c:v>
                </c:pt>
                <c:pt idx="23">
                  <c:v>13.91279549412831</c:v>
                </c:pt>
                <c:pt idx="24">
                  <c:v>13.95893591884955</c:v>
                </c:pt>
                <c:pt idx="25">
                  <c:v>14.14881854293788</c:v>
                </c:pt>
                <c:pt idx="26">
                  <c:v>14.10243324895893</c:v>
                </c:pt>
                <c:pt idx="27">
                  <c:v>14.14723764476609</c:v>
                </c:pt>
                <c:pt idx="28">
                  <c:v>14.45973931051285</c:v>
                </c:pt>
                <c:pt idx="36">
                  <c:v>13.72679045092838</c:v>
                </c:pt>
                <c:pt idx="37">
                  <c:v>14.5365893135331</c:v>
                </c:pt>
                <c:pt idx="38">
                  <c:v>14.16476417653744</c:v>
                </c:pt>
                <c:pt idx="39">
                  <c:v>14.31705583651776</c:v>
                </c:pt>
                <c:pt idx="40">
                  <c:v>13.77159358332734</c:v>
                </c:pt>
                <c:pt idx="41">
                  <c:v>13.55194458686031</c:v>
                </c:pt>
                <c:pt idx="42">
                  <c:v>14.36918191346942</c:v>
                </c:pt>
                <c:pt idx="43">
                  <c:v>14.2959154527278</c:v>
                </c:pt>
                <c:pt idx="44">
                  <c:v>14.14798819987227</c:v>
                </c:pt>
                <c:pt idx="45">
                  <c:v>13.8076041581403</c:v>
                </c:pt>
                <c:pt idx="46">
                  <c:v>14.42946533041665</c:v>
                </c:pt>
                <c:pt idx="47">
                  <c:v>14.10759876549539</c:v>
                </c:pt>
                <c:pt idx="48">
                  <c:v>14.9453777655375</c:v>
                </c:pt>
                <c:pt idx="49">
                  <c:v>13.77600484750555</c:v>
                </c:pt>
                <c:pt idx="50">
                  <c:v>14.20426579163249</c:v>
                </c:pt>
                <c:pt idx="51">
                  <c:v>14.40424485782185</c:v>
                </c:pt>
                <c:pt idx="52">
                  <c:v>14.5920384827052</c:v>
                </c:pt>
                <c:pt idx="53">
                  <c:v>14.73909253186102</c:v>
                </c:pt>
                <c:pt idx="54">
                  <c:v>15.2645000050797</c:v>
                </c:pt>
                <c:pt idx="55">
                  <c:v>14.76445727244614</c:v>
                </c:pt>
                <c:pt idx="56">
                  <c:v>14.00818930919214</c:v>
                </c:pt>
                <c:pt idx="57">
                  <c:v>14.11197166614083</c:v>
                </c:pt>
                <c:pt idx="58">
                  <c:v>14.51372027105282</c:v>
                </c:pt>
                <c:pt idx="59">
                  <c:v>13.89105297687387</c:v>
                </c:pt>
                <c:pt idx="60">
                  <c:v>14.63110667996012</c:v>
                </c:pt>
                <c:pt idx="61">
                  <c:v>14.18089108603053</c:v>
                </c:pt>
                <c:pt idx="62">
                  <c:v>15.36413882792815</c:v>
                </c:pt>
                <c:pt idx="63">
                  <c:v>14.64835108298606</c:v>
                </c:pt>
                <c:pt idx="64">
                  <c:v>14.69116037774085</c:v>
                </c:pt>
                <c:pt idx="65">
                  <c:v>13.77475613360922</c:v>
                </c:pt>
                <c:pt idx="73">
                  <c:v>14.33227107247094</c:v>
                </c:pt>
                <c:pt idx="74">
                  <c:v>13.77130150532346</c:v>
                </c:pt>
                <c:pt idx="75">
                  <c:v>14.18163902807187</c:v>
                </c:pt>
                <c:pt idx="76">
                  <c:v>14.22346426538322</c:v>
                </c:pt>
                <c:pt idx="77">
                  <c:v>14.13974984715184</c:v>
                </c:pt>
                <c:pt idx="78">
                  <c:v>14.38126040129369</c:v>
                </c:pt>
                <c:pt idx="79">
                  <c:v>14.44871238874089</c:v>
                </c:pt>
                <c:pt idx="80">
                  <c:v>12.3571947265605</c:v>
                </c:pt>
                <c:pt idx="81">
                  <c:v>14.3686411584795</c:v>
                </c:pt>
                <c:pt idx="82">
                  <c:v>12.58604641648</c:v>
                </c:pt>
                <c:pt idx="83">
                  <c:v>14.49097690461596</c:v>
                </c:pt>
                <c:pt idx="84">
                  <c:v>13.61897634194005</c:v>
                </c:pt>
                <c:pt idx="85">
                  <c:v>13.91515100863951</c:v>
                </c:pt>
                <c:pt idx="86">
                  <c:v>14.18130463466931</c:v>
                </c:pt>
                <c:pt idx="87">
                  <c:v>15.1671557863197</c:v>
                </c:pt>
                <c:pt idx="88">
                  <c:v>14.24699517351374</c:v>
                </c:pt>
                <c:pt idx="89">
                  <c:v>14.6376085504342</c:v>
                </c:pt>
                <c:pt idx="90">
                  <c:v>14.2201787890269</c:v>
                </c:pt>
                <c:pt idx="91">
                  <c:v>14.66031113049619</c:v>
                </c:pt>
                <c:pt idx="92">
                  <c:v>14.1340764630366</c:v>
                </c:pt>
                <c:pt idx="93">
                  <c:v>14.6873297288235</c:v>
                </c:pt>
                <c:pt idx="94">
                  <c:v>18.36072754578448</c:v>
                </c:pt>
                <c:pt idx="95">
                  <c:v>13.87089007756644</c:v>
                </c:pt>
                <c:pt idx="96">
                  <c:v>14.19963321980613</c:v>
                </c:pt>
                <c:pt idx="97">
                  <c:v>14.23569988987928</c:v>
                </c:pt>
                <c:pt idx="98">
                  <c:v>13.47337130503471</c:v>
                </c:pt>
                <c:pt idx="99">
                  <c:v>14.8451654553406</c:v>
                </c:pt>
                <c:pt idx="107">
                  <c:v>14.32061758304932</c:v>
                </c:pt>
                <c:pt idx="108">
                  <c:v>13.64245810055866</c:v>
                </c:pt>
                <c:pt idx="109">
                  <c:v>14.31269739694074</c:v>
                </c:pt>
                <c:pt idx="110">
                  <c:v>13.73059672185362</c:v>
                </c:pt>
                <c:pt idx="111">
                  <c:v>13.81169215690278</c:v>
                </c:pt>
                <c:pt idx="112">
                  <c:v>14.71580134283225</c:v>
                </c:pt>
                <c:pt idx="113">
                  <c:v>13.59447004608295</c:v>
                </c:pt>
                <c:pt idx="114">
                  <c:v>13.9554626111623</c:v>
                </c:pt>
                <c:pt idx="115">
                  <c:v>14.55044050384226</c:v>
                </c:pt>
                <c:pt idx="116">
                  <c:v>12.68688199038966</c:v>
                </c:pt>
                <c:pt idx="117">
                  <c:v>13.66197619958437</c:v>
                </c:pt>
                <c:pt idx="118">
                  <c:v>13.91219370198256</c:v>
                </c:pt>
                <c:pt idx="119">
                  <c:v>14.26172447484123</c:v>
                </c:pt>
                <c:pt idx="120">
                  <c:v>15.11052321555902</c:v>
                </c:pt>
                <c:pt idx="121">
                  <c:v>14.58856605372777</c:v>
                </c:pt>
                <c:pt idx="122">
                  <c:v>14.26423354677687</c:v>
                </c:pt>
                <c:pt idx="123">
                  <c:v>14.3223834988541</c:v>
                </c:pt>
                <c:pt idx="124">
                  <c:v>14.46297928151321</c:v>
                </c:pt>
                <c:pt idx="125">
                  <c:v>14.39838179106307</c:v>
                </c:pt>
                <c:pt idx="126">
                  <c:v>14.68629258641585</c:v>
                </c:pt>
                <c:pt idx="127">
                  <c:v>14.1050683664028</c:v>
                </c:pt>
                <c:pt idx="128">
                  <c:v>14.2000163512243</c:v>
                </c:pt>
                <c:pt idx="129">
                  <c:v>14.00689924231535</c:v>
                </c:pt>
                <c:pt idx="130">
                  <c:v>14.34397181333525</c:v>
                </c:pt>
                <c:pt idx="131">
                  <c:v>13.80551973175135</c:v>
                </c:pt>
                <c:pt idx="132">
                  <c:v>14.43043208600372</c:v>
                </c:pt>
                <c:pt idx="133">
                  <c:v>14.1508358465732</c:v>
                </c:pt>
                <c:pt idx="134">
                  <c:v>14.06308246696765</c:v>
                </c:pt>
                <c:pt idx="135">
                  <c:v>13.68823229750382</c:v>
                </c:pt>
                <c:pt idx="136">
                  <c:v>14.72633961954907</c:v>
                </c:pt>
                <c:pt idx="144">
                  <c:v>14.53709342124604</c:v>
                </c:pt>
                <c:pt idx="145">
                  <c:v>13.84175465057818</c:v>
                </c:pt>
                <c:pt idx="146">
                  <c:v>14.50952894265889</c:v>
                </c:pt>
                <c:pt idx="147">
                  <c:v>14.3580923567869</c:v>
                </c:pt>
                <c:pt idx="148">
                  <c:v>14.09106606528041</c:v>
                </c:pt>
                <c:pt idx="149">
                  <c:v>14.29446705989865</c:v>
                </c:pt>
                <c:pt idx="150">
                  <c:v>13.83862725138667</c:v>
                </c:pt>
                <c:pt idx="151">
                  <c:v>13.99993800307918</c:v>
                </c:pt>
                <c:pt idx="152">
                  <c:v>14.24016338779593</c:v>
                </c:pt>
                <c:pt idx="153">
                  <c:v>14.20984388776516</c:v>
                </c:pt>
                <c:pt idx="154">
                  <c:v>14.91729661719125</c:v>
                </c:pt>
                <c:pt idx="155">
                  <c:v>14.93466475866175</c:v>
                </c:pt>
                <c:pt idx="156">
                  <c:v>14.06359978568952</c:v>
                </c:pt>
                <c:pt idx="157">
                  <c:v>14.2474658554626</c:v>
                </c:pt>
                <c:pt idx="158">
                  <c:v>14.05638827174015</c:v>
                </c:pt>
                <c:pt idx="159">
                  <c:v>14.49678934352985</c:v>
                </c:pt>
                <c:pt idx="160">
                  <c:v>13.86280455923873</c:v>
                </c:pt>
                <c:pt idx="161">
                  <c:v>14.50917995185304</c:v>
                </c:pt>
                <c:pt idx="162">
                  <c:v>14.6831004074055</c:v>
                </c:pt>
                <c:pt idx="163">
                  <c:v>13.63678955533113</c:v>
                </c:pt>
                <c:pt idx="164">
                  <c:v>14.05199343463758</c:v>
                </c:pt>
                <c:pt idx="165">
                  <c:v>13.90697383247778</c:v>
                </c:pt>
                <c:pt idx="166">
                  <c:v>13.92862628641647</c:v>
                </c:pt>
                <c:pt idx="167">
                  <c:v>14.0463692487853</c:v>
                </c:pt>
                <c:pt idx="168">
                  <c:v>14.07669126052166</c:v>
                </c:pt>
                <c:pt idx="169">
                  <c:v>14.6866485013624</c:v>
                </c:pt>
                <c:pt idx="170">
                  <c:v>14.76357543069592</c:v>
                </c:pt>
                <c:pt idx="171">
                  <c:v>14.31307588777306</c:v>
                </c:pt>
                <c:pt idx="179">
                  <c:v>14.36141539275216</c:v>
                </c:pt>
                <c:pt idx="180">
                  <c:v>14.46269444530692</c:v>
                </c:pt>
                <c:pt idx="181">
                  <c:v>14.21734816223591</c:v>
                </c:pt>
                <c:pt idx="182">
                  <c:v>14.17492105615042</c:v>
                </c:pt>
                <c:pt idx="183">
                  <c:v>13.92826059927888</c:v>
                </c:pt>
                <c:pt idx="184">
                  <c:v>14.19800065821952</c:v>
                </c:pt>
                <c:pt idx="185">
                  <c:v>13.72203431272668</c:v>
                </c:pt>
                <c:pt idx="186">
                  <c:v>14.54549179908002</c:v>
                </c:pt>
                <c:pt idx="187">
                  <c:v>14.3037908496732</c:v>
                </c:pt>
                <c:pt idx="188">
                  <c:v>14.49615168968857</c:v>
                </c:pt>
                <c:pt idx="189">
                  <c:v>13.98246087986534</c:v>
                </c:pt>
                <c:pt idx="190">
                  <c:v>13.85024549918167</c:v>
                </c:pt>
                <c:pt idx="191">
                  <c:v>14.37979343491154</c:v>
                </c:pt>
                <c:pt idx="192">
                  <c:v>14.09764069043</c:v>
                </c:pt>
                <c:pt idx="193">
                  <c:v>14.02326007699045</c:v>
                </c:pt>
                <c:pt idx="194">
                  <c:v>14.32947687657636</c:v>
                </c:pt>
                <c:pt idx="195">
                  <c:v>13.37426561179501</c:v>
                </c:pt>
                <c:pt idx="196">
                  <c:v>14.22408517929262</c:v>
                </c:pt>
                <c:pt idx="197">
                  <c:v>13.75528781793842</c:v>
                </c:pt>
                <c:pt idx="198">
                  <c:v>14.59611293553917</c:v>
                </c:pt>
                <c:pt idx="199">
                  <c:v>14.51932707835081</c:v>
                </c:pt>
                <c:pt idx="200">
                  <c:v>14.7597126103879</c:v>
                </c:pt>
                <c:pt idx="201">
                  <c:v>13.92085747862382</c:v>
                </c:pt>
                <c:pt idx="202">
                  <c:v>15.31128741508723</c:v>
                </c:pt>
                <c:pt idx="203">
                  <c:v>14.33947174144861</c:v>
                </c:pt>
                <c:pt idx="204">
                  <c:v>14.12860165377107</c:v>
                </c:pt>
                <c:pt idx="205">
                  <c:v>14.00554756523526</c:v>
                </c:pt>
                <c:pt idx="206">
                  <c:v>14.34614956430212</c:v>
                </c:pt>
                <c:pt idx="207">
                  <c:v>14.80960256397087</c:v>
                </c:pt>
              </c:numCache>
            </c:numRef>
          </c:yVal>
          <c:smooth val="0"/>
        </c:ser>
        <c:ser>
          <c:idx val="4"/>
          <c:order val="7"/>
          <c:tx>
            <c:v>21./22.05.10</c:v>
          </c:tx>
          <c:spPr>
            <a:ln>
              <a:noFill/>
            </a:ln>
          </c:spPr>
          <c:marker>
            <c:symbol val="circle"/>
            <c:size val="5"/>
            <c:spPr>
              <a:solidFill>
                <a:srgbClr val="FFFF00"/>
              </a:solidFill>
              <a:ln>
                <a:solidFill>
                  <a:schemeClr val="bg2">
                    <a:lumMod val="25000"/>
                  </a:schemeClr>
                </a:solidFill>
              </a:ln>
            </c:spPr>
          </c:marker>
          <c:xVal>
            <c:numRef>
              <c:f>'glass all'!$P$364:$P$527</c:f>
              <c:numCache>
                <c:formatCode>0.00</c:formatCode>
                <c:ptCount val="164"/>
                <c:pt idx="0">
                  <c:v>67.8978288633461</c:v>
                </c:pt>
                <c:pt idx="1">
                  <c:v>66.09659309870747</c:v>
                </c:pt>
                <c:pt idx="2">
                  <c:v>67.54880559492648</c:v>
                </c:pt>
                <c:pt idx="3">
                  <c:v>66.80185697962881</c:v>
                </c:pt>
                <c:pt idx="4">
                  <c:v>66.05121238318717</c:v>
                </c:pt>
                <c:pt idx="5">
                  <c:v>66.4126399818011</c:v>
                </c:pt>
                <c:pt idx="6">
                  <c:v>66.787063389392</c:v>
                </c:pt>
                <c:pt idx="7">
                  <c:v>66.80906350691197</c:v>
                </c:pt>
                <c:pt idx="8">
                  <c:v>66.57135216309064</c:v>
                </c:pt>
                <c:pt idx="9">
                  <c:v>65.79914268218003</c:v>
                </c:pt>
                <c:pt idx="10">
                  <c:v>66.64320973600604</c:v>
                </c:pt>
                <c:pt idx="11">
                  <c:v>58.37737627007538</c:v>
                </c:pt>
                <c:pt idx="12">
                  <c:v>66.66127712036541</c:v>
                </c:pt>
                <c:pt idx="13">
                  <c:v>67.14700112692518</c:v>
                </c:pt>
                <c:pt idx="14">
                  <c:v>67.047820245921</c:v>
                </c:pt>
                <c:pt idx="15">
                  <c:v>66.40777099063648</c:v>
                </c:pt>
                <c:pt idx="16">
                  <c:v>67.07298366891981</c:v>
                </c:pt>
                <c:pt idx="17">
                  <c:v>66.90132185674761</c:v>
                </c:pt>
                <c:pt idx="18">
                  <c:v>68.01977433266794</c:v>
                </c:pt>
                <c:pt idx="19">
                  <c:v>66.27341330062571</c:v>
                </c:pt>
                <c:pt idx="20">
                  <c:v>66.35201226841298</c:v>
                </c:pt>
                <c:pt idx="21">
                  <c:v>67.16496386486178</c:v>
                </c:pt>
                <c:pt idx="22">
                  <c:v>66.66666666666667</c:v>
                </c:pt>
                <c:pt idx="23">
                  <c:v>58.67528535777114</c:v>
                </c:pt>
                <c:pt idx="24">
                  <c:v>64.4995492368113</c:v>
                </c:pt>
                <c:pt idx="25">
                  <c:v>61.68456836263478</c:v>
                </c:pt>
                <c:pt idx="26">
                  <c:v>58.52697628966722</c:v>
                </c:pt>
                <c:pt idx="27">
                  <c:v>66.0698205273188</c:v>
                </c:pt>
                <c:pt idx="28">
                  <c:v>67.1477254064707</c:v>
                </c:pt>
                <c:pt idx="29">
                  <c:v>67.1296104648756</c:v>
                </c:pt>
                <c:pt idx="37">
                  <c:v>60.28951243285843</c:v>
                </c:pt>
                <c:pt idx="38">
                  <c:v>60.1428309460258</c:v>
                </c:pt>
                <c:pt idx="39">
                  <c:v>64.34496068326936</c:v>
                </c:pt>
                <c:pt idx="40">
                  <c:v>66.92687230092216</c:v>
                </c:pt>
                <c:pt idx="41">
                  <c:v>68.06089528855171</c:v>
                </c:pt>
                <c:pt idx="42">
                  <c:v>60.66819155652614</c:v>
                </c:pt>
                <c:pt idx="43">
                  <c:v>60.34575740000201</c:v>
                </c:pt>
                <c:pt idx="44">
                  <c:v>68.05584090068616</c:v>
                </c:pt>
                <c:pt idx="45">
                  <c:v>66.99894851864831</c:v>
                </c:pt>
                <c:pt idx="46">
                  <c:v>67.7025024695423</c:v>
                </c:pt>
                <c:pt idx="47">
                  <c:v>59.70421002308952</c:v>
                </c:pt>
                <c:pt idx="48">
                  <c:v>67.37675236666487</c:v>
                </c:pt>
                <c:pt idx="49">
                  <c:v>68.20971600957037</c:v>
                </c:pt>
                <c:pt idx="50">
                  <c:v>66.40562670585768</c:v>
                </c:pt>
                <c:pt idx="51">
                  <c:v>67.09402151962965</c:v>
                </c:pt>
                <c:pt idx="52">
                  <c:v>61.04135931745262</c:v>
                </c:pt>
                <c:pt idx="53">
                  <c:v>63.04541680760124</c:v>
                </c:pt>
                <c:pt idx="54">
                  <c:v>68.5285580124647</c:v>
                </c:pt>
                <c:pt idx="55">
                  <c:v>68.82112948249947</c:v>
                </c:pt>
                <c:pt idx="56">
                  <c:v>68.21179729981184</c:v>
                </c:pt>
                <c:pt idx="57">
                  <c:v>68.2205915602968</c:v>
                </c:pt>
                <c:pt idx="58">
                  <c:v>67.14908039882305</c:v>
                </c:pt>
                <c:pt idx="59">
                  <c:v>67.10923167811945</c:v>
                </c:pt>
                <c:pt idx="60">
                  <c:v>63.76936138490847</c:v>
                </c:pt>
                <c:pt idx="61">
                  <c:v>63.68418872457646</c:v>
                </c:pt>
                <c:pt idx="62">
                  <c:v>66.34309882401485</c:v>
                </c:pt>
                <c:pt idx="63">
                  <c:v>59.69723405347154</c:v>
                </c:pt>
                <c:pt idx="71">
                  <c:v>66.90398466241776</c:v>
                </c:pt>
                <c:pt idx="72">
                  <c:v>67.1150187670317</c:v>
                </c:pt>
                <c:pt idx="73">
                  <c:v>60.46881331629314</c:v>
                </c:pt>
                <c:pt idx="74">
                  <c:v>67.4414106244783</c:v>
                </c:pt>
                <c:pt idx="75">
                  <c:v>67.6384512629121</c:v>
                </c:pt>
                <c:pt idx="76">
                  <c:v>59.46228192317143</c:v>
                </c:pt>
                <c:pt idx="77">
                  <c:v>66.56181647745025</c:v>
                </c:pt>
                <c:pt idx="78">
                  <c:v>67.07605101558804</c:v>
                </c:pt>
                <c:pt idx="79">
                  <c:v>67.09039257261662</c:v>
                </c:pt>
                <c:pt idx="80">
                  <c:v>67.47263856080374</c:v>
                </c:pt>
                <c:pt idx="81">
                  <c:v>66.24400451668372</c:v>
                </c:pt>
                <c:pt idx="82">
                  <c:v>67.02253855278761</c:v>
                </c:pt>
                <c:pt idx="83">
                  <c:v>66.47605581085855</c:v>
                </c:pt>
                <c:pt idx="84">
                  <c:v>66.65096068268674</c:v>
                </c:pt>
                <c:pt idx="85">
                  <c:v>67.10534432769217</c:v>
                </c:pt>
                <c:pt idx="86">
                  <c:v>67.42976066597296</c:v>
                </c:pt>
                <c:pt idx="87">
                  <c:v>61.20114006514657</c:v>
                </c:pt>
                <c:pt idx="88">
                  <c:v>66.9223156853043</c:v>
                </c:pt>
                <c:pt idx="89">
                  <c:v>66.79848426965131</c:v>
                </c:pt>
                <c:pt idx="90">
                  <c:v>69.53725008948202</c:v>
                </c:pt>
                <c:pt idx="91">
                  <c:v>66.39839856197401</c:v>
                </c:pt>
                <c:pt idx="92">
                  <c:v>67.90581773799838</c:v>
                </c:pt>
                <c:pt idx="93">
                  <c:v>67.29799258614053</c:v>
                </c:pt>
                <c:pt idx="94">
                  <c:v>66.0990837590205</c:v>
                </c:pt>
                <c:pt idx="95">
                  <c:v>66.5406809293301</c:v>
                </c:pt>
                <c:pt idx="96">
                  <c:v>65.99332371895076</c:v>
                </c:pt>
                <c:pt idx="97">
                  <c:v>66.20204081632647</c:v>
                </c:pt>
                <c:pt idx="105">
                  <c:v>66.65563906665145</c:v>
                </c:pt>
                <c:pt idx="106">
                  <c:v>59.37444165344148</c:v>
                </c:pt>
                <c:pt idx="107">
                  <c:v>67.9442687059161</c:v>
                </c:pt>
                <c:pt idx="108">
                  <c:v>67.9021489779753</c:v>
                </c:pt>
                <c:pt idx="109">
                  <c:v>68.30305971767574</c:v>
                </c:pt>
                <c:pt idx="110">
                  <c:v>67.77985872198356</c:v>
                </c:pt>
                <c:pt idx="111">
                  <c:v>68.5564130682171</c:v>
                </c:pt>
                <c:pt idx="112">
                  <c:v>62.23149198948972</c:v>
                </c:pt>
                <c:pt idx="113">
                  <c:v>68.06179456199593</c:v>
                </c:pt>
                <c:pt idx="114">
                  <c:v>70.78170969212281</c:v>
                </c:pt>
                <c:pt idx="115">
                  <c:v>70.2188266172925</c:v>
                </c:pt>
                <c:pt idx="116">
                  <c:v>66.07751779222774</c:v>
                </c:pt>
                <c:pt idx="117">
                  <c:v>67.22023216906668</c:v>
                </c:pt>
                <c:pt idx="118">
                  <c:v>67.78650715083091</c:v>
                </c:pt>
                <c:pt idx="119">
                  <c:v>64.65016931492575</c:v>
                </c:pt>
                <c:pt idx="120">
                  <c:v>64.4316723862771</c:v>
                </c:pt>
                <c:pt idx="121">
                  <c:v>66.57367117070223</c:v>
                </c:pt>
                <c:pt idx="122">
                  <c:v>65.32317650609301</c:v>
                </c:pt>
                <c:pt idx="123">
                  <c:v>66.4471973455654</c:v>
                </c:pt>
                <c:pt idx="124">
                  <c:v>64.87606739938914</c:v>
                </c:pt>
                <c:pt idx="125">
                  <c:v>67.91979691240815</c:v>
                </c:pt>
                <c:pt idx="126">
                  <c:v>58.84881407646397</c:v>
                </c:pt>
                <c:pt idx="127">
                  <c:v>67.80533602954829</c:v>
                </c:pt>
                <c:pt idx="128">
                  <c:v>68.24742054876662</c:v>
                </c:pt>
                <c:pt idx="129">
                  <c:v>67.88661015028684</c:v>
                </c:pt>
                <c:pt idx="130">
                  <c:v>67.6438191038324</c:v>
                </c:pt>
                <c:pt idx="139">
                  <c:v>58.45574743376005</c:v>
                </c:pt>
                <c:pt idx="140">
                  <c:v>68.21295835495174</c:v>
                </c:pt>
                <c:pt idx="141">
                  <c:v>67.8613328903516</c:v>
                </c:pt>
                <c:pt idx="142">
                  <c:v>65.40955864577092</c:v>
                </c:pt>
                <c:pt idx="143">
                  <c:v>61.33718203891082</c:v>
                </c:pt>
                <c:pt idx="144">
                  <c:v>68.25838000501547</c:v>
                </c:pt>
                <c:pt idx="145">
                  <c:v>68.10638852672746</c:v>
                </c:pt>
                <c:pt idx="146">
                  <c:v>58.51737322663548</c:v>
                </c:pt>
                <c:pt idx="147">
                  <c:v>60.26158429649038</c:v>
                </c:pt>
                <c:pt idx="148">
                  <c:v>68.54728611616745</c:v>
                </c:pt>
                <c:pt idx="149">
                  <c:v>60.14090387224714</c:v>
                </c:pt>
                <c:pt idx="150">
                  <c:v>59.71171133503366</c:v>
                </c:pt>
                <c:pt idx="151">
                  <c:v>64.54018489919397</c:v>
                </c:pt>
                <c:pt idx="152">
                  <c:v>64.90447940485347</c:v>
                </c:pt>
                <c:pt idx="153">
                  <c:v>68.24854506890677</c:v>
                </c:pt>
                <c:pt idx="154">
                  <c:v>69.37246753246748</c:v>
                </c:pt>
                <c:pt idx="155">
                  <c:v>61.38507876205568</c:v>
                </c:pt>
                <c:pt idx="156">
                  <c:v>67.22560812902259</c:v>
                </c:pt>
                <c:pt idx="157">
                  <c:v>67.70677131523252</c:v>
                </c:pt>
                <c:pt idx="158">
                  <c:v>66.65457068146647</c:v>
                </c:pt>
                <c:pt idx="159">
                  <c:v>67.69045307615987</c:v>
                </c:pt>
                <c:pt idx="160">
                  <c:v>68.15951583270287</c:v>
                </c:pt>
                <c:pt idx="161">
                  <c:v>67.7639639063782</c:v>
                </c:pt>
                <c:pt idx="162">
                  <c:v>66.81983148332874</c:v>
                </c:pt>
                <c:pt idx="163">
                  <c:v>68.4746807199473</c:v>
                </c:pt>
              </c:numCache>
            </c:numRef>
          </c:xVal>
          <c:yVal>
            <c:numRef>
              <c:f>'glass all'!$R$364:$R$527</c:f>
              <c:numCache>
                <c:formatCode>0.00</c:formatCode>
                <c:ptCount val="164"/>
                <c:pt idx="0">
                  <c:v>13.47228607918263</c:v>
                </c:pt>
                <c:pt idx="1">
                  <c:v>15.23679578381644</c:v>
                </c:pt>
                <c:pt idx="2">
                  <c:v>14.32458436358745</c:v>
                </c:pt>
                <c:pt idx="3">
                  <c:v>14.50070511698766</c:v>
                </c:pt>
                <c:pt idx="4">
                  <c:v>14.7595817380923</c:v>
                </c:pt>
                <c:pt idx="5">
                  <c:v>14.14139325192071</c:v>
                </c:pt>
                <c:pt idx="6">
                  <c:v>14.73842173350582</c:v>
                </c:pt>
                <c:pt idx="7">
                  <c:v>14.73131691092402</c:v>
                </c:pt>
                <c:pt idx="8">
                  <c:v>14.81351957375903</c:v>
                </c:pt>
                <c:pt idx="9">
                  <c:v>15.45009185548071</c:v>
                </c:pt>
                <c:pt idx="10">
                  <c:v>12.62741770239364</c:v>
                </c:pt>
                <c:pt idx="11">
                  <c:v>14.66834644378892</c:v>
                </c:pt>
                <c:pt idx="12">
                  <c:v>14.50225855674687</c:v>
                </c:pt>
                <c:pt idx="13">
                  <c:v>14.48098835510664</c:v>
                </c:pt>
                <c:pt idx="14">
                  <c:v>14.58297012644727</c:v>
                </c:pt>
                <c:pt idx="15">
                  <c:v>14.75808362261663</c:v>
                </c:pt>
                <c:pt idx="16">
                  <c:v>14.33903608790355</c:v>
                </c:pt>
                <c:pt idx="17">
                  <c:v>11.9284762783072</c:v>
                </c:pt>
                <c:pt idx="18">
                  <c:v>11.39919951184702</c:v>
                </c:pt>
                <c:pt idx="19">
                  <c:v>14.84626738457061</c:v>
                </c:pt>
                <c:pt idx="20">
                  <c:v>13.93045136154516</c:v>
                </c:pt>
                <c:pt idx="21">
                  <c:v>13.97568996979288</c:v>
                </c:pt>
                <c:pt idx="22">
                  <c:v>14.97710035158002</c:v>
                </c:pt>
                <c:pt idx="23">
                  <c:v>14.80076095405637</c:v>
                </c:pt>
                <c:pt idx="24">
                  <c:v>14.85860543195548</c:v>
                </c:pt>
                <c:pt idx="25">
                  <c:v>13.88345637549532</c:v>
                </c:pt>
                <c:pt idx="26">
                  <c:v>14.14287918531091</c:v>
                </c:pt>
                <c:pt idx="27">
                  <c:v>14.98816778706205</c:v>
                </c:pt>
                <c:pt idx="28">
                  <c:v>14.56725242240105</c:v>
                </c:pt>
                <c:pt idx="29">
                  <c:v>14.67897503829118</c:v>
                </c:pt>
                <c:pt idx="37">
                  <c:v>14.92979945664572</c:v>
                </c:pt>
                <c:pt idx="38">
                  <c:v>13.9316204486644</c:v>
                </c:pt>
                <c:pt idx="39">
                  <c:v>14.34496068326935</c:v>
                </c:pt>
                <c:pt idx="40">
                  <c:v>14.18137802989117</c:v>
                </c:pt>
                <c:pt idx="41">
                  <c:v>14.08899287768375</c:v>
                </c:pt>
                <c:pt idx="42">
                  <c:v>13.5553048572227</c:v>
                </c:pt>
                <c:pt idx="43">
                  <c:v>13.56166753156893</c:v>
                </c:pt>
                <c:pt idx="44">
                  <c:v>13.2236923203353</c:v>
                </c:pt>
                <c:pt idx="45">
                  <c:v>13.47442426241676</c:v>
                </c:pt>
                <c:pt idx="46">
                  <c:v>14.1216661178795</c:v>
                </c:pt>
                <c:pt idx="47">
                  <c:v>13.70215536093904</c:v>
                </c:pt>
                <c:pt idx="48">
                  <c:v>14.00962185091304</c:v>
                </c:pt>
                <c:pt idx="49">
                  <c:v>13.79486112555914</c:v>
                </c:pt>
                <c:pt idx="50">
                  <c:v>14.90342221289103</c:v>
                </c:pt>
                <c:pt idx="51">
                  <c:v>14.67539326657208</c:v>
                </c:pt>
                <c:pt idx="52">
                  <c:v>14.2823245401368</c:v>
                </c:pt>
                <c:pt idx="53">
                  <c:v>13.21402580896446</c:v>
                </c:pt>
                <c:pt idx="54">
                  <c:v>12.9951762998378</c:v>
                </c:pt>
                <c:pt idx="55">
                  <c:v>13.6629957974171</c:v>
                </c:pt>
                <c:pt idx="56">
                  <c:v>14.10259060929973</c:v>
                </c:pt>
                <c:pt idx="57">
                  <c:v>13.7736120531952</c:v>
                </c:pt>
                <c:pt idx="58">
                  <c:v>14.09812544836405</c:v>
                </c:pt>
                <c:pt idx="59">
                  <c:v>13.37437683322451</c:v>
                </c:pt>
                <c:pt idx="60">
                  <c:v>14.61215108092438</c:v>
                </c:pt>
                <c:pt idx="61">
                  <c:v>14.67524129075018</c:v>
                </c:pt>
                <c:pt idx="62">
                  <c:v>14.42541778419641</c:v>
                </c:pt>
                <c:pt idx="63">
                  <c:v>13.69220505978344</c:v>
                </c:pt>
                <c:pt idx="71">
                  <c:v>14.33545779574071</c:v>
                </c:pt>
                <c:pt idx="72">
                  <c:v>14.31024731348655</c:v>
                </c:pt>
                <c:pt idx="73">
                  <c:v>14.416632897977</c:v>
                </c:pt>
                <c:pt idx="74">
                  <c:v>14.1276240506587</c:v>
                </c:pt>
                <c:pt idx="75">
                  <c:v>13.73652706822886</c:v>
                </c:pt>
                <c:pt idx="76">
                  <c:v>14.11049225980834</c:v>
                </c:pt>
                <c:pt idx="77">
                  <c:v>14.36308717841891</c:v>
                </c:pt>
                <c:pt idx="78">
                  <c:v>14.79431517118153</c:v>
                </c:pt>
                <c:pt idx="79">
                  <c:v>14.39981884430903</c:v>
                </c:pt>
                <c:pt idx="80">
                  <c:v>14.4383813168563</c:v>
                </c:pt>
                <c:pt idx="81">
                  <c:v>14.61085040038951</c:v>
                </c:pt>
                <c:pt idx="82">
                  <c:v>14.6958439990843</c:v>
                </c:pt>
                <c:pt idx="83">
                  <c:v>14.49439604083924</c:v>
                </c:pt>
                <c:pt idx="84">
                  <c:v>14.21391550180619</c:v>
                </c:pt>
                <c:pt idx="85">
                  <c:v>14.47327836153894</c:v>
                </c:pt>
                <c:pt idx="86">
                  <c:v>14.07362380358743</c:v>
                </c:pt>
                <c:pt idx="87">
                  <c:v>13.79478827361564</c:v>
                </c:pt>
                <c:pt idx="88">
                  <c:v>14.40293584034307</c:v>
                </c:pt>
                <c:pt idx="89">
                  <c:v>14.66685940258748</c:v>
                </c:pt>
                <c:pt idx="90">
                  <c:v>13.94385641969627</c:v>
                </c:pt>
                <c:pt idx="91">
                  <c:v>14.47830705122967</c:v>
                </c:pt>
                <c:pt idx="92">
                  <c:v>13.40215622457282</c:v>
                </c:pt>
                <c:pt idx="93">
                  <c:v>14.26965381732737</c:v>
                </c:pt>
                <c:pt idx="94">
                  <c:v>14.59296197194519</c:v>
                </c:pt>
                <c:pt idx="95">
                  <c:v>14.33710953685083</c:v>
                </c:pt>
                <c:pt idx="96">
                  <c:v>14.25012858396281</c:v>
                </c:pt>
                <c:pt idx="97">
                  <c:v>14.52142857142857</c:v>
                </c:pt>
                <c:pt idx="105">
                  <c:v>14.50267246994117</c:v>
                </c:pt>
                <c:pt idx="106">
                  <c:v>15.44977771238189</c:v>
                </c:pt>
                <c:pt idx="107">
                  <c:v>13.97274858470768</c:v>
                </c:pt>
                <c:pt idx="108">
                  <c:v>13.84131098972317</c:v>
                </c:pt>
                <c:pt idx="109">
                  <c:v>14.27730563099578</c:v>
                </c:pt>
                <c:pt idx="110">
                  <c:v>14.34765791991531</c:v>
                </c:pt>
                <c:pt idx="111">
                  <c:v>13.50685895181146</c:v>
                </c:pt>
                <c:pt idx="112">
                  <c:v>14.0048461797994</c:v>
                </c:pt>
                <c:pt idx="113">
                  <c:v>13.89551514400487</c:v>
                </c:pt>
                <c:pt idx="114">
                  <c:v>13.80164090664236</c:v>
                </c:pt>
                <c:pt idx="115">
                  <c:v>15.54167472048994</c:v>
                </c:pt>
                <c:pt idx="116">
                  <c:v>14.85433413547693</c:v>
                </c:pt>
                <c:pt idx="117">
                  <c:v>14.802574182225</c:v>
                </c:pt>
                <c:pt idx="118">
                  <c:v>14.52071529372117</c:v>
                </c:pt>
                <c:pt idx="119">
                  <c:v>14.64860640791873</c:v>
                </c:pt>
                <c:pt idx="120">
                  <c:v>14.76702583734054</c:v>
                </c:pt>
                <c:pt idx="121">
                  <c:v>13.7640273989715</c:v>
                </c:pt>
                <c:pt idx="122">
                  <c:v>11.7053271310085</c:v>
                </c:pt>
                <c:pt idx="123">
                  <c:v>13.99298946339231</c:v>
                </c:pt>
                <c:pt idx="124">
                  <c:v>14.23718601317238</c:v>
                </c:pt>
                <c:pt idx="125">
                  <c:v>13.89622719392388</c:v>
                </c:pt>
                <c:pt idx="126">
                  <c:v>15.09179182171461</c:v>
                </c:pt>
                <c:pt idx="127">
                  <c:v>14.1850483874296</c:v>
                </c:pt>
                <c:pt idx="128">
                  <c:v>14.16475404751566</c:v>
                </c:pt>
                <c:pt idx="129">
                  <c:v>13.84307949032251</c:v>
                </c:pt>
                <c:pt idx="130">
                  <c:v>14.47855183307008</c:v>
                </c:pt>
                <c:pt idx="139">
                  <c:v>14.4663584033217</c:v>
                </c:pt>
                <c:pt idx="140">
                  <c:v>13.76520790758251</c:v>
                </c:pt>
                <c:pt idx="141">
                  <c:v>13.58223366591568</c:v>
                </c:pt>
                <c:pt idx="142">
                  <c:v>14.55974941927075</c:v>
                </c:pt>
                <c:pt idx="143">
                  <c:v>14.35657492992091</c:v>
                </c:pt>
                <c:pt idx="144">
                  <c:v>15.61063278441862</c:v>
                </c:pt>
                <c:pt idx="145">
                  <c:v>14.18722294654498</c:v>
                </c:pt>
                <c:pt idx="146">
                  <c:v>14.60165897076952</c:v>
                </c:pt>
                <c:pt idx="147">
                  <c:v>14.06174065543981</c:v>
                </c:pt>
                <c:pt idx="148">
                  <c:v>13.68008439516796</c:v>
                </c:pt>
                <c:pt idx="149">
                  <c:v>14.4504748982361</c:v>
                </c:pt>
                <c:pt idx="150">
                  <c:v>13.9179244888573</c:v>
                </c:pt>
                <c:pt idx="151">
                  <c:v>13.84734180964268</c:v>
                </c:pt>
                <c:pt idx="152">
                  <c:v>14.11365528287373</c:v>
                </c:pt>
                <c:pt idx="153">
                  <c:v>13.06355724122078</c:v>
                </c:pt>
                <c:pt idx="154">
                  <c:v>13.18441558441558</c:v>
                </c:pt>
                <c:pt idx="155">
                  <c:v>13.4079150356292</c:v>
                </c:pt>
                <c:pt idx="156">
                  <c:v>14.1062451301647</c:v>
                </c:pt>
                <c:pt idx="157">
                  <c:v>13.83934743536568</c:v>
                </c:pt>
                <c:pt idx="158">
                  <c:v>14.13842787768825</c:v>
                </c:pt>
                <c:pt idx="159">
                  <c:v>13.83338489603892</c:v>
                </c:pt>
                <c:pt idx="160">
                  <c:v>13.99546093158975</c:v>
                </c:pt>
                <c:pt idx="161">
                  <c:v>14.88595566066882</c:v>
                </c:pt>
                <c:pt idx="162">
                  <c:v>15.6939109026466</c:v>
                </c:pt>
                <c:pt idx="163">
                  <c:v>13.94101022121167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97253656"/>
        <c:axId val="2097261688"/>
      </c:scatterChart>
      <c:valAx>
        <c:axId val="2097253656"/>
        <c:scaling>
          <c:orientation val="minMax"/>
          <c:max val="76.0"/>
          <c:min val="45.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GB" dirty="0"/>
                  <a:t>SiO</a:t>
                </a:r>
                <a:r>
                  <a:rPr lang="en-GB" baseline="-25000" dirty="0"/>
                  <a:t>2</a:t>
                </a:r>
                <a:r>
                  <a:rPr lang="en-GB" dirty="0"/>
                  <a:t> in wt.%</a:t>
                </a:r>
              </a:p>
            </c:rich>
          </c:tx>
          <c:layout/>
          <c:overlay val="0"/>
          <c:spPr>
            <a:noFill/>
            <a:ln w="25400">
              <a:noFill/>
            </a:ln>
          </c:spPr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097261688"/>
        <c:crosses val="autoZero"/>
        <c:crossBetween val="midCat"/>
        <c:majorUnit val="4.0"/>
        <c:minorUnit val="1.0"/>
      </c:valAx>
      <c:valAx>
        <c:axId val="2097261688"/>
        <c:scaling>
          <c:orientation val="minMax"/>
          <c:max val="20.0"/>
          <c:min val="8.0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GB" dirty="0"/>
                  <a:t>Al</a:t>
                </a:r>
                <a:r>
                  <a:rPr lang="en-GB" baseline="-25000" dirty="0"/>
                  <a:t>2</a:t>
                </a:r>
                <a:r>
                  <a:rPr lang="en-GB" dirty="0"/>
                  <a:t>O</a:t>
                </a:r>
                <a:r>
                  <a:rPr lang="en-GB" baseline="-25000" dirty="0"/>
                  <a:t>3</a:t>
                </a:r>
                <a:r>
                  <a:rPr lang="en-GB" dirty="0"/>
                  <a:t> in wt. %</a:t>
                </a:r>
              </a:p>
            </c:rich>
          </c:tx>
          <c:layout/>
          <c:overlay val="0"/>
          <c:spPr>
            <a:noFill/>
            <a:ln w="25400">
              <a:noFill/>
            </a:ln>
          </c:spPr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097253656"/>
        <c:crosses val="autoZero"/>
        <c:crossBetween val="midCat"/>
        <c:majorUnit val="2.0"/>
        <c:minorUnit val="0.5"/>
      </c:valAx>
      <c:spPr>
        <a:noFill/>
        <a:ln w="6350">
          <a:solidFill>
            <a:schemeClr val="tx1"/>
          </a:solidFill>
        </a:ln>
      </c:spPr>
    </c:plotArea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4600642708169"/>
          <c:y val="0.0801399825021872"/>
          <c:w val="0.776621645626069"/>
          <c:h val="0.697856974714522"/>
        </c:manualLayout>
      </c:layout>
      <c:scatterChart>
        <c:scatterStyle val="lineMarker"/>
        <c:varyColors val="0"/>
        <c:ser>
          <c:idx val="0"/>
          <c:order val="0"/>
          <c:spPr>
            <a:ln w="3175">
              <a:solidFill>
                <a:srgbClr val="000000"/>
              </a:solidFill>
              <a:prstDash val="solid"/>
            </a:ln>
          </c:spPr>
          <c:marker>
            <c:symbol val="diamond"/>
            <c:size val="5"/>
            <c:spPr>
              <a:noFill/>
              <a:ln w="9525">
                <a:noFill/>
              </a:ln>
            </c:spPr>
          </c:marker>
          <c:xVal>
            <c:numRef>
              <c:f>([2]Sheet2!$J$31:$J$35,[2]Sheet2!$I$35:$I$36)</c:f>
              <c:numCache>
                <c:formatCode>General</c:formatCode>
                <c:ptCount val="7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</c:numCache>
            </c:numRef>
          </c:xVal>
          <c:yVal>
            <c:numRef>
              <c:f>([2]Sheet2!$K$31:$K$35,[2]Sheet2!$J$35:$J$36)</c:f>
              <c:numCache>
                <c:formatCode>General</c:formatCode>
                <c:ptCount val="7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</c:numCache>
            </c:numRef>
          </c:yVal>
          <c:smooth val="0"/>
        </c:ser>
        <c:ser>
          <c:idx val="3"/>
          <c:order val="1"/>
          <c:spPr>
            <a:ln w="12700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[2]Sheet2!$I$32:$I$33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xVal>
          <c:yVal>
            <c:numRef>
              <c:f>[2]Sheet2!$J$32:$J$33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yVal>
          <c:smooth val="0"/>
        </c:ser>
        <c:ser>
          <c:idx val="1"/>
          <c:order val="2"/>
          <c:spPr>
            <a:ln w="3175">
              <a:solidFill>
                <a:srgbClr val="000000"/>
              </a:solidFill>
              <a:prstDash val="solid"/>
            </a:ln>
          </c:spPr>
          <c:marker>
            <c:symbol val="square"/>
            <c:size val="2"/>
            <c:spPr>
              <a:noFill/>
              <a:ln w="9525">
                <a:noFill/>
              </a:ln>
            </c:spPr>
          </c:marker>
          <c:xVal>
            <c:numRef>
              <c:f>[2]Sheet2!$I$41:$I$42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xVal>
          <c:yVal>
            <c:numRef>
              <c:f>[2]Sheet2!$J$41:$J$42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yVal>
          <c:smooth val="0"/>
        </c:ser>
        <c:ser>
          <c:idx val="8"/>
          <c:order val="3"/>
          <c:tx>
            <c:v>1st stage melt incl</c:v>
          </c:tx>
          <c:spPr>
            <a:ln>
              <a:noFill/>
            </a:ln>
          </c:spPr>
          <c:marker>
            <c:symbol val="square"/>
            <c:size val="5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'Sigmarsson Keiding and Moune'!$BE$25:$CD$25</c:f>
              <c:numCache>
                <c:formatCode>0.00</c:formatCode>
                <c:ptCount val="26"/>
                <c:pt idx="0">
                  <c:v>47.94661190965092</c:v>
                </c:pt>
                <c:pt idx="1">
                  <c:v>45.76098059244126</c:v>
                </c:pt>
                <c:pt idx="2">
                  <c:v>51.15810674723062</c:v>
                </c:pt>
                <c:pt idx="3">
                  <c:v>50.6625891946993</c:v>
                </c:pt>
                <c:pt idx="4">
                  <c:v>47.58974358974356</c:v>
                </c:pt>
                <c:pt idx="5">
                  <c:v>46.30390143737164</c:v>
                </c:pt>
                <c:pt idx="6">
                  <c:v>48.09866392600205</c:v>
                </c:pt>
                <c:pt idx="7">
                  <c:v>48.2051282051282</c:v>
                </c:pt>
                <c:pt idx="8">
                  <c:v>47.51269035532995</c:v>
                </c:pt>
                <c:pt idx="9">
                  <c:v>47.005076142132</c:v>
                </c:pt>
                <c:pt idx="10">
                  <c:v>49.438202247191</c:v>
                </c:pt>
                <c:pt idx="11">
                  <c:v>47.49744637385086</c:v>
                </c:pt>
                <c:pt idx="12">
                  <c:v>45.0920245398773</c:v>
                </c:pt>
                <c:pt idx="13">
                  <c:v>49.74358974358975</c:v>
                </c:pt>
                <c:pt idx="14">
                  <c:v>48.21973550356053</c:v>
                </c:pt>
                <c:pt idx="15">
                  <c:v>50.67357512953368</c:v>
                </c:pt>
                <c:pt idx="16">
                  <c:v>48.85654885654885</c:v>
                </c:pt>
                <c:pt idx="17">
                  <c:v>50.61728395061724</c:v>
                </c:pt>
                <c:pt idx="18">
                  <c:v>49.48665297741272</c:v>
                </c:pt>
                <c:pt idx="19">
                  <c:v>50.81967213114752</c:v>
                </c:pt>
                <c:pt idx="20">
                  <c:v>49.69574036511156</c:v>
                </c:pt>
                <c:pt idx="21">
                  <c:v>49.34409687184658</c:v>
                </c:pt>
                <c:pt idx="22">
                  <c:v>47.64344262295082</c:v>
                </c:pt>
                <c:pt idx="23">
                  <c:v>48.27945776850886</c:v>
                </c:pt>
                <c:pt idx="24">
                  <c:v>46.90721649484534</c:v>
                </c:pt>
                <c:pt idx="25">
                  <c:v>51.93482688391036</c:v>
                </c:pt>
              </c:numCache>
            </c:numRef>
          </c:xVal>
          <c:yVal>
            <c:numRef>
              <c:f>'Sigmarsson Keiding and Moune'!$BE$32:$CD$32</c:f>
              <c:numCache>
                <c:formatCode>0.00</c:formatCode>
                <c:ptCount val="26"/>
                <c:pt idx="0">
                  <c:v>3.91170431211499</c:v>
                </c:pt>
                <c:pt idx="1">
                  <c:v>3.72829417773238</c:v>
                </c:pt>
                <c:pt idx="2">
                  <c:v>2.880161127895267</c:v>
                </c:pt>
                <c:pt idx="3">
                  <c:v>2.823649337410806</c:v>
                </c:pt>
                <c:pt idx="4">
                  <c:v>3.435897435897436</c:v>
                </c:pt>
                <c:pt idx="5">
                  <c:v>3.039014373716632</c:v>
                </c:pt>
                <c:pt idx="6">
                  <c:v>3.586844809866393</c:v>
                </c:pt>
                <c:pt idx="7">
                  <c:v>2.841025641025641</c:v>
                </c:pt>
                <c:pt idx="8">
                  <c:v>3.187817258883248</c:v>
                </c:pt>
                <c:pt idx="9">
                  <c:v>3.045685279187817</c:v>
                </c:pt>
                <c:pt idx="10">
                  <c:v>3.758937691521961</c:v>
                </c:pt>
                <c:pt idx="11">
                  <c:v>3.932584269662921</c:v>
                </c:pt>
                <c:pt idx="12">
                  <c:v>2.914110429447853</c:v>
                </c:pt>
                <c:pt idx="13">
                  <c:v>3.630769230769231</c:v>
                </c:pt>
                <c:pt idx="14">
                  <c:v>2.919633774160733</c:v>
                </c:pt>
                <c:pt idx="15">
                  <c:v>2.77720207253886</c:v>
                </c:pt>
                <c:pt idx="16">
                  <c:v>3.066528066528067</c:v>
                </c:pt>
                <c:pt idx="17">
                  <c:v>2.94238683127572</c:v>
                </c:pt>
                <c:pt idx="18">
                  <c:v>3.008213552361397</c:v>
                </c:pt>
                <c:pt idx="19">
                  <c:v>3.002049180327867</c:v>
                </c:pt>
                <c:pt idx="20">
                  <c:v>2.95131845841785</c:v>
                </c:pt>
                <c:pt idx="21">
                  <c:v>3.440968718466196</c:v>
                </c:pt>
                <c:pt idx="22">
                  <c:v>3.55532786885246</c:v>
                </c:pt>
                <c:pt idx="23">
                  <c:v>3.180396246089677</c:v>
                </c:pt>
                <c:pt idx="24">
                  <c:v>3.103092783505155</c:v>
                </c:pt>
                <c:pt idx="25">
                  <c:v>2.657841140529531</c:v>
                </c:pt>
              </c:numCache>
            </c:numRef>
          </c:yVal>
          <c:smooth val="0"/>
        </c:ser>
        <c:ser>
          <c:idx val="7"/>
          <c:order val="4"/>
          <c:tx>
            <c:v>2nd stage tephra</c:v>
          </c:tx>
          <c:spPr>
            <a:ln>
              <a:noFill/>
            </a:ln>
          </c:spPr>
          <c:marker>
            <c:symbol val="square"/>
            <c:size val="5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'Sigmarsson Keiding and Moune'!$B$25:$BB$25</c:f>
              <c:numCache>
                <c:formatCode>0.00</c:formatCode>
                <c:ptCount val="53"/>
                <c:pt idx="0">
                  <c:v>60.6961123549766</c:v>
                </c:pt>
                <c:pt idx="1">
                  <c:v>66.84595088289018</c:v>
                </c:pt>
                <c:pt idx="2">
                  <c:v>51.29744581255724</c:v>
                </c:pt>
                <c:pt idx="3">
                  <c:v>50.97442143727159</c:v>
                </c:pt>
                <c:pt idx="4">
                  <c:v>51.62753199637206</c:v>
                </c:pt>
                <c:pt idx="5">
                  <c:v>51.77511817358946</c:v>
                </c:pt>
                <c:pt idx="6">
                  <c:v>51.69636564985403</c:v>
                </c:pt>
                <c:pt idx="7">
                  <c:v>70.29000411353348</c:v>
                </c:pt>
                <c:pt idx="8">
                  <c:v>71.66513339466418</c:v>
                </c:pt>
                <c:pt idx="9">
                  <c:v>60.2570641640314</c:v>
                </c:pt>
                <c:pt idx="10">
                  <c:v>60.99888336209521</c:v>
                </c:pt>
                <c:pt idx="11">
                  <c:v>58.49018417324427</c:v>
                </c:pt>
                <c:pt idx="12">
                  <c:v>58.66843123282094</c:v>
                </c:pt>
                <c:pt idx="13">
                  <c:v>61.38623909072457</c:v>
                </c:pt>
                <c:pt idx="14">
                  <c:v>59.2675483214649</c:v>
                </c:pt>
                <c:pt idx="15">
                  <c:v>64.88775510204078</c:v>
                </c:pt>
                <c:pt idx="16">
                  <c:v>64.0543042270904</c:v>
                </c:pt>
                <c:pt idx="17">
                  <c:v>63.77768746189796</c:v>
                </c:pt>
                <c:pt idx="18">
                  <c:v>63.7790332705587</c:v>
                </c:pt>
                <c:pt idx="19">
                  <c:v>57.68804752794279</c:v>
                </c:pt>
                <c:pt idx="20">
                  <c:v>58.81823635272946</c:v>
                </c:pt>
                <c:pt idx="21">
                  <c:v>57.67572445603128</c:v>
                </c:pt>
                <c:pt idx="22">
                  <c:v>62.82807731434384</c:v>
                </c:pt>
                <c:pt idx="23">
                  <c:v>63.70605069501227</c:v>
                </c:pt>
                <c:pt idx="24">
                  <c:v>62.9278728606357</c:v>
                </c:pt>
                <c:pt idx="25">
                  <c:v>62.07416340066323</c:v>
                </c:pt>
                <c:pt idx="26">
                  <c:v>62.06441125673064</c:v>
                </c:pt>
                <c:pt idx="27">
                  <c:v>58.3983983983984</c:v>
                </c:pt>
                <c:pt idx="28">
                  <c:v>62.48589888216592</c:v>
                </c:pt>
                <c:pt idx="29">
                  <c:v>62.95886553354116</c:v>
                </c:pt>
                <c:pt idx="30">
                  <c:v>65.47039740470395</c:v>
                </c:pt>
                <c:pt idx="31">
                  <c:v>47.47085656360869</c:v>
                </c:pt>
                <c:pt idx="32">
                  <c:v>47.68313983355596</c:v>
                </c:pt>
                <c:pt idx="33">
                  <c:v>48.06515198672061</c:v>
                </c:pt>
                <c:pt idx="34">
                  <c:v>47.81727944900229</c:v>
                </c:pt>
                <c:pt idx="35">
                  <c:v>69.29594512810168</c:v>
                </c:pt>
                <c:pt idx="38">
                  <c:v>50.78672216018678</c:v>
                </c:pt>
                <c:pt idx="39">
                  <c:v>51.44168412650902</c:v>
                </c:pt>
                <c:pt idx="40">
                  <c:v>61.1189945266572</c:v>
                </c:pt>
                <c:pt idx="41">
                  <c:v>70.08141811810781</c:v>
                </c:pt>
                <c:pt idx="42">
                  <c:v>60.99888336209521</c:v>
                </c:pt>
                <c:pt idx="43">
                  <c:v>58.82828282828283</c:v>
                </c:pt>
                <c:pt idx="44">
                  <c:v>58.47209607427591</c:v>
                </c:pt>
                <c:pt idx="45">
                  <c:v>58.07136359041744</c:v>
                </c:pt>
                <c:pt idx="46">
                  <c:v>61.46267140680548</c:v>
                </c:pt>
                <c:pt idx="47">
                  <c:v>57.68804752794279</c:v>
                </c:pt>
                <c:pt idx="48">
                  <c:v>58.81823635272946</c:v>
                </c:pt>
                <c:pt idx="49">
                  <c:v>62.82807731434384</c:v>
                </c:pt>
                <c:pt idx="50">
                  <c:v>64.64564534117408</c:v>
                </c:pt>
                <c:pt idx="51">
                  <c:v>65.03744181339808</c:v>
                </c:pt>
                <c:pt idx="52">
                  <c:v>66.64986897802861</c:v>
                </c:pt>
              </c:numCache>
            </c:numRef>
          </c:xVal>
          <c:yVal>
            <c:numRef>
              <c:f>'Sigmarsson Keiding and Moune'!$B$32:$AK$32</c:f>
              <c:numCache>
                <c:formatCode>0.00</c:formatCode>
                <c:ptCount val="36"/>
                <c:pt idx="0">
                  <c:v>5.536332179930795</c:v>
                </c:pt>
                <c:pt idx="1">
                  <c:v>6.302009336310127</c:v>
                </c:pt>
                <c:pt idx="2">
                  <c:v>3.53108781927343</c:v>
                </c:pt>
                <c:pt idx="3">
                  <c:v>3.451075923670319</c:v>
                </c:pt>
                <c:pt idx="4">
                  <c:v>3.103900030232792</c:v>
                </c:pt>
                <c:pt idx="5">
                  <c:v>3.278688524590164</c:v>
                </c:pt>
                <c:pt idx="6">
                  <c:v>3.191382261149703</c:v>
                </c:pt>
                <c:pt idx="7">
                  <c:v>5.450431921020156</c:v>
                </c:pt>
                <c:pt idx="8">
                  <c:v>5.713993662475723</c:v>
                </c:pt>
                <c:pt idx="9">
                  <c:v>5.243292869529735</c:v>
                </c:pt>
                <c:pt idx="10">
                  <c:v>5.156836869353365</c:v>
                </c:pt>
                <c:pt idx="11">
                  <c:v>4.958510422991297</c:v>
                </c:pt>
                <c:pt idx="12">
                  <c:v>4.30622009569378</c:v>
                </c:pt>
                <c:pt idx="13">
                  <c:v>3.98822813070834</c:v>
                </c:pt>
                <c:pt idx="14">
                  <c:v>4.537131230925736</c:v>
                </c:pt>
                <c:pt idx="15">
                  <c:v>3.408163265306122</c:v>
                </c:pt>
                <c:pt idx="16">
                  <c:v>3.342589735678286</c:v>
                </c:pt>
                <c:pt idx="17">
                  <c:v>4.033732981101402</c:v>
                </c:pt>
                <c:pt idx="18">
                  <c:v>4.969658924461186</c:v>
                </c:pt>
                <c:pt idx="19">
                  <c:v>4.984392306917732</c:v>
                </c:pt>
                <c:pt idx="20">
                  <c:v>5.378924215156967</c:v>
                </c:pt>
                <c:pt idx="21">
                  <c:v>3.940639727263612</c:v>
                </c:pt>
                <c:pt idx="22">
                  <c:v>4.374364191251271</c:v>
                </c:pt>
                <c:pt idx="23">
                  <c:v>4.72199509403107</c:v>
                </c:pt>
                <c:pt idx="24">
                  <c:v>4.645476772616137</c:v>
                </c:pt>
                <c:pt idx="25">
                  <c:v>4.733192643955381</c:v>
                </c:pt>
                <c:pt idx="26">
                  <c:v>4.774966981611297</c:v>
                </c:pt>
                <c:pt idx="27">
                  <c:v>5.965965965965966</c:v>
                </c:pt>
                <c:pt idx="28">
                  <c:v>4.778997025946056</c:v>
                </c:pt>
                <c:pt idx="29">
                  <c:v>4.877803479835057</c:v>
                </c:pt>
                <c:pt idx="30">
                  <c:v>4.268045417680455</c:v>
                </c:pt>
                <c:pt idx="31">
                  <c:v>3.324885960466295</c:v>
                </c:pt>
                <c:pt idx="32">
                  <c:v>3.42135004623446</c:v>
                </c:pt>
                <c:pt idx="33">
                  <c:v>3.610333022097728</c:v>
                </c:pt>
                <c:pt idx="34">
                  <c:v>3.079104628785576</c:v>
                </c:pt>
                <c:pt idx="35">
                  <c:v>6.223522291708694</c:v>
                </c:pt>
              </c:numCache>
            </c:numRef>
          </c:yVal>
          <c:smooth val="0"/>
        </c:ser>
        <c:ser>
          <c:idx val="9"/>
          <c:order val="5"/>
          <c:tx>
            <c:v>18./19.05.10</c:v>
          </c:tx>
          <c:spPr>
            <a:ln>
              <a:noFill/>
            </a:ln>
          </c:spPr>
          <c:marker>
            <c:symbol val="circle"/>
            <c:size val="5"/>
            <c:spPr>
              <a:solidFill>
                <a:srgbClr val="CE0A68"/>
              </a:solidFill>
              <a:ln>
                <a:solidFill>
                  <a:schemeClr val="accent2">
                    <a:lumMod val="50000"/>
                  </a:schemeClr>
                </a:solidFill>
              </a:ln>
            </c:spPr>
          </c:marker>
          <c:xVal>
            <c:numRef>
              <c:f>'glass all'!$P$7:$P$140</c:f>
              <c:numCache>
                <c:formatCode>0.00</c:formatCode>
                <c:ptCount val="134"/>
                <c:pt idx="0">
                  <c:v>64.4462213474392</c:v>
                </c:pt>
                <c:pt idx="1">
                  <c:v>67.87453010414741</c:v>
                </c:pt>
                <c:pt idx="2">
                  <c:v>64.16803611174666</c:v>
                </c:pt>
                <c:pt idx="3">
                  <c:v>67.11611263807498</c:v>
                </c:pt>
                <c:pt idx="4">
                  <c:v>67.47919082856934</c:v>
                </c:pt>
                <c:pt idx="5">
                  <c:v>66.22584880885381</c:v>
                </c:pt>
                <c:pt idx="6">
                  <c:v>67.19431481989811</c:v>
                </c:pt>
                <c:pt idx="7">
                  <c:v>67.2993880850541</c:v>
                </c:pt>
                <c:pt idx="8">
                  <c:v>66.96532118189188</c:v>
                </c:pt>
                <c:pt idx="9">
                  <c:v>67.56798405572278</c:v>
                </c:pt>
                <c:pt idx="10">
                  <c:v>59.34401612704157</c:v>
                </c:pt>
                <c:pt idx="11">
                  <c:v>65.08739461237918</c:v>
                </c:pt>
                <c:pt idx="12">
                  <c:v>65.371637119876</c:v>
                </c:pt>
                <c:pt idx="13">
                  <c:v>67.83053767800131</c:v>
                </c:pt>
                <c:pt idx="14">
                  <c:v>66.18533400301354</c:v>
                </c:pt>
                <c:pt idx="15">
                  <c:v>66.78800037227383</c:v>
                </c:pt>
                <c:pt idx="16">
                  <c:v>66.2519073806671</c:v>
                </c:pt>
                <c:pt idx="17">
                  <c:v>66.42847554238386</c:v>
                </c:pt>
                <c:pt idx="18">
                  <c:v>68.03302553864071</c:v>
                </c:pt>
                <c:pt idx="19">
                  <c:v>67.64723832773878</c:v>
                </c:pt>
                <c:pt idx="20">
                  <c:v>67.77967566677643</c:v>
                </c:pt>
                <c:pt idx="21">
                  <c:v>66.48219466614357</c:v>
                </c:pt>
                <c:pt idx="22">
                  <c:v>67.37347977606856</c:v>
                </c:pt>
                <c:pt idx="23">
                  <c:v>67.404091675023</c:v>
                </c:pt>
                <c:pt idx="24">
                  <c:v>66.8108845476479</c:v>
                </c:pt>
                <c:pt idx="25">
                  <c:v>60.01143347148776</c:v>
                </c:pt>
                <c:pt idx="33">
                  <c:v>65.27519846533743</c:v>
                </c:pt>
                <c:pt idx="34">
                  <c:v>67.0527804350538</c:v>
                </c:pt>
                <c:pt idx="35">
                  <c:v>64.2664740182672</c:v>
                </c:pt>
                <c:pt idx="36">
                  <c:v>66.90005052640261</c:v>
                </c:pt>
                <c:pt idx="37">
                  <c:v>67.28706045525008</c:v>
                </c:pt>
                <c:pt idx="38">
                  <c:v>66.61501447620601</c:v>
                </c:pt>
                <c:pt idx="39">
                  <c:v>66.83787860258444</c:v>
                </c:pt>
                <c:pt idx="40">
                  <c:v>66.7999299337462</c:v>
                </c:pt>
                <c:pt idx="41">
                  <c:v>66.25423780893756</c:v>
                </c:pt>
                <c:pt idx="42">
                  <c:v>68.17132834856451</c:v>
                </c:pt>
                <c:pt idx="43">
                  <c:v>67.39374648942145</c:v>
                </c:pt>
                <c:pt idx="44">
                  <c:v>67.09053442544863</c:v>
                </c:pt>
                <c:pt idx="45">
                  <c:v>64.24001993935112</c:v>
                </c:pt>
                <c:pt idx="46">
                  <c:v>58.81062414300948</c:v>
                </c:pt>
                <c:pt idx="47">
                  <c:v>67.23551247679931</c:v>
                </c:pt>
                <c:pt idx="48">
                  <c:v>67.0949072886417</c:v>
                </c:pt>
                <c:pt idx="49">
                  <c:v>67.11656315972863</c:v>
                </c:pt>
                <c:pt idx="50">
                  <c:v>67.08917554683116</c:v>
                </c:pt>
                <c:pt idx="51">
                  <c:v>67.06709579549414</c:v>
                </c:pt>
                <c:pt idx="52">
                  <c:v>66.64178949768848</c:v>
                </c:pt>
                <c:pt idx="53">
                  <c:v>67.18260491950744</c:v>
                </c:pt>
                <c:pt idx="54">
                  <c:v>67.06937923839331</c:v>
                </c:pt>
                <c:pt idx="55">
                  <c:v>67.58731308532108</c:v>
                </c:pt>
                <c:pt idx="56">
                  <c:v>66.09090251289523</c:v>
                </c:pt>
                <c:pt idx="57">
                  <c:v>67.0415632881544</c:v>
                </c:pt>
                <c:pt idx="58">
                  <c:v>67.01887026306818</c:v>
                </c:pt>
                <c:pt idx="59">
                  <c:v>67.10790335790335</c:v>
                </c:pt>
                <c:pt idx="60">
                  <c:v>66.7356994929658</c:v>
                </c:pt>
                <c:pt idx="68">
                  <c:v>66.85353598272494</c:v>
                </c:pt>
                <c:pt idx="69">
                  <c:v>66.14664910224361</c:v>
                </c:pt>
                <c:pt idx="70">
                  <c:v>63.73922973113257</c:v>
                </c:pt>
                <c:pt idx="71">
                  <c:v>67.40668837675346</c:v>
                </c:pt>
                <c:pt idx="72">
                  <c:v>60.64196113798475</c:v>
                </c:pt>
                <c:pt idx="73">
                  <c:v>67.51431178959593</c:v>
                </c:pt>
                <c:pt idx="74">
                  <c:v>60.08307651078652</c:v>
                </c:pt>
                <c:pt idx="75">
                  <c:v>66.4970532682403</c:v>
                </c:pt>
                <c:pt idx="76">
                  <c:v>64.07133264624126</c:v>
                </c:pt>
                <c:pt idx="77">
                  <c:v>66.32135066116642</c:v>
                </c:pt>
                <c:pt idx="78">
                  <c:v>60.27097051685116</c:v>
                </c:pt>
                <c:pt idx="79">
                  <c:v>66.83142860141253</c:v>
                </c:pt>
                <c:pt idx="80">
                  <c:v>66.25038735667796</c:v>
                </c:pt>
                <c:pt idx="81">
                  <c:v>67.05392985695462</c:v>
                </c:pt>
                <c:pt idx="82">
                  <c:v>67.2682594420468</c:v>
                </c:pt>
                <c:pt idx="83">
                  <c:v>66.1753095653619</c:v>
                </c:pt>
                <c:pt idx="84">
                  <c:v>67.07518434573925</c:v>
                </c:pt>
                <c:pt idx="85">
                  <c:v>67.3461889715839</c:v>
                </c:pt>
                <c:pt idx="86">
                  <c:v>67.74919412232594</c:v>
                </c:pt>
                <c:pt idx="87">
                  <c:v>67.05101977558737</c:v>
                </c:pt>
                <c:pt idx="88">
                  <c:v>66.223563088202</c:v>
                </c:pt>
                <c:pt idx="89">
                  <c:v>66.19309581719673</c:v>
                </c:pt>
                <c:pt idx="90">
                  <c:v>60.20580729139976</c:v>
                </c:pt>
                <c:pt idx="91">
                  <c:v>67.10351416465895</c:v>
                </c:pt>
                <c:pt idx="92">
                  <c:v>62.31509066356034</c:v>
                </c:pt>
                <c:pt idx="93">
                  <c:v>59.71595915617062</c:v>
                </c:pt>
                <c:pt idx="94">
                  <c:v>64.38887403048935</c:v>
                </c:pt>
                <c:pt idx="95">
                  <c:v>66.89411642519607</c:v>
                </c:pt>
                <c:pt idx="96">
                  <c:v>64.99711078091468</c:v>
                </c:pt>
                <c:pt idx="97">
                  <c:v>65.21784178625084</c:v>
                </c:pt>
                <c:pt idx="105">
                  <c:v>59.66135154111506</c:v>
                </c:pt>
                <c:pt idx="106">
                  <c:v>66.8416910043704</c:v>
                </c:pt>
                <c:pt idx="107">
                  <c:v>65.99073238743539</c:v>
                </c:pt>
                <c:pt idx="108">
                  <c:v>66.7587070549471</c:v>
                </c:pt>
                <c:pt idx="109">
                  <c:v>67.03205705472573</c:v>
                </c:pt>
                <c:pt idx="110">
                  <c:v>62.17497012403675</c:v>
                </c:pt>
                <c:pt idx="111">
                  <c:v>66.47579759669155</c:v>
                </c:pt>
                <c:pt idx="112">
                  <c:v>67.4313906876349</c:v>
                </c:pt>
                <c:pt idx="113">
                  <c:v>66.928298905303</c:v>
                </c:pt>
                <c:pt idx="114">
                  <c:v>66.75120440818488</c:v>
                </c:pt>
                <c:pt idx="115">
                  <c:v>66.41307149116026</c:v>
                </c:pt>
                <c:pt idx="116">
                  <c:v>67.43484367684547</c:v>
                </c:pt>
                <c:pt idx="117">
                  <c:v>59.86611976347131</c:v>
                </c:pt>
                <c:pt idx="118">
                  <c:v>67.23641430562005</c:v>
                </c:pt>
                <c:pt idx="119">
                  <c:v>67.1436948939804</c:v>
                </c:pt>
                <c:pt idx="120">
                  <c:v>60.21425398497948</c:v>
                </c:pt>
                <c:pt idx="121">
                  <c:v>68.47628169369861</c:v>
                </c:pt>
                <c:pt idx="122">
                  <c:v>67.6306132253877</c:v>
                </c:pt>
                <c:pt idx="123">
                  <c:v>59.76076358175797</c:v>
                </c:pt>
                <c:pt idx="124">
                  <c:v>66.59478110847529</c:v>
                </c:pt>
                <c:pt idx="125">
                  <c:v>64.44368903035737</c:v>
                </c:pt>
                <c:pt idx="126">
                  <c:v>66.7068769976286</c:v>
                </c:pt>
                <c:pt idx="127">
                  <c:v>61.71850149296613</c:v>
                </c:pt>
                <c:pt idx="128">
                  <c:v>60.00310623317457</c:v>
                </c:pt>
                <c:pt idx="129">
                  <c:v>66.4693454933378</c:v>
                </c:pt>
                <c:pt idx="130">
                  <c:v>66.973719579017</c:v>
                </c:pt>
                <c:pt idx="131">
                  <c:v>66.83677729075346</c:v>
                </c:pt>
                <c:pt idx="132">
                  <c:v>67.81995851864077</c:v>
                </c:pt>
                <c:pt idx="133">
                  <c:v>67.1689989235737</c:v>
                </c:pt>
              </c:numCache>
            </c:numRef>
          </c:xVal>
          <c:yVal>
            <c:numRef>
              <c:f>'glass all'!$W$7:$W$140</c:f>
              <c:numCache>
                <c:formatCode>0.00</c:formatCode>
                <c:ptCount val="134"/>
                <c:pt idx="0">
                  <c:v>6.073932833066796</c:v>
                </c:pt>
                <c:pt idx="1">
                  <c:v>5.494956964729567</c:v>
                </c:pt>
                <c:pt idx="2">
                  <c:v>5.358517255008007</c:v>
                </c:pt>
                <c:pt idx="3">
                  <c:v>5.207695897941191</c:v>
                </c:pt>
                <c:pt idx="4">
                  <c:v>5.682879517206694</c:v>
                </c:pt>
                <c:pt idx="5">
                  <c:v>5.788991016903228</c:v>
                </c:pt>
                <c:pt idx="6">
                  <c:v>5.498114089934019</c:v>
                </c:pt>
                <c:pt idx="7">
                  <c:v>6.094590999324643</c:v>
                </c:pt>
                <c:pt idx="8">
                  <c:v>5.641594055646211</c:v>
                </c:pt>
                <c:pt idx="9">
                  <c:v>6.107521137468024</c:v>
                </c:pt>
                <c:pt idx="10">
                  <c:v>5.170321306619491</c:v>
                </c:pt>
                <c:pt idx="11">
                  <c:v>5.93974912605388</c:v>
                </c:pt>
                <c:pt idx="12">
                  <c:v>5.569204734282771</c:v>
                </c:pt>
                <c:pt idx="13">
                  <c:v>5.618000304059191</c:v>
                </c:pt>
                <c:pt idx="14">
                  <c:v>5.924577264356268</c:v>
                </c:pt>
                <c:pt idx="15">
                  <c:v>5.657528721963124</c:v>
                </c:pt>
                <c:pt idx="16">
                  <c:v>5.591569633475682</c:v>
                </c:pt>
                <c:pt idx="17">
                  <c:v>5.800229241746782</c:v>
                </c:pt>
                <c:pt idx="18">
                  <c:v>5.485192579652275</c:v>
                </c:pt>
                <c:pt idx="19">
                  <c:v>5.722713864306783</c:v>
                </c:pt>
                <c:pt idx="20">
                  <c:v>5.703613763582483</c:v>
                </c:pt>
                <c:pt idx="21">
                  <c:v>5.914117270502719</c:v>
                </c:pt>
                <c:pt idx="22">
                  <c:v>5.742560173943083</c:v>
                </c:pt>
                <c:pt idx="23">
                  <c:v>5.756050158684212</c:v>
                </c:pt>
                <c:pt idx="24">
                  <c:v>6.121285541224255</c:v>
                </c:pt>
                <c:pt idx="25">
                  <c:v>5.128728638804385</c:v>
                </c:pt>
                <c:pt idx="33">
                  <c:v>5.587641068549621</c:v>
                </c:pt>
                <c:pt idx="34">
                  <c:v>5.724119286278747</c:v>
                </c:pt>
                <c:pt idx="35">
                  <c:v>5.688632024356261</c:v>
                </c:pt>
                <c:pt idx="36">
                  <c:v>5.833221625300326</c:v>
                </c:pt>
                <c:pt idx="37">
                  <c:v>5.91906665578853</c:v>
                </c:pt>
                <c:pt idx="38">
                  <c:v>6.028014516984053</c:v>
                </c:pt>
                <c:pt idx="39">
                  <c:v>5.938404467816231</c:v>
                </c:pt>
                <c:pt idx="40">
                  <c:v>5.590874900825337</c:v>
                </c:pt>
                <c:pt idx="41">
                  <c:v>5.33631046879641</c:v>
                </c:pt>
                <c:pt idx="42">
                  <c:v>5.710944952152372</c:v>
                </c:pt>
                <c:pt idx="43">
                  <c:v>5.545153841353055</c:v>
                </c:pt>
                <c:pt idx="44">
                  <c:v>5.496474096778535</c:v>
                </c:pt>
                <c:pt idx="45">
                  <c:v>5.819798114069706</c:v>
                </c:pt>
                <c:pt idx="46">
                  <c:v>5.265349652125336</c:v>
                </c:pt>
                <c:pt idx="47">
                  <c:v>5.56609610228913</c:v>
                </c:pt>
                <c:pt idx="48">
                  <c:v>5.744307512339279</c:v>
                </c:pt>
                <c:pt idx="49">
                  <c:v>5.808686384225951</c:v>
                </c:pt>
                <c:pt idx="50">
                  <c:v>5.694182430020903</c:v>
                </c:pt>
                <c:pt idx="51">
                  <c:v>5.712265021217278</c:v>
                </c:pt>
                <c:pt idx="52">
                  <c:v>5.797416920621097</c:v>
                </c:pt>
                <c:pt idx="53">
                  <c:v>5.57502817498475</c:v>
                </c:pt>
                <c:pt idx="54">
                  <c:v>6.368283776734479</c:v>
                </c:pt>
                <c:pt idx="55">
                  <c:v>5.887100946861899</c:v>
                </c:pt>
                <c:pt idx="56">
                  <c:v>6.579423408895918</c:v>
                </c:pt>
                <c:pt idx="57">
                  <c:v>5.837724784186677</c:v>
                </c:pt>
                <c:pt idx="58">
                  <c:v>6.155816523616228</c:v>
                </c:pt>
                <c:pt idx="59">
                  <c:v>5.660319410319408</c:v>
                </c:pt>
                <c:pt idx="60">
                  <c:v>5.870170677711916</c:v>
                </c:pt>
                <c:pt idx="68">
                  <c:v>5.600888667414144</c:v>
                </c:pt>
                <c:pt idx="69">
                  <c:v>5.670750049270279</c:v>
                </c:pt>
                <c:pt idx="70">
                  <c:v>5.773902211149175</c:v>
                </c:pt>
                <c:pt idx="71">
                  <c:v>5.79701068804275</c:v>
                </c:pt>
                <c:pt idx="72">
                  <c:v>5.369148151184718</c:v>
                </c:pt>
                <c:pt idx="73">
                  <c:v>5.800423131170663</c:v>
                </c:pt>
                <c:pt idx="74">
                  <c:v>5.810202125356887</c:v>
                </c:pt>
                <c:pt idx="75">
                  <c:v>5.923395295550486</c:v>
                </c:pt>
                <c:pt idx="76">
                  <c:v>5.70806916726527</c:v>
                </c:pt>
                <c:pt idx="77">
                  <c:v>5.72149333664175</c:v>
                </c:pt>
                <c:pt idx="78">
                  <c:v>5.155198721953117</c:v>
                </c:pt>
                <c:pt idx="79">
                  <c:v>5.684811468270205</c:v>
                </c:pt>
                <c:pt idx="80">
                  <c:v>6.165685363082326</c:v>
                </c:pt>
                <c:pt idx="81">
                  <c:v>6.18756677696752</c:v>
                </c:pt>
                <c:pt idx="82">
                  <c:v>5.738534288723231</c:v>
                </c:pt>
                <c:pt idx="83">
                  <c:v>5.702027757001579</c:v>
                </c:pt>
                <c:pt idx="84">
                  <c:v>6.015978340016611</c:v>
                </c:pt>
                <c:pt idx="85">
                  <c:v>5.912053997879553</c:v>
                </c:pt>
                <c:pt idx="86">
                  <c:v>6.092225896931385</c:v>
                </c:pt>
                <c:pt idx="87">
                  <c:v>5.826255863451325</c:v>
                </c:pt>
                <c:pt idx="88">
                  <c:v>5.781626475009781</c:v>
                </c:pt>
                <c:pt idx="89">
                  <c:v>6.028372496007182</c:v>
                </c:pt>
                <c:pt idx="90">
                  <c:v>5.089835702645362</c:v>
                </c:pt>
                <c:pt idx="91">
                  <c:v>5.839287197806762</c:v>
                </c:pt>
                <c:pt idx="92">
                  <c:v>6.039770325852773</c:v>
                </c:pt>
                <c:pt idx="93">
                  <c:v>5.65697403203234</c:v>
                </c:pt>
                <c:pt idx="94">
                  <c:v>5.874668257658362</c:v>
                </c:pt>
                <c:pt idx="95">
                  <c:v>5.910577971646674</c:v>
                </c:pt>
                <c:pt idx="96">
                  <c:v>5.35021462770348</c:v>
                </c:pt>
                <c:pt idx="97">
                  <c:v>4.930839765839507</c:v>
                </c:pt>
                <c:pt idx="105">
                  <c:v>4.747997924150072</c:v>
                </c:pt>
                <c:pt idx="106">
                  <c:v>5.945649247084652</c:v>
                </c:pt>
                <c:pt idx="107">
                  <c:v>5.51853522512917</c:v>
                </c:pt>
                <c:pt idx="108">
                  <c:v>6.27072191827224</c:v>
                </c:pt>
                <c:pt idx="109">
                  <c:v>6.564605782069991</c:v>
                </c:pt>
                <c:pt idx="110">
                  <c:v>5.335434952816579</c:v>
                </c:pt>
                <c:pt idx="111">
                  <c:v>5.75070036634547</c:v>
                </c:pt>
                <c:pt idx="112">
                  <c:v>5.728235173193545</c:v>
                </c:pt>
                <c:pt idx="113">
                  <c:v>5.978729818798016</c:v>
                </c:pt>
                <c:pt idx="114">
                  <c:v>5.84125238080688</c:v>
                </c:pt>
                <c:pt idx="115">
                  <c:v>5.868769651048915</c:v>
                </c:pt>
                <c:pt idx="116">
                  <c:v>6.015710346980179</c:v>
                </c:pt>
                <c:pt idx="117">
                  <c:v>5.638377613059049</c:v>
                </c:pt>
                <c:pt idx="118">
                  <c:v>5.790370026319864</c:v>
                </c:pt>
                <c:pt idx="119">
                  <c:v>5.870430765748619</c:v>
                </c:pt>
                <c:pt idx="120">
                  <c:v>6.369768907345997</c:v>
                </c:pt>
                <c:pt idx="121">
                  <c:v>5.215185610087251</c:v>
                </c:pt>
                <c:pt idx="122">
                  <c:v>5.868523004896398</c:v>
                </c:pt>
                <c:pt idx="123">
                  <c:v>5.820459547857567</c:v>
                </c:pt>
                <c:pt idx="124">
                  <c:v>6.950306540558858</c:v>
                </c:pt>
                <c:pt idx="125">
                  <c:v>5.618220587780834</c:v>
                </c:pt>
                <c:pt idx="126">
                  <c:v>5.773791112485826</c:v>
                </c:pt>
                <c:pt idx="127">
                  <c:v>5.211529187231291</c:v>
                </c:pt>
                <c:pt idx="128">
                  <c:v>5.758956305653344</c:v>
                </c:pt>
                <c:pt idx="129">
                  <c:v>6.040956345305079</c:v>
                </c:pt>
                <c:pt idx="130">
                  <c:v>5.758534416806234</c:v>
                </c:pt>
                <c:pt idx="131">
                  <c:v>5.920475892298057</c:v>
                </c:pt>
                <c:pt idx="132">
                  <c:v>5.552517258102791</c:v>
                </c:pt>
                <c:pt idx="133">
                  <c:v>6.0776682951064</c:v>
                </c:pt>
              </c:numCache>
            </c:numRef>
          </c:yVal>
          <c:smooth val="0"/>
        </c:ser>
        <c:ser>
          <c:idx val="2"/>
          <c:order val="6"/>
          <c:tx>
            <c:v>20.05.10</c:v>
          </c:tx>
          <c:spPr>
            <a:ln>
              <a:noFill/>
            </a:ln>
          </c:spPr>
          <c:marker>
            <c:symbol val="circle"/>
            <c:size val="5"/>
            <c:spPr>
              <a:solidFill>
                <a:srgbClr val="00CC99"/>
              </a:solidFill>
              <a:ln>
                <a:solidFill>
                  <a:srgbClr val="008000"/>
                </a:solidFill>
              </a:ln>
            </c:spPr>
          </c:marker>
          <c:xVal>
            <c:numRef>
              <c:f>'glass all'!$P$149:$P$356</c:f>
              <c:numCache>
                <c:formatCode>0.00</c:formatCode>
                <c:ptCount val="208"/>
                <c:pt idx="0">
                  <c:v>58.3782181658371</c:v>
                </c:pt>
                <c:pt idx="1">
                  <c:v>67.05511714687711</c:v>
                </c:pt>
                <c:pt idx="2">
                  <c:v>67.01734080152116</c:v>
                </c:pt>
                <c:pt idx="3">
                  <c:v>67.04475213252559</c:v>
                </c:pt>
                <c:pt idx="4">
                  <c:v>67.31074725114988</c:v>
                </c:pt>
                <c:pt idx="5">
                  <c:v>67.34239776875432</c:v>
                </c:pt>
                <c:pt idx="6">
                  <c:v>67.34159821365419</c:v>
                </c:pt>
                <c:pt idx="7">
                  <c:v>67.10607767325273</c:v>
                </c:pt>
                <c:pt idx="8">
                  <c:v>67.59463674477953</c:v>
                </c:pt>
                <c:pt idx="9">
                  <c:v>67.39388068468728</c:v>
                </c:pt>
                <c:pt idx="10">
                  <c:v>67.72246104524684</c:v>
                </c:pt>
                <c:pt idx="11">
                  <c:v>57.65412589396058</c:v>
                </c:pt>
                <c:pt idx="12">
                  <c:v>65.28793395210502</c:v>
                </c:pt>
                <c:pt idx="13">
                  <c:v>64.03198523758265</c:v>
                </c:pt>
                <c:pt idx="14">
                  <c:v>63.84951038636457</c:v>
                </c:pt>
                <c:pt idx="15">
                  <c:v>66.16850057480703</c:v>
                </c:pt>
                <c:pt idx="16">
                  <c:v>68.0364314400459</c:v>
                </c:pt>
                <c:pt idx="17">
                  <c:v>58.37706281641832</c:v>
                </c:pt>
                <c:pt idx="18">
                  <c:v>58.31723743242274</c:v>
                </c:pt>
                <c:pt idx="19">
                  <c:v>66.76764334897957</c:v>
                </c:pt>
                <c:pt idx="20">
                  <c:v>63.69969759208992</c:v>
                </c:pt>
                <c:pt idx="21">
                  <c:v>63.8086531350152</c:v>
                </c:pt>
                <c:pt idx="22">
                  <c:v>59.74248486713859</c:v>
                </c:pt>
                <c:pt idx="23">
                  <c:v>67.36705947058044</c:v>
                </c:pt>
                <c:pt idx="24">
                  <c:v>67.92988959954373</c:v>
                </c:pt>
                <c:pt idx="25">
                  <c:v>68.03411278103116</c:v>
                </c:pt>
                <c:pt idx="26">
                  <c:v>68.09320649955091</c:v>
                </c:pt>
                <c:pt idx="27">
                  <c:v>64.87855381086263</c:v>
                </c:pt>
                <c:pt idx="28">
                  <c:v>64.67190481991311</c:v>
                </c:pt>
                <c:pt idx="36">
                  <c:v>68.60436645582534</c:v>
                </c:pt>
                <c:pt idx="37">
                  <c:v>66.45659255063021</c:v>
                </c:pt>
                <c:pt idx="38">
                  <c:v>67.6962294863789</c:v>
                </c:pt>
                <c:pt idx="39">
                  <c:v>67.69495401032064</c:v>
                </c:pt>
                <c:pt idx="40">
                  <c:v>67.6977463543968</c:v>
                </c:pt>
                <c:pt idx="41">
                  <c:v>67.92608791185795</c:v>
                </c:pt>
                <c:pt idx="42">
                  <c:v>67.9178903890659</c:v>
                </c:pt>
                <c:pt idx="43">
                  <c:v>68.0621863141143</c:v>
                </c:pt>
                <c:pt idx="44">
                  <c:v>68.2511683545715</c:v>
                </c:pt>
                <c:pt idx="45">
                  <c:v>60.8301956290415</c:v>
                </c:pt>
                <c:pt idx="46">
                  <c:v>67.75499821946379</c:v>
                </c:pt>
                <c:pt idx="47">
                  <c:v>67.8229039567718</c:v>
                </c:pt>
                <c:pt idx="48">
                  <c:v>67.57652722951537</c:v>
                </c:pt>
                <c:pt idx="49">
                  <c:v>60.64835386790548</c:v>
                </c:pt>
                <c:pt idx="50">
                  <c:v>59.24630844954881</c:v>
                </c:pt>
                <c:pt idx="51">
                  <c:v>67.78968286486931</c:v>
                </c:pt>
                <c:pt idx="52">
                  <c:v>66.87796824361508</c:v>
                </c:pt>
                <c:pt idx="53">
                  <c:v>67.24230976794387</c:v>
                </c:pt>
                <c:pt idx="54">
                  <c:v>63.70858774166675</c:v>
                </c:pt>
                <c:pt idx="55">
                  <c:v>67.7311617359035</c:v>
                </c:pt>
                <c:pt idx="56">
                  <c:v>61.55393665985917</c:v>
                </c:pt>
                <c:pt idx="57">
                  <c:v>65.41518670425517</c:v>
                </c:pt>
                <c:pt idx="58">
                  <c:v>67.55188914061628</c:v>
                </c:pt>
                <c:pt idx="59">
                  <c:v>67.41430211579461</c:v>
                </c:pt>
                <c:pt idx="60">
                  <c:v>58.94919408441341</c:v>
                </c:pt>
                <c:pt idx="61">
                  <c:v>67.4916311703925</c:v>
                </c:pt>
                <c:pt idx="62">
                  <c:v>59.4824433065106</c:v>
                </c:pt>
                <c:pt idx="63">
                  <c:v>67.54951895868703</c:v>
                </c:pt>
                <c:pt idx="64">
                  <c:v>59.61172131479754</c:v>
                </c:pt>
                <c:pt idx="65">
                  <c:v>60.75917110909518</c:v>
                </c:pt>
                <c:pt idx="73">
                  <c:v>67.16892010354462</c:v>
                </c:pt>
                <c:pt idx="74">
                  <c:v>68.2662649738182</c:v>
                </c:pt>
                <c:pt idx="75">
                  <c:v>67.7540409652194</c:v>
                </c:pt>
                <c:pt idx="76">
                  <c:v>66.6697717745691</c:v>
                </c:pt>
                <c:pt idx="77">
                  <c:v>67.66458378669651</c:v>
                </c:pt>
                <c:pt idx="78">
                  <c:v>67.83265823049788</c:v>
                </c:pt>
                <c:pt idx="79">
                  <c:v>67.42250583400447</c:v>
                </c:pt>
                <c:pt idx="80">
                  <c:v>51.75866548024504</c:v>
                </c:pt>
                <c:pt idx="81">
                  <c:v>67.04221542558727</c:v>
                </c:pt>
                <c:pt idx="82">
                  <c:v>51.20848548078595</c:v>
                </c:pt>
                <c:pt idx="83">
                  <c:v>66.75428298338752</c:v>
                </c:pt>
                <c:pt idx="84">
                  <c:v>68.37137748950144</c:v>
                </c:pt>
                <c:pt idx="85">
                  <c:v>67.12075467755916</c:v>
                </c:pt>
                <c:pt idx="86">
                  <c:v>67.28929572818736</c:v>
                </c:pt>
                <c:pt idx="87">
                  <c:v>59.91955178853613</c:v>
                </c:pt>
                <c:pt idx="88">
                  <c:v>67.2184636554118</c:v>
                </c:pt>
                <c:pt idx="89">
                  <c:v>67.38268203072809</c:v>
                </c:pt>
                <c:pt idx="90">
                  <c:v>59.88101211382697</c:v>
                </c:pt>
                <c:pt idx="91">
                  <c:v>67.7425384759175</c:v>
                </c:pt>
                <c:pt idx="92">
                  <c:v>67.4233647493503</c:v>
                </c:pt>
                <c:pt idx="93">
                  <c:v>66.71696215264676</c:v>
                </c:pt>
                <c:pt idx="94">
                  <c:v>60.48454382378706</c:v>
                </c:pt>
                <c:pt idx="95">
                  <c:v>67.77590520354646</c:v>
                </c:pt>
                <c:pt idx="96">
                  <c:v>68.08697930311763</c:v>
                </c:pt>
                <c:pt idx="97">
                  <c:v>67.46867792806833</c:v>
                </c:pt>
                <c:pt idx="98">
                  <c:v>68.41870037001621</c:v>
                </c:pt>
                <c:pt idx="99">
                  <c:v>67.8044107540765</c:v>
                </c:pt>
                <c:pt idx="107">
                  <c:v>67.93516199236233</c:v>
                </c:pt>
                <c:pt idx="108">
                  <c:v>68.34230573895375</c:v>
                </c:pt>
                <c:pt idx="109">
                  <c:v>66.7960283219454</c:v>
                </c:pt>
                <c:pt idx="110">
                  <c:v>67.77040573778956</c:v>
                </c:pt>
                <c:pt idx="111">
                  <c:v>68.45608804851651</c:v>
                </c:pt>
                <c:pt idx="112">
                  <c:v>67.32304853672282</c:v>
                </c:pt>
                <c:pt idx="113">
                  <c:v>67.81606892406333</c:v>
                </c:pt>
                <c:pt idx="114">
                  <c:v>67.69745219632888</c:v>
                </c:pt>
                <c:pt idx="115">
                  <c:v>67.74447707435868</c:v>
                </c:pt>
                <c:pt idx="116">
                  <c:v>70.3849280253532</c:v>
                </c:pt>
                <c:pt idx="117">
                  <c:v>68.00177831081146</c:v>
                </c:pt>
                <c:pt idx="118">
                  <c:v>68.47248645895058</c:v>
                </c:pt>
                <c:pt idx="119">
                  <c:v>67.91340986809964</c:v>
                </c:pt>
                <c:pt idx="120">
                  <c:v>60.44312627238624</c:v>
                </c:pt>
                <c:pt idx="121">
                  <c:v>67.40570767052208</c:v>
                </c:pt>
                <c:pt idx="122">
                  <c:v>67.88220371923651</c:v>
                </c:pt>
                <c:pt idx="123">
                  <c:v>67.1097529921059</c:v>
                </c:pt>
                <c:pt idx="124">
                  <c:v>67.2818001106625</c:v>
                </c:pt>
                <c:pt idx="125">
                  <c:v>67.57248227529981</c:v>
                </c:pt>
                <c:pt idx="126">
                  <c:v>67.16663731756071</c:v>
                </c:pt>
                <c:pt idx="127">
                  <c:v>67.75881566772901</c:v>
                </c:pt>
                <c:pt idx="128">
                  <c:v>67.7942198422107</c:v>
                </c:pt>
                <c:pt idx="129">
                  <c:v>67.91852323360916</c:v>
                </c:pt>
                <c:pt idx="130">
                  <c:v>67.58944438167046</c:v>
                </c:pt>
                <c:pt idx="131">
                  <c:v>67.61310291462466</c:v>
                </c:pt>
                <c:pt idx="132">
                  <c:v>68.77920198470127</c:v>
                </c:pt>
                <c:pt idx="133">
                  <c:v>67.79218356496596</c:v>
                </c:pt>
                <c:pt idx="134">
                  <c:v>60.63662345193222</c:v>
                </c:pt>
                <c:pt idx="135">
                  <c:v>59.6352521650535</c:v>
                </c:pt>
                <c:pt idx="136">
                  <c:v>66.38633080996914</c:v>
                </c:pt>
                <c:pt idx="144">
                  <c:v>67.07053314574891</c:v>
                </c:pt>
                <c:pt idx="145">
                  <c:v>68.50909167085638</c:v>
                </c:pt>
                <c:pt idx="146">
                  <c:v>66.67538801268422</c:v>
                </c:pt>
                <c:pt idx="147">
                  <c:v>67.30109721603444</c:v>
                </c:pt>
                <c:pt idx="148">
                  <c:v>67.98978620090627</c:v>
                </c:pt>
                <c:pt idx="149">
                  <c:v>67.61028495472293</c:v>
                </c:pt>
                <c:pt idx="150">
                  <c:v>65.27515216984855</c:v>
                </c:pt>
                <c:pt idx="151">
                  <c:v>67.30282395974334</c:v>
                </c:pt>
                <c:pt idx="152">
                  <c:v>67.68401967322441</c:v>
                </c:pt>
                <c:pt idx="153">
                  <c:v>67.23302733260724</c:v>
                </c:pt>
                <c:pt idx="154">
                  <c:v>66.35092421158151</c:v>
                </c:pt>
                <c:pt idx="155">
                  <c:v>67.06289104525941</c:v>
                </c:pt>
                <c:pt idx="156">
                  <c:v>67.96793747176668</c:v>
                </c:pt>
                <c:pt idx="157">
                  <c:v>67.13269228765795</c:v>
                </c:pt>
                <c:pt idx="158">
                  <c:v>68.96141690396471</c:v>
                </c:pt>
                <c:pt idx="159">
                  <c:v>67.61497059495854</c:v>
                </c:pt>
                <c:pt idx="160">
                  <c:v>67.19230367039633</c:v>
                </c:pt>
                <c:pt idx="161">
                  <c:v>59.47079669790364</c:v>
                </c:pt>
                <c:pt idx="162">
                  <c:v>58.87473570212986</c:v>
                </c:pt>
                <c:pt idx="163">
                  <c:v>68.66182885818692</c:v>
                </c:pt>
                <c:pt idx="164">
                  <c:v>67.81278127812779</c:v>
                </c:pt>
                <c:pt idx="165">
                  <c:v>67.98756312340888</c:v>
                </c:pt>
                <c:pt idx="166">
                  <c:v>63.32087450719366</c:v>
                </c:pt>
                <c:pt idx="167">
                  <c:v>63.19428037267973</c:v>
                </c:pt>
                <c:pt idx="168">
                  <c:v>67.87800062350615</c:v>
                </c:pt>
                <c:pt idx="169">
                  <c:v>67.1463005659191</c:v>
                </c:pt>
                <c:pt idx="170">
                  <c:v>67.27234644184951</c:v>
                </c:pt>
                <c:pt idx="171">
                  <c:v>67.9863339890258</c:v>
                </c:pt>
                <c:pt idx="179">
                  <c:v>68.12721854371991</c:v>
                </c:pt>
                <c:pt idx="180">
                  <c:v>67.10963455149501</c:v>
                </c:pt>
                <c:pt idx="181">
                  <c:v>68.16368297019061</c:v>
                </c:pt>
                <c:pt idx="182">
                  <c:v>67.46896246695673</c:v>
                </c:pt>
                <c:pt idx="183">
                  <c:v>67.4478842886154</c:v>
                </c:pt>
                <c:pt idx="184">
                  <c:v>66.9542948823433</c:v>
                </c:pt>
                <c:pt idx="185">
                  <c:v>59.52055910998817</c:v>
                </c:pt>
                <c:pt idx="186">
                  <c:v>58.94622532296564</c:v>
                </c:pt>
                <c:pt idx="187">
                  <c:v>67.65385620915031</c:v>
                </c:pt>
                <c:pt idx="188">
                  <c:v>63.48539680921554</c:v>
                </c:pt>
                <c:pt idx="189">
                  <c:v>67.86745911348468</c:v>
                </c:pt>
                <c:pt idx="190">
                  <c:v>60.46849427168576</c:v>
                </c:pt>
                <c:pt idx="191">
                  <c:v>62.19552101441864</c:v>
                </c:pt>
                <c:pt idx="192">
                  <c:v>68.19630272699413</c:v>
                </c:pt>
                <c:pt idx="193">
                  <c:v>62.78795038393384</c:v>
                </c:pt>
                <c:pt idx="194">
                  <c:v>60.1791056968682</c:v>
                </c:pt>
                <c:pt idx="195">
                  <c:v>58.19409231145188</c:v>
                </c:pt>
                <c:pt idx="196">
                  <c:v>60.41794150042832</c:v>
                </c:pt>
                <c:pt idx="197">
                  <c:v>60.84926372155287</c:v>
                </c:pt>
                <c:pt idx="198">
                  <c:v>67.5909288059979</c:v>
                </c:pt>
                <c:pt idx="199">
                  <c:v>59.39780462378119</c:v>
                </c:pt>
                <c:pt idx="200">
                  <c:v>58.45045374632887</c:v>
                </c:pt>
                <c:pt idx="201">
                  <c:v>59.51999837905742</c:v>
                </c:pt>
                <c:pt idx="202">
                  <c:v>59.79183004206176</c:v>
                </c:pt>
                <c:pt idx="203">
                  <c:v>66.41272250020506</c:v>
                </c:pt>
                <c:pt idx="204">
                  <c:v>67.2281447714055</c:v>
                </c:pt>
                <c:pt idx="205">
                  <c:v>67.49743168276144</c:v>
                </c:pt>
                <c:pt idx="206">
                  <c:v>67.38591395346477</c:v>
                </c:pt>
                <c:pt idx="207">
                  <c:v>65.85583827260672</c:v>
                </c:pt>
              </c:numCache>
            </c:numRef>
          </c:xVal>
          <c:yVal>
            <c:numRef>
              <c:f>'glass all'!$W$149:$W$356</c:f>
              <c:numCache>
                <c:formatCode>0.00</c:formatCode>
                <c:ptCount val="208"/>
                <c:pt idx="0">
                  <c:v>5.178704659505532</c:v>
                </c:pt>
                <c:pt idx="1">
                  <c:v>5.90118472298689</c:v>
                </c:pt>
                <c:pt idx="2">
                  <c:v>5.704482979558934</c:v>
                </c:pt>
                <c:pt idx="3">
                  <c:v>5.392096262413976</c:v>
                </c:pt>
                <c:pt idx="4">
                  <c:v>5.583877565852998</c:v>
                </c:pt>
                <c:pt idx="5">
                  <c:v>5.730897009966778</c:v>
                </c:pt>
                <c:pt idx="6">
                  <c:v>6.000626433471754</c:v>
                </c:pt>
                <c:pt idx="7">
                  <c:v>5.714372697658843</c:v>
                </c:pt>
                <c:pt idx="8">
                  <c:v>5.546553784457092</c:v>
                </c:pt>
                <c:pt idx="9">
                  <c:v>6.18320846687346</c:v>
                </c:pt>
                <c:pt idx="10">
                  <c:v>5.568682147949995</c:v>
                </c:pt>
                <c:pt idx="11">
                  <c:v>5.417451731193905</c:v>
                </c:pt>
                <c:pt idx="12">
                  <c:v>6.016101738372391</c:v>
                </c:pt>
                <c:pt idx="13">
                  <c:v>5.601517248449433</c:v>
                </c:pt>
                <c:pt idx="14">
                  <c:v>5.757569549719341</c:v>
                </c:pt>
                <c:pt idx="15">
                  <c:v>5.967728691082278</c:v>
                </c:pt>
                <c:pt idx="16">
                  <c:v>5.50057372346529</c:v>
                </c:pt>
                <c:pt idx="17">
                  <c:v>5.335852699247271</c:v>
                </c:pt>
                <c:pt idx="18">
                  <c:v>5.498155358657548</c:v>
                </c:pt>
                <c:pt idx="19">
                  <c:v>5.855958313517089</c:v>
                </c:pt>
                <c:pt idx="20">
                  <c:v>5.613640351329872</c:v>
                </c:pt>
                <c:pt idx="21">
                  <c:v>5.804708686005424</c:v>
                </c:pt>
                <c:pt idx="22">
                  <c:v>4.80968503129168</c:v>
                </c:pt>
                <c:pt idx="23">
                  <c:v>5.960298626035057</c:v>
                </c:pt>
                <c:pt idx="24">
                  <c:v>5.579093168207926</c:v>
                </c:pt>
                <c:pt idx="25">
                  <c:v>5.488553994840083</c:v>
                </c:pt>
                <c:pt idx="26">
                  <c:v>5.67996243978117</c:v>
                </c:pt>
                <c:pt idx="27">
                  <c:v>5.618091574385154</c:v>
                </c:pt>
                <c:pt idx="28">
                  <c:v>5.45640963170504</c:v>
                </c:pt>
                <c:pt idx="36">
                  <c:v>5.022444399102224</c:v>
                </c:pt>
                <c:pt idx="37">
                  <c:v>6.035162967608795</c:v>
                </c:pt>
                <c:pt idx="38">
                  <c:v>5.745349563365718</c:v>
                </c:pt>
                <c:pt idx="39">
                  <c:v>5.384861000957901</c:v>
                </c:pt>
                <c:pt idx="40">
                  <c:v>5.77952707354921</c:v>
                </c:pt>
                <c:pt idx="41">
                  <c:v>5.769411863183117</c:v>
                </c:pt>
                <c:pt idx="42">
                  <c:v>5.369503627061301</c:v>
                </c:pt>
                <c:pt idx="43">
                  <c:v>5.440282368302934</c:v>
                </c:pt>
                <c:pt idx="44">
                  <c:v>5.494561195421877</c:v>
                </c:pt>
                <c:pt idx="45">
                  <c:v>5.356265859048866</c:v>
                </c:pt>
                <c:pt idx="46">
                  <c:v>5.528819250139897</c:v>
                </c:pt>
                <c:pt idx="47">
                  <c:v>5.609613550841288</c:v>
                </c:pt>
                <c:pt idx="48">
                  <c:v>5.744769831798197</c:v>
                </c:pt>
                <c:pt idx="49">
                  <c:v>5.017168248838617</c:v>
                </c:pt>
                <c:pt idx="50">
                  <c:v>5.167145200984411</c:v>
                </c:pt>
                <c:pt idx="51">
                  <c:v>5.635909202655084</c:v>
                </c:pt>
                <c:pt idx="52">
                  <c:v>5.7092191353621</c:v>
                </c:pt>
                <c:pt idx="53">
                  <c:v>6.016231474947071</c:v>
                </c:pt>
                <c:pt idx="54">
                  <c:v>5.68012110005994</c:v>
                </c:pt>
                <c:pt idx="55">
                  <c:v>5.215957117822904</c:v>
                </c:pt>
                <c:pt idx="56">
                  <c:v>5.405350484144646</c:v>
                </c:pt>
                <c:pt idx="57">
                  <c:v>5.438798253559542</c:v>
                </c:pt>
                <c:pt idx="58">
                  <c:v>5.81828895368329</c:v>
                </c:pt>
                <c:pt idx="59">
                  <c:v>5.469903231097261</c:v>
                </c:pt>
                <c:pt idx="60">
                  <c:v>6.022557328015948</c:v>
                </c:pt>
                <c:pt idx="61">
                  <c:v>5.570583175284228</c:v>
                </c:pt>
                <c:pt idx="62">
                  <c:v>5.625660408030562</c:v>
                </c:pt>
                <c:pt idx="63">
                  <c:v>5.36708339764367</c:v>
                </c:pt>
                <c:pt idx="64">
                  <c:v>5.304381307502128</c:v>
                </c:pt>
                <c:pt idx="65">
                  <c:v>5.000662541918517</c:v>
                </c:pt>
                <c:pt idx="73">
                  <c:v>5.84140342192383</c:v>
                </c:pt>
                <c:pt idx="74">
                  <c:v>5.595007531740906</c:v>
                </c:pt>
                <c:pt idx="75">
                  <c:v>5.552527306652131</c:v>
                </c:pt>
                <c:pt idx="76">
                  <c:v>5.543652641929307</c:v>
                </c:pt>
                <c:pt idx="77">
                  <c:v>5.690096475684188</c:v>
                </c:pt>
                <c:pt idx="78">
                  <c:v>5.632136988308685</c:v>
                </c:pt>
                <c:pt idx="79">
                  <c:v>5.762757367366745</c:v>
                </c:pt>
                <c:pt idx="80">
                  <c:v>3.54392316897303</c:v>
                </c:pt>
                <c:pt idx="81">
                  <c:v>5.587458127873832</c:v>
                </c:pt>
                <c:pt idx="82">
                  <c:v>3.578917221557377</c:v>
                </c:pt>
                <c:pt idx="83">
                  <c:v>5.77436547432288</c:v>
                </c:pt>
                <c:pt idx="84">
                  <c:v>5.483139994179038</c:v>
                </c:pt>
                <c:pt idx="85">
                  <c:v>5.502334862049874</c:v>
                </c:pt>
                <c:pt idx="86">
                  <c:v>5.58201385452746</c:v>
                </c:pt>
                <c:pt idx="87">
                  <c:v>5.735013442239417</c:v>
                </c:pt>
                <c:pt idx="88">
                  <c:v>5.709430933294416</c:v>
                </c:pt>
                <c:pt idx="89">
                  <c:v>5.612266199064794</c:v>
                </c:pt>
                <c:pt idx="90">
                  <c:v>6.20846431899403</c:v>
                </c:pt>
                <c:pt idx="91">
                  <c:v>5.9141794919725</c:v>
                </c:pt>
                <c:pt idx="92">
                  <c:v>5.534855079270645</c:v>
                </c:pt>
                <c:pt idx="93">
                  <c:v>6.112997191835365</c:v>
                </c:pt>
                <c:pt idx="94">
                  <c:v>6.937549539026324</c:v>
                </c:pt>
                <c:pt idx="95">
                  <c:v>5.610744156347152</c:v>
                </c:pt>
                <c:pt idx="96">
                  <c:v>5.593921928215876</c:v>
                </c:pt>
                <c:pt idx="97">
                  <c:v>5.822892642689437</c:v>
                </c:pt>
                <c:pt idx="98">
                  <c:v>5.584542468714922</c:v>
                </c:pt>
                <c:pt idx="99">
                  <c:v>5.957017014098587</c:v>
                </c:pt>
                <c:pt idx="107">
                  <c:v>5.498295897835995</c:v>
                </c:pt>
                <c:pt idx="108">
                  <c:v>5.364144235652613</c:v>
                </c:pt>
                <c:pt idx="109">
                  <c:v>5.833660177941085</c:v>
                </c:pt>
                <c:pt idx="110">
                  <c:v>5.76776007110229</c:v>
                </c:pt>
                <c:pt idx="111">
                  <c:v>5.83995262695771</c:v>
                </c:pt>
                <c:pt idx="112">
                  <c:v>6.03249449028753</c:v>
                </c:pt>
                <c:pt idx="113">
                  <c:v>6.241234221598878</c:v>
                </c:pt>
                <c:pt idx="114">
                  <c:v>5.53973890447548</c:v>
                </c:pt>
                <c:pt idx="115">
                  <c:v>5.615528655772596</c:v>
                </c:pt>
                <c:pt idx="116">
                  <c:v>5.19925504439894</c:v>
                </c:pt>
                <c:pt idx="117">
                  <c:v>5.538611056544081</c:v>
                </c:pt>
                <c:pt idx="118">
                  <c:v>5.685681314911268</c:v>
                </c:pt>
                <c:pt idx="119">
                  <c:v>5.613906529881127</c:v>
                </c:pt>
                <c:pt idx="120">
                  <c:v>6.007213202848078</c:v>
                </c:pt>
                <c:pt idx="121">
                  <c:v>5.522651865174113</c:v>
                </c:pt>
                <c:pt idx="122">
                  <c:v>5.586015016059408</c:v>
                </c:pt>
                <c:pt idx="123">
                  <c:v>5.923096511331805</c:v>
                </c:pt>
                <c:pt idx="124">
                  <c:v>5.814906654097585</c:v>
                </c:pt>
                <c:pt idx="125">
                  <c:v>5.499254234517704</c:v>
                </c:pt>
                <c:pt idx="126">
                  <c:v>5.676462362361327</c:v>
                </c:pt>
                <c:pt idx="127">
                  <c:v>5.590624036187928</c:v>
                </c:pt>
                <c:pt idx="128">
                  <c:v>5.593140661407022</c:v>
                </c:pt>
                <c:pt idx="129">
                  <c:v>5.534793946736205</c:v>
                </c:pt>
                <c:pt idx="130">
                  <c:v>5.627060841696537</c:v>
                </c:pt>
                <c:pt idx="131">
                  <c:v>5.69306164560227</c:v>
                </c:pt>
                <c:pt idx="132">
                  <c:v>5.50237750671904</c:v>
                </c:pt>
                <c:pt idx="133">
                  <c:v>5.932282436339893</c:v>
                </c:pt>
                <c:pt idx="134">
                  <c:v>4.935177898355631</c:v>
                </c:pt>
                <c:pt idx="135">
                  <c:v>5.57106469689251</c:v>
                </c:pt>
                <c:pt idx="136">
                  <c:v>4.928242898556663</c:v>
                </c:pt>
                <c:pt idx="144">
                  <c:v>6.030699451945488</c:v>
                </c:pt>
                <c:pt idx="145">
                  <c:v>5.229805597452657</c:v>
                </c:pt>
                <c:pt idx="146">
                  <c:v>5.760274617743404</c:v>
                </c:pt>
                <c:pt idx="147">
                  <c:v>5.668431468031537</c:v>
                </c:pt>
                <c:pt idx="148">
                  <c:v>5.653170359052709</c:v>
                </c:pt>
                <c:pt idx="149">
                  <c:v>5.735440724432997</c:v>
                </c:pt>
                <c:pt idx="150">
                  <c:v>5.747138375885491</c:v>
                </c:pt>
                <c:pt idx="151">
                  <c:v>5.706816561444115</c:v>
                </c:pt>
                <c:pt idx="152">
                  <c:v>5.7352450816939</c:v>
                </c:pt>
                <c:pt idx="153">
                  <c:v>5.833722317307194</c:v>
                </c:pt>
                <c:pt idx="154">
                  <c:v>5.863398766353994</c:v>
                </c:pt>
                <c:pt idx="155">
                  <c:v>5.537044193989784</c:v>
                </c:pt>
                <c:pt idx="156">
                  <c:v>5.621447856369957</c:v>
                </c:pt>
                <c:pt idx="157">
                  <c:v>5.362072737501172</c:v>
                </c:pt>
                <c:pt idx="158">
                  <c:v>5.598147510717528</c:v>
                </c:pt>
                <c:pt idx="159">
                  <c:v>5.750088319029111</c:v>
                </c:pt>
                <c:pt idx="160">
                  <c:v>5.964655442852661</c:v>
                </c:pt>
                <c:pt idx="161">
                  <c:v>5.180447787409466</c:v>
                </c:pt>
                <c:pt idx="162">
                  <c:v>5.207570522407301</c:v>
                </c:pt>
                <c:pt idx="163">
                  <c:v>5.613801288925441</c:v>
                </c:pt>
                <c:pt idx="164">
                  <c:v>5.772224281251653</c:v>
                </c:pt>
                <c:pt idx="165">
                  <c:v>5.549643170151496</c:v>
                </c:pt>
                <c:pt idx="166">
                  <c:v>5.615687880804874</c:v>
                </c:pt>
                <c:pt idx="167">
                  <c:v>4.873188219704362</c:v>
                </c:pt>
                <c:pt idx="168">
                  <c:v>5.72898264574457</c:v>
                </c:pt>
                <c:pt idx="169">
                  <c:v>5.455879270593166</c:v>
                </c:pt>
                <c:pt idx="170">
                  <c:v>5.580981305964287</c:v>
                </c:pt>
                <c:pt idx="171">
                  <c:v>5.725230355109224</c:v>
                </c:pt>
                <c:pt idx="179">
                  <c:v>5.601155422654826</c:v>
                </c:pt>
                <c:pt idx="180">
                  <c:v>5.765827304623219</c:v>
                </c:pt>
                <c:pt idx="181">
                  <c:v>5.924670277421754</c:v>
                </c:pt>
                <c:pt idx="182">
                  <c:v>5.27663776344617</c:v>
                </c:pt>
                <c:pt idx="183">
                  <c:v>5.58663848481081</c:v>
                </c:pt>
                <c:pt idx="184">
                  <c:v>5.646289287477374</c:v>
                </c:pt>
                <c:pt idx="185">
                  <c:v>5.168303516850727</c:v>
                </c:pt>
                <c:pt idx="186">
                  <c:v>5.098810584872606</c:v>
                </c:pt>
                <c:pt idx="187">
                  <c:v>5.354248366013071</c:v>
                </c:pt>
                <c:pt idx="188">
                  <c:v>5.188847545746468</c:v>
                </c:pt>
                <c:pt idx="189">
                  <c:v>5.647222626296209</c:v>
                </c:pt>
                <c:pt idx="190">
                  <c:v>5.231178396072012</c:v>
                </c:pt>
                <c:pt idx="191">
                  <c:v>5.47806524184477</c:v>
                </c:pt>
                <c:pt idx="192">
                  <c:v>5.39985701154121</c:v>
                </c:pt>
                <c:pt idx="193">
                  <c:v>5.317025480171905</c:v>
                </c:pt>
                <c:pt idx="194">
                  <c:v>5.292501863556991</c:v>
                </c:pt>
                <c:pt idx="195">
                  <c:v>4.777468918960198</c:v>
                </c:pt>
                <c:pt idx="196">
                  <c:v>5.719414188389833</c:v>
                </c:pt>
                <c:pt idx="197">
                  <c:v>5.621419009370816</c:v>
                </c:pt>
                <c:pt idx="198">
                  <c:v>5.581717165458413</c:v>
                </c:pt>
                <c:pt idx="199">
                  <c:v>6.216144396067128</c:v>
                </c:pt>
                <c:pt idx="200">
                  <c:v>5.244758798004127</c:v>
                </c:pt>
                <c:pt idx="201">
                  <c:v>5.184990071726705</c:v>
                </c:pt>
                <c:pt idx="202">
                  <c:v>5.811241585106277</c:v>
                </c:pt>
                <c:pt idx="203">
                  <c:v>5.71323107210237</c:v>
                </c:pt>
                <c:pt idx="204">
                  <c:v>5.508141091815979</c:v>
                </c:pt>
                <c:pt idx="205">
                  <c:v>5.594822272447089</c:v>
                </c:pt>
                <c:pt idx="206">
                  <c:v>5.55831064600686</c:v>
                </c:pt>
                <c:pt idx="207">
                  <c:v>5.843922382356264</c:v>
                </c:pt>
              </c:numCache>
            </c:numRef>
          </c:yVal>
          <c:smooth val="0"/>
        </c:ser>
        <c:ser>
          <c:idx val="4"/>
          <c:order val="7"/>
          <c:tx>
            <c:v>21./22.05.10</c:v>
          </c:tx>
          <c:spPr>
            <a:ln>
              <a:noFill/>
            </a:ln>
          </c:spPr>
          <c:marker>
            <c:symbol val="circle"/>
            <c:size val="5"/>
            <c:spPr>
              <a:solidFill>
                <a:srgbClr val="FFFF00"/>
              </a:solidFill>
              <a:ln>
                <a:solidFill>
                  <a:schemeClr val="bg2">
                    <a:lumMod val="25000"/>
                  </a:schemeClr>
                </a:solidFill>
              </a:ln>
            </c:spPr>
          </c:marker>
          <c:xVal>
            <c:numRef>
              <c:f>'glass all'!$P$364:$P$527</c:f>
              <c:numCache>
                <c:formatCode>0.00</c:formatCode>
                <c:ptCount val="164"/>
                <c:pt idx="0">
                  <c:v>67.8978288633461</c:v>
                </c:pt>
                <c:pt idx="1">
                  <c:v>66.09659309870747</c:v>
                </c:pt>
                <c:pt idx="2">
                  <c:v>67.54880559492648</c:v>
                </c:pt>
                <c:pt idx="3">
                  <c:v>66.80185697962881</c:v>
                </c:pt>
                <c:pt idx="4">
                  <c:v>66.05121238318717</c:v>
                </c:pt>
                <c:pt idx="5">
                  <c:v>66.4126399818011</c:v>
                </c:pt>
                <c:pt idx="6">
                  <c:v>66.787063389392</c:v>
                </c:pt>
                <c:pt idx="7">
                  <c:v>66.80906350691197</c:v>
                </c:pt>
                <c:pt idx="8">
                  <c:v>66.57135216309064</c:v>
                </c:pt>
                <c:pt idx="9">
                  <c:v>65.79914268218003</c:v>
                </c:pt>
                <c:pt idx="10">
                  <c:v>66.64320973600604</c:v>
                </c:pt>
                <c:pt idx="11">
                  <c:v>58.37737627007538</c:v>
                </c:pt>
                <c:pt idx="12">
                  <c:v>66.66127712036541</c:v>
                </c:pt>
                <c:pt idx="13">
                  <c:v>67.14700112692518</c:v>
                </c:pt>
                <c:pt idx="14">
                  <c:v>67.047820245921</c:v>
                </c:pt>
                <c:pt idx="15">
                  <c:v>66.40777099063648</c:v>
                </c:pt>
                <c:pt idx="16">
                  <c:v>67.07298366891981</c:v>
                </c:pt>
                <c:pt idx="17">
                  <c:v>66.90132185674761</c:v>
                </c:pt>
                <c:pt idx="18">
                  <c:v>68.01977433266794</c:v>
                </c:pt>
                <c:pt idx="19">
                  <c:v>66.27341330062571</c:v>
                </c:pt>
                <c:pt idx="20">
                  <c:v>66.35201226841298</c:v>
                </c:pt>
                <c:pt idx="21">
                  <c:v>67.16496386486178</c:v>
                </c:pt>
                <c:pt idx="22">
                  <c:v>66.66666666666667</c:v>
                </c:pt>
                <c:pt idx="23">
                  <c:v>58.67528535777114</c:v>
                </c:pt>
                <c:pt idx="24">
                  <c:v>64.4995492368113</c:v>
                </c:pt>
                <c:pt idx="25">
                  <c:v>61.68456836263478</c:v>
                </c:pt>
                <c:pt idx="26">
                  <c:v>58.52697628966722</c:v>
                </c:pt>
                <c:pt idx="27">
                  <c:v>66.0698205273188</c:v>
                </c:pt>
                <c:pt idx="28">
                  <c:v>67.1477254064707</c:v>
                </c:pt>
                <c:pt idx="29">
                  <c:v>67.1296104648756</c:v>
                </c:pt>
                <c:pt idx="37">
                  <c:v>60.28951243285843</c:v>
                </c:pt>
                <c:pt idx="38">
                  <c:v>60.1428309460258</c:v>
                </c:pt>
                <c:pt idx="39">
                  <c:v>64.34496068326936</c:v>
                </c:pt>
                <c:pt idx="40">
                  <c:v>66.92687230092216</c:v>
                </c:pt>
                <c:pt idx="41">
                  <c:v>68.06089528855171</c:v>
                </c:pt>
                <c:pt idx="42">
                  <c:v>60.66819155652614</c:v>
                </c:pt>
                <c:pt idx="43">
                  <c:v>60.34575740000201</c:v>
                </c:pt>
                <c:pt idx="44">
                  <c:v>68.05584090068616</c:v>
                </c:pt>
                <c:pt idx="45">
                  <c:v>66.99894851864831</c:v>
                </c:pt>
                <c:pt idx="46">
                  <c:v>67.7025024695423</c:v>
                </c:pt>
                <c:pt idx="47">
                  <c:v>59.70421002308952</c:v>
                </c:pt>
                <c:pt idx="48">
                  <c:v>67.37675236666487</c:v>
                </c:pt>
                <c:pt idx="49">
                  <c:v>68.20971600957037</c:v>
                </c:pt>
                <c:pt idx="50">
                  <c:v>66.40562670585768</c:v>
                </c:pt>
                <c:pt idx="51">
                  <c:v>67.09402151962965</c:v>
                </c:pt>
                <c:pt idx="52">
                  <c:v>61.04135931745262</c:v>
                </c:pt>
                <c:pt idx="53">
                  <c:v>63.04541680760124</c:v>
                </c:pt>
                <c:pt idx="54">
                  <c:v>68.5285580124647</c:v>
                </c:pt>
                <c:pt idx="55">
                  <c:v>68.82112948249947</c:v>
                </c:pt>
                <c:pt idx="56">
                  <c:v>68.21179729981184</c:v>
                </c:pt>
                <c:pt idx="57">
                  <c:v>68.2205915602968</c:v>
                </c:pt>
                <c:pt idx="58">
                  <c:v>67.14908039882305</c:v>
                </c:pt>
                <c:pt idx="59">
                  <c:v>67.10923167811945</c:v>
                </c:pt>
                <c:pt idx="60">
                  <c:v>63.76936138490847</c:v>
                </c:pt>
                <c:pt idx="61">
                  <c:v>63.68418872457646</c:v>
                </c:pt>
                <c:pt idx="62">
                  <c:v>66.34309882401485</c:v>
                </c:pt>
                <c:pt idx="63">
                  <c:v>59.69723405347154</c:v>
                </c:pt>
                <c:pt idx="71">
                  <c:v>66.90398466241776</c:v>
                </c:pt>
                <c:pt idx="72">
                  <c:v>67.1150187670317</c:v>
                </c:pt>
                <c:pt idx="73">
                  <c:v>60.46881331629314</c:v>
                </c:pt>
                <c:pt idx="74">
                  <c:v>67.4414106244783</c:v>
                </c:pt>
                <c:pt idx="75">
                  <c:v>67.6384512629121</c:v>
                </c:pt>
                <c:pt idx="76">
                  <c:v>59.46228192317143</c:v>
                </c:pt>
                <c:pt idx="77">
                  <c:v>66.56181647745025</c:v>
                </c:pt>
                <c:pt idx="78">
                  <c:v>67.07605101558804</c:v>
                </c:pt>
                <c:pt idx="79">
                  <c:v>67.09039257261662</c:v>
                </c:pt>
                <c:pt idx="80">
                  <c:v>67.47263856080374</c:v>
                </c:pt>
                <c:pt idx="81">
                  <c:v>66.24400451668372</c:v>
                </c:pt>
                <c:pt idx="82">
                  <c:v>67.02253855278761</c:v>
                </c:pt>
                <c:pt idx="83">
                  <c:v>66.47605581085855</c:v>
                </c:pt>
                <c:pt idx="84">
                  <c:v>66.65096068268674</c:v>
                </c:pt>
                <c:pt idx="85">
                  <c:v>67.10534432769217</c:v>
                </c:pt>
                <c:pt idx="86">
                  <c:v>67.42976066597296</c:v>
                </c:pt>
                <c:pt idx="87">
                  <c:v>61.20114006514657</c:v>
                </c:pt>
                <c:pt idx="88">
                  <c:v>66.9223156853043</c:v>
                </c:pt>
                <c:pt idx="89">
                  <c:v>66.79848426965131</c:v>
                </c:pt>
                <c:pt idx="90">
                  <c:v>69.53725008948202</c:v>
                </c:pt>
                <c:pt idx="91">
                  <c:v>66.39839856197401</c:v>
                </c:pt>
                <c:pt idx="92">
                  <c:v>67.90581773799838</c:v>
                </c:pt>
                <c:pt idx="93">
                  <c:v>67.29799258614053</c:v>
                </c:pt>
                <c:pt idx="94">
                  <c:v>66.0990837590205</c:v>
                </c:pt>
                <c:pt idx="95">
                  <c:v>66.5406809293301</c:v>
                </c:pt>
                <c:pt idx="96">
                  <c:v>65.99332371895076</c:v>
                </c:pt>
                <c:pt idx="97">
                  <c:v>66.20204081632647</c:v>
                </c:pt>
                <c:pt idx="105">
                  <c:v>66.65563906665145</c:v>
                </c:pt>
                <c:pt idx="106">
                  <c:v>59.37444165344148</c:v>
                </c:pt>
                <c:pt idx="107">
                  <c:v>67.9442687059161</c:v>
                </c:pt>
                <c:pt idx="108">
                  <c:v>67.9021489779753</c:v>
                </c:pt>
                <c:pt idx="109">
                  <c:v>68.30305971767574</c:v>
                </c:pt>
                <c:pt idx="110">
                  <c:v>67.77985872198356</c:v>
                </c:pt>
                <c:pt idx="111">
                  <c:v>68.5564130682171</c:v>
                </c:pt>
                <c:pt idx="112">
                  <c:v>62.23149198948972</c:v>
                </c:pt>
                <c:pt idx="113">
                  <c:v>68.06179456199593</c:v>
                </c:pt>
                <c:pt idx="114">
                  <c:v>70.78170969212281</c:v>
                </c:pt>
                <c:pt idx="115">
                  <c:v>70.2188266172925</c:v>
                </c:pt>
                <c:pt idx="116">
                  <c:v>66.07751779222774</c:v>
                </c:pt>
                <c:pt idx="117">
                  <c:v>67.22023216906668</c:v>
                </c:pt>
                <c:pt idx="118">
                  <c:v>67.78650715083091</c:v>
                </c:pt>
                <c:pt idx="119">
                  <c:v>64.65016931492575</c:v>
                </c:pt>
                <c:pt idx="120">
                  <c:v>64.4316723862771</c:v>
                </c:pt>
                <c:pt idx="121">
                  <c:v>66.57367117070223</c:v>
                </c:pt>
                <c:pt idx="122">
                  <c:v>65.32317650609301</c:v>
                </c:pt>
                <c:pt idx="123">
                  <c:v>66.4471973455654</c:v>
                </c:pt>
                <c:pt idx="124">
                  <c:v>64.87606739938914</c:v>
                </c:pt>
                <c:pt idx="125">
                  <c:v>67.91979691240815</c:v>
                </c:pt>
                <c:pt idx="126">
                  <c:v>58.84881407646397</c:v>
                </c:pt>
                <c:pt idx="127">
                  <c:v>67.80533602954829</c:v>
                </c:pt>
                <c:pt idx="128">
                  <c:v>68.24742054876662</c:v>
                </c:pt>
                <c:pt idx="129">
                  <c:v>67.88661015028684</c:v>
                </c:pt>
                <c:pt idx="130">
                  <c:v>67.6438191038324</c:v>
                </c:pt>
                <c:pt idx="139">
                  <c:v>58.45574743376005</c:v>
                </c:pt>
                <c:pt idx="140">
                  <c:v>68.21295835495174</c:v>
                </c:pt>
                <c:pt idx="141">
                  <c:v>67.8613328903516</c:v>
                </c:pt>
                <c:pt idx="142">
                  <c:v>65.40955864577092</c:v>
                </c:pt>
                <c:pt idx="143">
                  <c:v>61.33718203891082</c:v>
                </c:pt>
                <c:pt idx="144">
                  <c:v>68.25838000501547</c:v>
                </c:pt>
                <c:pt idx="145">
                  <c:v>68.10638852672746</c:v>
                </c:pt>
                <c:pt idx="146">
                  <c:v>58.51737322663548</c:v>
                </c:pt>
                <c:pt idx="147">
                  <c:v>60.26158429649038</c:v>
                </c:pt>
                <c:pt idx="148">
                  <c:v>68.54728611616745</c:v>
                </c:pt>
                <c:pt idx="149">
                  <c:v>60.14090387224714</c:v>
                </c:pt>
                <c:pt idx="150">
                  <c:v>59.71171133503366</c:v>
                </c:pt>
                <c:pt idx="151">
                  <c:v>64.54018489919397</c:v>
                </c:pt>
                <c:pt idx="152">
                  <c:v>64.90447940485347</c:v>
                </c:pt>
                <c:pt idx="153">
                  <c:v>68.24854506890677</c:v>
                </c:pt>
                <c:pt idx="154">
                  <c:v>69.37246753246748</c:v>
                </c:pt>
                <c:pt idx="155">
                  <c:v>61.38507876205568</c:v>
                </c:pt>
                <c:pt idx="156">
                  <c:v>67.22560812902259</c:v>
                </c:pt>
                <c:pt idx="157">
                  <c:v>67.70677131523252</c:v>
                </c:pt>
                <c:pt idx="158">
                  <c:v>66.65457068146647</c:v>
                </c:pt>
                <c:pt idx="159">
                  <c:v>67.69045307615987</c:v>
                </c:pt>
                <c:pt idx="160">
                  <c:v>68.15951583270287</c:v>
                </c:pt>
                <c:pt idx="161">
                  <c:v>67.7639639063782</c:v>
                </c:pt>
                <c:pt idx="162">
                  <c:v>66.81983148332874</c:v>
                </c:pt>
                <c:pt idx="163">
                  <c:v>68.4746807199473</c:v>
                </c:pt>
              </c:numCache>
            </c:numRef>
          </c:xVal>
          <c:yVal>
            <c:numRef>
              <c:f>'glass all'!$W$364:$W$527</c:f>
              <c:numCache>
                <c:formatCode>0.00</c:formatCode>
                <c:ptCount val="164"/>
                <c:pt idx="0">
                  <c:v>5.62860791826309</c:v>
                </c:pt>
                <c:pt idx="1">
                  <c:v>6.92316505400423</c:v>
                </c:pt>
                <c:pt idx="2">
                  <c:v>6.490859619900888</c:v>
                </c:pt>
                <c:pt idx="3">
                  <c:v>6.204000123524143</c:v>
                </c:pt>
                <c:pt idx="4">
                  <c:v>5.715079659133011</c:v>
                </c:pt>
                <c:pt idx="5">
                  <c:v>5.968420726095814</c:v>
                </c:pt>
                <c:pt idx="6">
                  <c:v>5.699353169469599</c:v>
                </c:pt>
                <c:pt idx="7">
                  <c:v>5.57634341544538</c:v>
                </c:pt>
                <c:pt idx="8">
                  <c:v>5.637612885972311</c:v>
                </c:pt>
                <c:pt idx="9">
                  <c:v>6.155337824045721</c:v>
                </c:pt>
                <c:pt idx="10">
                  <c:v>5.765230619573429</c:v>
                </c:pt>
                <c:pt idx="11">
                  <c:v>4.978900360537528</c:v>
                </c:pt>
                <c:pt idx="12">
                  <c:v>5.519569105773213</c:v>
                </c:pt>
                <c:pt idx="13">
                  <c:v>5.231854417964022</c:v>
                </c:pt>
                <c:pt idx="14">
                  <c:v>5.809600968095905</c:v>
                </c:pt>
                <c:pt idx="15">
                  <c:v>5.985846578559729</c:v>
                </c:pt>
                <c:pt idx="16">
                  <c:v>5.696959780752436</c:v>
                </c:pt>
                <c:pt idx="17">
                  <c:v>4.980018444512757</c:v>
                </c:pt>
                <c:pt idx="18">
                  <c:v>5.341758798647236</c:v>
                </c:pt>
                <c:pt idx="19">
                  <c:v>5.800054050682908</c:v>
                </c:pt>
                <c:pt idx="20">
                  <c:v>6.314502424669456</c:v>
                </c:pt>
                <c:pt idx="21">
                  <c:v>5.56202769157809</c:v>
                </c:pt>
                <c:pt idx="22">
                  <c:v>5.574160433163281</c:v>
                </c:pt>
                <c:pt idx="23">
                  <c:v>5.507711819334776</c:v>
                </c:pt>
                <c:pt idx="24">
                  <c:v>5.827798099540947</c:v>
                </c:pt>
                <c:pt idx="25">
                  <c:v>5.572222847956748</c:v>
                </c:pt>
                <c:pt idx="26">
                  <c:v>5.253304531193746</c:v>
                </c:pt>
                <c:pt idx="27">
                  <c:v>6.263743167682353</c:v>
                </c:pt>
                <c:pt idx="28">
                  <c:v>5.653637707341106</c:v>
                </c:pt>
                <c:pt idx="29">
                  <c:v>5.939272260628388</c:v>
                </c:pt>
                <c:pt idx="37">
                  <c:v>5.85661253862585</c:v>
                </c:pt>
                <c:pt idx="38">
                  <c:v>5.644980541575824</c:v>
                </c:pt>
                <c:pt idx="39">
                  <c:v>5.92625289999384</c:v>
                </c:pt>
                <c:pt idx="40">
                  <c:v>5.136069424641236</c:v>
                </c:pt>
                <c:pt idx="41">
                  <c:v>5.170121316443171</c:v>
                </c:pt>
                <c:pt idx="42">
                  <c:v>5.477183576729211</c:v>
                </c:pt>
                <c:pt idx="43">
                  <c:v>5.27285122663492</c:v>
                </c:pt>
                <c:pt idx="44">
                  <c:v>5.342688088096311</c:v>
                </c:pt>
                <c:pt idx="45">
                  <c:v>5.604807950023708</c:v>
                </c:pt>
                <c:pt idx="46">
                  <c:v>6.061697398748766</c:v>
                </c:pt>
                <c:pt idx="47">
                  <c:v>5.387893767863862</c:v>
                </c:pt>
                <c:pt idx="48">
                  <c:v>5.857948373079508</c:v>
                </c:pt>
                <c:pt idx="49">
                  <c:v>5.964839280141475</c:v>
                </c:pt>
                <c:pt idx="50">
                  <c:v>6.112744068864162</c:v>
                </c:pt>
                <c:pt idx="51">
                  <c:v>6.558412642523534</c:v>
                </c:pt>
                <c:pt idx="52">
                  <c:v>5.516295096511953</c:v>
                </c:pt>
                <c:pt idx="53">
                  <c:v>5.514385576499283</c:v>
                </c:pt>
                <c:pt idx="54">
                  <c:v>5.601681891914965</c:v>
                </c:pt>
                <c:pt idx="55">
                  <c:v>6.45725328997822</c:v>
                </c:pt>
                <c:pt idx="56">
                  <c:v>5.882109702896603</c:v>
                </c:pt>
                <c:pt idx="57">
                  <c:v>5.896076134097963</c:v>
                </c:pt>
                <c:pt idx="58">
                  <c:v>5.958433402992212</c:v>
                </c:pt>
                <c:pt idx="59">
                  <c:v>5.739871272659433</c:v>
                </c:pt>
                <c:pt idx="60">
                  <c:v>5.823945995195889</c:v>
                </c:pt>
                <c:pt idx="61">
                  <c:v>5.667743672590197</c:v>
                </c:pt>
                <c:pt idx="62">
                  <c:v>6.129564679182999</c:v>
                </c:pt>
                <c:pt idx="63">
                  <c:v>5.20962693077436</c:v>
                </c:pt>
                <c:pt idx="71">
                  <c:v>5.723612622415668</c:v>
                </c:pt>
                <c:pt idx="72">
                  <c:v>5.62599619517713</c:v>
                </c:pt>
                <c:pt idx="73">
                  <c:v>5.832112465322154</c:v>
                </c:pt>
                <c:pt idx="74">
                  <c:v>5.727607761692424</c:v>
                </c:pt>
                <c:pt idx="75">
                  <c:v>5.70426341174911</c:v>
                </c:pt>
                <c:pt idx="76">
                  <c:v>5.106888361045129</c:v>
                </c:pt>
                <c:pt idx="77">
                  <c:v>5.909801062389337</c:v>
                </c:pt>
                <c:pt idx="78">
                  <c:v>5.694070772832759</c:v>
                </c:pt>
                <c:pt idx="79">
                  <c:v>5.62200218210264</c:v>
                </c:pt>
                <c:pt idx="80">
                  <c:v>5.672405434121082</c:v>
                </c:pt>
                <c:pt idx="81">
                  <c:v>5.878940444002444</c:v>
                </c:pt>
                <c:pt idx="82">
                  <c:v>5.771992258225634</c:v>
                </c:pt>
                <c:pt idx="83">
                  <c:v>5.776548626562142</c:v>
                </c:pt>
                <c:pt idx="84">
                  <c:v>6.05936861944401</c:v>
                </c:pt>
                <c:pt idx="85">
                  <c:v>5.872797186979498</c:v>
                </c:pt>
                <c:pt idx="86">
                  <c:v>5.801506269253355</c:v>
                </c:pt>
                <c:pt idx="87">
                  <c:v>5.407166123778502</c:v>
                </c:pt>
                <c:pt idx="88">
                  <c:v>5.863433943592279</c:v>
                </c:pt>
                <c:pt idx="89">
                  <c:v>5.75006969468565</c:v>
                </c:pt>
                <c:pt idx="90">
                  <c:v>5.29938129569975</c:v>
                </c:pt>
                <c:pt idx="91">
                  <c:v>5.901217419723834</c:v>
                </c:pt>
                <c:pt idx="92">
                  <c:v>5.044751830756709</c:v>
                </c:pt>
                <c:pt idx="93">
                  <c:v>5.814613000587435</c:v>
                </c:pt>
                <c:pt idx="94">
                  <c:v>6.168409957025864</c:v>
                </c:pt>
                <c:pt idx="95">
                  <c:v>5.997796933897909</c:v>
                </c:pt>
                <c:pt idx="96">
                  <c:v>5.956210857528968</c:v>
                </c:pt>
                <c:pt idx="97">
                  <c:v>5.723469387755101</c:v>
                </c:pt>
                <c:pt idx="105">
                  <c:v>5.217777869674442</c:v>
                </c:pt>
                <c:pt idx="106">
                  <c:v>5.575583045182717</c:v>
                </c:pt>
                <c:pt idx="107">
                  <c:v>4.991656685400737</c:v>
                </c:pt>
                <c:pt idx="108">
                  <c:v>5.180590274563055</c:v>
                </c:pt>
                <c:pt idx="109">
                  <c:v>5.365606831958197</c:v>
                </c:pt>
                <c:pt idx="110">
                  <c:v>5.521853307004866</c:v>
                </c:pt>
                <c:pt idx="111">
                  <c:v>5.862696819846471</c:v>
                </c:pt>
                <c:pt idx="112">
                  <c:v>5.001584721242422</c:v>
                </c:pt>
                <c:pt idx="113">
                  <c:v>5.108584528640907</c:v>
                </c:pt>
                <c:pt idx="114">
                  <c:v>4.994198814900757</c:v>
                </c:pt>
                <c:pt idx="115">
                  <c:v>6.029685544828427</c:v>
                </c:pt>
                <c:pt idx="116">
                  <c:v>6.348881265680199</c:v>
                </c:pt>
                <c:pt idx="117">
                  <c:v>5.715957261185066</c:v>
                </c:pt>
                <c:pt idx="118">
                  <c:v>5.691176780335739</c:v>
                </c:pt>
                <c:pt idx="119">
                  <c:v>5.510810106798646</c:v>
                </c:pt>
                <c:pt idx="120">
                  <c:v>5.536721985208982</c:v>
                </c:pt>
                <c:pt idx="121">
                  <c:v>5.872249172409485</c:v>
                </c:pt>
                <c:pt idx="122">
                  <c:v>5.61227144537063</c:v>
                </c:pt>
                <c:pt idx="123">
                  <c:v>6.135779740173286</c:v>
                </c:pt>
                <c:pt idx="124">
                  <c:v>5.418545220336166</c:v>
                </c:pt>
                <c:pt idx="125">
                  <c:v>5.524023776108311</c:v>
                </c:pt>
                <c:pt idx="126">
                  <c:v>4.973560244503313</c:v>
                </c:pt>
                <c:pt idx="127">
                  <c:v>5.64451230835895</c:v>
                </c:pt>
                <c:pt idx="128">
                  <c:v>5.824700700949074</c:v>
                </c:pt>
                <c:pt idx="129">
                  <c:v>5.321329611355466</c:v>
                </c:pt>
                <c:pt idx="130">
                  <c:v>5.438939230193698</c:v>
                </c:pt>
                <c:pt idx="139">
                  <c:v>4.875593721493506</c:v>
                </c:pt>
                <c:pt idx="140">
                  <c:v>5.865037430776885</c:v>
                </c:pt>
                <c:pt idx="141">
                  <c:v>5.362500908458526</c:v>
                </c:pt>
                <c:pt idx="142">
                  <c:v>5.128285981563817</c:v>
                </c:pt>
                <c:pt idx="143">
                  <c:v>4.428790262913831</c:v>
                </c:pt>
                <c:pt idx="144">
                  <c:v>6.054083423890328</c:v>
                </c:pt>
                <c:pt idx="145">
                  <c:v>6.268578878748368</c:v>
                </c:pt>
                <c:pt idx="146">
                  <c:v>5.242264056329788</c:v>
                </c:pt>
                <c:pt idx="147">
                  <c:v>5.535951993576605</c:v>
                </c:pt>
                <c:pt idx="148">
                  <c:v>5.379157703127584</c:v>
                </c:pt>
                <c:pt idx="149">
                  <c:v>6.482621855756184</c:v>
                </c:pt>
                <c:pt idx="150">
                  <c:v>6.399213948237655</c:v>
                </c:pt>
                <c:pt idx="151">
                  <c:v>5.475047071019061</c:v>
                </c:pt>
                <c:pt idx="152">
                  <c:v>5.47623312715356</c:v>
                </c:pt>
                <c:pt idx="153">
                  <c:v>5.726734162931386</c:v>
                </c:pt>
                <c:pt idx="154">
                  <c:v>5.294545454545453</c:v>
                </c:pt>
                <c:pt idx="155">
                  <c:v>5.222118442179939</c:v>
                </c:pt>
                <c:pt idx="156">
                  <c:v>5.84380236740706</c:v>
                </c:pt>
                <c:pt idx="157">
                  <c:v>5.94710142615576</c:v>
                </c:pt>
                <c:pt idx="158">
                  <c:v>5.576604941565718</c:v>
                </c:pt>
                <c:pt idx="159">
                  <c:v>5.911219689130228</c:v>
                </c:pt>
                <c:pt idx="160">
                  <c:v>5.50416081270939</c:v>
                </c:pt>
                <c:pt idx="161">
                  <c:v>6.185347353169909</c:v>
                </c:pt>
                <c:pt idx="162">
                  <c:v>6.3862300231339</c:v>
                </c:pt>
                <c:pt idx="163">
                  <c:v>5.736415988440044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30287720"/>
        <c:axId val="-2130279592"/>
      </c:scatterChart>
      <c:valAx>
        <c:axId val="-2130287720"/>
        <c:scaling>
          <c:orientation val="minMax"/>
          <c:max val="76.0"/>
          <c:min val="45.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GB" dirty="0"/>
                  <a:t>SiO</a:t>
                </a:r>
                <a:r>
                  <a:rPr lang="en-GB" baseline="-25000" dirty="0"/>
                  <a:t>2</a:t>
                </a:r>
                <a:r>
                  <a:rPr lang="en-GB" dirty="0"/>
                  <a:t> in wt.%</a:t>
                </a:r>
              </a:p>
            </c:rich>
          </c:tx>
          <c:layout/>
          <c:overlay val="0"/>
          <c:spPr>
            <a:noFill/>
            <a:ln w="25400">
              <a:noFill/>
            </a:ln>
          </c:spPr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-2130279592"/>
        <c:crosses val="autoZero"/>
        <c:crossBetween val="midCat"/>
        <c:majorUnit val="4.0"/>
        <c:minorUnit val="1.0"/>
      </c:valAx>
      <c:valAx>
        <c:axId val="-2130279592"/>
        <c:scaling>
          <c:orientation val="minMax"/>
          <c:max val="10.0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GB" dirty="0"/>
                  <a:t>Na</a:t>
                </a:r>
                <a:r>
                  <a:rPr lang="en-GB" baseline="-25000" dirty="0"/>
                  <a:t>2</a:t>
                </a:r>
                <a:r>
                  <a:rPr lang="en-GB" dirty="0"/>
                  <a:t>O in wt. %</a:t>
                </a:r>
              </a:p>
            </c:rich>
          </c:tx>
          <c:layout/>
          <c:overlay val="0"/>
          <c:spPr>
            <a:noFill/>
            <a:ln w="25400">
              <a:noFill/>
            </a:ln>
          </c:spPr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-2130287720"/>
        <c:crosses val="autoZero"/>
        <c:crossBetween val="midCat"/>
        <c:majorUnit val="2.0"/>
        <c:minorUnit val="0.5"/>
      </c:valAx>
      <c:spPr>
        <a:noFill/>
        <a:ln w="6350">
          <a:solidFill>
            <a:schemeClr val="tx1"/>
          </a:solidFill>
        </a:ln>
      </c:spPr>
    </c:plotArea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3706015505688"/>
          <c:y val="0.0801399825021872"/>
          <c:w val="0.813292288401339"/>
          <c:h val="0.697856974714522"/>
        </c:manualLayout>
      </c:layout>
      <c:scatterChart>
        <c:scatterStyle val="lineMarker"/>
        <c:varyColors val="0"/>
        <c:ser>
          <c:idx val="0"/>
          <c:order val="0"/>
          <c:spPr>
            <a:ln w="3175">
              <a:solidFill>
                <a:srgbClr val="000000"/>
              </a:solidFill>
              <a:prstDash val="solid"/>
            </a:ln>
          </c:spPr>
          <c:marker>
            <c:symbol val="diamond"/>
            <c:size val="5"/>
            <c:spPr>
              <a:noFill/>
              <a:ln w="9525">
                <a:noFill/>
              </a:ln>
            </c:spPr>
          </c:marker>
          <c:xVal>
            <c:numRef>
              <c:f>([2]Sheet2!$J$31:$J$35,[2]Sheet2!$I$35:$I$36)</c:f>
              <c:numCache>
                <c:formatCode>General</c:formatCode>
                <c:ptCount val="7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</c:numCache>
            </c:numRef>
          </c:xVal>
          <c:yVal>
            <c:numRef>
              <c:f>([2]Sheet2!$K$31:$K$35,[2]Sheet2!$J$35:$J$36)</c:f>
              <c:numCache>
                <c:formatCode>General</c:formatCode>
                <c:ptCount val="7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</c:numCache>
            </c:numRef>
          </c:yVal>
          <c:smooth val="0"/>
        </c:ser>
        <c:ser>
          <c:idx val="3"/>
          <c:order val="1"/>
          <c:spPr>
            <a:ln w="12700">
              <a:solidFill>
                <a:schemeClr val="tx1"/>
              </a:solidFill>
            </a:ln>
          </c:spPr>
          <c:marker>
            <c:symbol val="none"/>
          </c:marker>
          <c:xVal>
            <c:numRef>
              <c:f>[2]Sheet2!$I$32:$I$33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xVal>
          <c:yVal>
            <c:numRef>
              <c:f>[2]Sheet2!$J$32:$J$33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yVal>
          <c:smooth val="0"/>
        </c:ser>
        <c:ser>
          <c:idx val="1"/>
          <c:order val="2"/>
          <c:spPr>
            <a:ln w="3175">
              <a:solidFill>
                <a:srgbClr val="000000"/>
              </a:solidFill>
              <a:prstDash val="solid"/>
            </a:ln>
          </c:spPr>
          <c:marker>
            <c:symbol val="square"/>
            <c:size val="2"/>
            <c:spPr>
              <a:noFill/>
              <a:ln w="9525">
                <a:noFill/>
              </a:ln>
            </c:spPr>
          </c:marker>
          <c:xVal>
            <c:numRef>
              <c:f>[2]Sheet2!$I$41:$I$42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xVal>
          <c:yVal>
            <c:numRef>
              <c:f>[2]Sheet2!$J$41:$J$42</c:f>
              <c:numCache>
                <c:formatCode>General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yVal>
          <c:smooth val="0"/>
        </c:ser>
        <c:ser>
          <c:idx val="8"/>
          <c:order val="3"/>
          <c:tx>
            <c:v>1st stage melt incl</c:v>
          </c:tx>
          <c:spPr>
            <a:ln>
              <a:noFill/>
            </a:ln>
          </c:spPr>
          <c:marker>
            <c:symbol val="square"/>
            <c:size val="5"/>
            <c:spPr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'Sigmarsson Keiding and Moune'!$BE$25:$CD$25</c:f>
              <c:numCache>
                <c:formatCode>0.00</c:formatCode>
                <c:ptCount val="26"/>
                <c:pt idx="0">
                  <c:v>47.94661190965092</c:v>
                </c:pt>
                <c:pt idx="1">
                  <c:v>45.76098059244126</c:v>
                </c:pt>
                <c:pt idx="2">
                  <c:v>51.15810674723062</c:v>
                </c:pt>
                <c:pt idx="3">
                  <c:v>50.6625891946993</c:v>
                </c:pt>
                <c:pt idx="4">
                  <c:v>47.58974358974356</c:v>
                </c:pt>
                <c:pt idx="5">
                  <c:v>46.30390143737164</c:v>
                </c:pt>
                <c:pt idx="6">
                  <c:v>48.09866392600205</c:v>
                </c:pt>
                <c:pt idx="7">
                  <c:v>48.2051282051282</c:v>
                </c:pt>
                <c:pt idx="8">
                  <c:v>47.51269035532995</c:v>
                </c:pt>
                <c:pt idx="9">
                  <c:v>47.005076142132</c:v>
                </c:pt>
                <c:pt idx="10">
                  <c:v>49.438202247191</c:v>
                </c:pt>
                <c:pt idx="11">
                  <c:v>47.49744637385086</c:v>
                </c:pt>
                <c:pt idx="12">
                  <c:v>45.0920245398773</c:v>
                </c:pt>
                <c:pt idx="13">
                  <c:v>49.74358974358975</c:v>
                </c:pt>
                <c:pt idx="14">
                  <c:v>48.21973550356053</c:v>
                </c:pt>
                <c:pt idx="15">
                  <c:v>50.67357512953368</c:v>
                </c:pt>
                <c:pt idx="16">
                  <c:v>48.85654885654885</c:v>
                </c:pt>
                <c:pt idx="17">
                  <c:v>50.61728395061724</c:v>
                </c:pt>
                <c:pt idx="18">
                  <c:v>49.48665297741272</c:v>
                </c:pt>
                <c:pt idx="19">
                  <c:v>50.81967213114752</c:v>
                </c:pt>
                <c:pt idx="20">
                  <c:v>49.69574036511156</c:v>
                </c:pt>
                <c:pt idx="21">
                  <c:v>49.34409687184658</c:v>
                </c:pt>
                <c:pt idx="22">
                  <c:v>47.64344262295082</c:v>
                </c:pt>
                <c:pt idx="23">
                  <c:v>48.27945776850886</c:v>
                </c:pt>
                <c:pt idx="24">
                  <c:v>46.90721649484534</c:v>
                </c:pt>
                <c:pt idx="25">
                  <c:v>51.93482688391036</c:v>
                </c:pt>
              </c:numCache>
            </c:numRef>
          </c:xVal>
          <c:yVal>
            <c:numRef>
              <c:f>'Sigmarsson Keiding and Moune'!$BE$26:$CD$26</c:f>
              <c:numCache>
                <c:formatCode>0.00</c:formatCode>
                <c:ptCount val="26"/>
                <c:pt idx="0">
                  <c:v>3.655030800821355</c:v>
                </c:pt>
                <c:pt idx="1">
                  <c:v>4.014300306435135</c:v>
                </c:pt>
                <c:pt idx="2">
                  <c:v>2.98086606243706</c:v>
                </c:pt>
                <c:pt idx="3">
                  <c:v>3.06829765545362</c:v>
                </c:pt>
                <c:pt idx="4">
                  <c:v>3.394871794871795</c:v>
                </c:pt>
                <c:pt idx="5">
                  <c:v>4.178644763860368</c:v>
                </c:pt>
                <c:pt idx="6">
                  <c:v>3.504624871531346</c:v>
                </c:pt>
                <c:pt idx="7">
                  <c:v>3.425641025641025</c:v>
                </c:pt>
                <c:pt idx="8">
                  <c:v>3.482233502538071</c:v>
                </c:pt>
                <c:pt idx="9">
                  <c:v>3.50253807106599</c:v>
                </c:pt>
                <c:pt idx="10">
                  <c:v>2.941777323799795</c:v>
                </c:pt>
                <c:pt idx="11">
                  <c:v>3.575076608784474</c:v>
                </c:pt>
                <c:pt idx="12">
                  <c:v>5.357873210633945</c:v>
                </c:pt>
                <c:pt idx="13">
                  <c:v>3.025641025641026</c:v>
                </c:pt>
                <c:pt idx="14">
                  <c:v>3.367243133265513</c:v>
                </c:pt>
                <c:pt idx="15">
                  <c:v>3.077720207253886</c:v>
                </c:pt>
                <c:pt idx="16">
                  <c:v>3.284823284823285</c:v>
                </c:pt>
                <c:pt idx="17">
                  <c:v>3.16872427983539</c:v>
                </c:pt>
                <c:pt idx="18">
                  <c:v>3.018480492813142</c:v>
                </c:pt>
                <c:pt idx="19">
                  <c:v>3.206967213114754</c:v>
                </c:pt>
                <c:pt idx="20">
                  <c:v>3.154158215010142</c:v>
                </c:pt>
                <c:pt idx="21">
                  <c:v>3.118062563067609</c:v>
                </c:pt>
                <c:pt idx="22">
                  <c:v>3.719262295081967</c:v>
                </c:pt>
                <c:pt idx="23">
                  <c:v>3.493222106360792</c:v>
                </c:pt>
                <c:pt idx="24">
                  <c:v>4.0</c:v>
                </c:pt>
                <c:pt idx="25">
                  <c:v>3.258655804480651</c:v>
                </c:pt>
              </c:numCache>
            </c:numRef>
          </c:yVal>
          <c:smooth val="0"/>
        </c:ser>
        <c:ser>
          <c:idx val="7"/>
          <c:order val="4"/>
          <c:tx>
            <c:v>2nd stage tephra</c:v>
          </c:tx>
          <c:spPr>
            <a:ln>
              <a:noFill/>
            </a:ln>
          </c:spPr>
          <c:marker>
            <c:symbol val="square"/>
            <c:size val="5"/>
            <c:spPr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'Sigmarsson Keiding and Moune'!$B$25:$BB$25</c:f>
              <c:numCache>
                <c:formatCode>0.00</c:formatCode>
                <c:ptCount val="53"/>
                <c:pt idx="0">
                  <c:v>60.6961123549766</c:v>
                </c:pt>
                <c:pt idx="1">
                  <c:v>66.84595088289018</c:v>
                </c:pt>
                <c:pt idx="2">
                  <c:v>51.29744581255724</c:v>
                </c:pt>
                <c:pt idx="3">
                  <c:v>50.97442143727159</c:v>
                </c:pt>
                <c:pt idx="4">
                  <c:v>51.62753199637206</c:v>
                </c:pt>
                <c:pt idx="5">
                  <c:v>51.77511817358946</c:v>
                </c:pt>
                <c:pt idx="6">
                  <c:v>51.69636564985403</c:v>
                </c:pt>
                <c:pt idx="7">
                  <c:v>70.29000411353348</c:v>
                </c:pt>
                <c:pt idx="8">
                  <c:v>71.66513339466418</c:v>
                </c:pt>
                <c:pt idx="9">
                  <c:v>60.2570641640314</c:v>
                </c:pt>
                <c:pt idx="10">
                  <c:v>60.99888336209521</c:v>
                </c:pt>
                <c:pt idx="11">
                  <c:v>58.49018417324427</c:v>
                </c:pt>
                <c:pt idx="12">
                  <c:v>58.66843123282094</c:v>
                </c:pt>
                <c:pt idx="13">
                  <c:v>61.38623909072457</c:v>
                </c:pt>
                <c:pt idx="14">
                  <c:v>59.2675483214649</c:v>
                </c:pt>
                <c:pt idx="15">
                  <c:v>64.88775510204078</c:v>
                </c:pt>
                <c:pt idx="16">
                  <c:v>64.0543042270904</c:v>
                </c:pt>
                <c:pt idx="17">
                  <c:v>63.77768746189796</c:v>
                </c:pt>
                <c:pt idx="18">
                  <c:v>63.7790332705587</c:v>
                </c:pt>
                <c:pt idx="19">
                  <c:v>57.68804752794279</c:v>
                </c:pt>
                <c:pt idx="20">
                  <c:v>58.81823635272946</c:v>
                </c:pt>
                <c:pt idx="21">
                  <c:v>57.67572445603128</c:v>
                </c:pt>
                <c:pt idx="22">
                  <c:v>62.82807731434384</c:v>
                </c:pt>
                <c:pt idx="23">
                  <c:v>63.70605069501227</c:v>
                </c:pt>
                <c:pt idx="24">
                  <c:v>62.9278728606357</c:v>
                </c:pt>
                <c:pt idx="25">
                  <c:v>62.07416340066323</c:v>
                </c:pt>
                <c:pt idx="26">
                  <c:v>62.06441125673064</c:v>
                </c:pt>
                <c:pt idx="27">
                  <c:v>58.3983983983984</c:v>
                </c:pt>
                <c:pt idx="28">
                  <c:v>62.48589888216592</c:v>
                </c:pt>
                <c:pt idx="29">
                  <c:v>62.95886553354116</c:v>
                </c:pt>
                <c:pt idx="30">
                  <c:v>65.47039740470395</c:v>
                </c:pt>
                <c:pt idx="31">
                  <c:v>47.47085656360869</c:v>
                </c:pt>
                <c:pt idx="32">
                  <c:v>47.68313983355596</c:v>
                </c:pt>
                <c:pt idx="33">
                  <c:v>48.06515198672061</c:v>
                </c:pt>
                <c:pt idx="34">
                  <c:v>47.81727944900229</c:v>
                </c:pt>
                <c:pt idx="35">
                  <c:v>69.29594512810168</c:v>
                </c:pt>
                <c:pt idx="38">
                  <c:v>50.78672216018678</c:v>
                </c:pt>
                <c:pt idx="39">
                  <c:v>51.44168412650902</c:v>
                </c:pt>
                <c:pt idx="40">
                  <c:v>61.1189945266572</c:v>
                </c:pt>
                <c:pt idx="41">
                  <c:v>70.08141811810781</c:v>
                </c:pt>
                <c:pt idx="42">
                  <c:v>60.99888336209521</c:v>
                </c:pt>
                <c:pt idx="43">
                  <c:v>58.82828282828283</c:v>
                </c:pt>
                <c:pt idx="44">
                  <c:v>58.47209607427591</c:v>
                </c:pt>
                <c:pt idx="45">
                  <c:v>58.07136359041744</c:v>
                </c:pt>
                <c:pt idx="46">
                  <c:v>61.46267140680548</c:v>
                </c:pt>
                <c:pt idx="47">
                  <c:v>57.68804752794279</c:v>
                </c:pt>
                <c:pt idx="48">
                  <c:v>58.81823635272946</c:v>
                </c:pt>
                <c:pt idx="49">
                  <c:v>62.82807731434384</c:v>
                </c:pt>
                <c:pt idx="50">
                  <c:v>64.64564534117408</c:v>
                </c:pt>
                <c:pt idx="51">
                  <c:v>65.03744181339808</c:v>
                </c:pt>
                <c:pt idx="52">
                  <c:v>66.64986897802861</c:v>
                </c:pt>
              </c:numCache>
            </c:numRef>
          </c:xVal>
          <c:yVal>
            <c:numRef>
              <c:f>'Sigmarsson Keiding and Moune'!$B$26:$AK$26</c:f>
              <c:numCache>
                <c:formatCode>0.00</c:formatCode>
                <c:ptCount val="36"/>
                <c:pt idx="0">
                  <c:v>1.404437207408915</c:v>
                </c:pt>
                <c:pt idx="1">
                  <c:v>0.517556322305663</c:v>
                </c:pt>
                <c:pt idx="2">
                  <c:v>3.948305688409484</c:v>
                </c:pt>
                <c:pt idx="3">
                  <c:v>3.765732846122614</c:v>
                </c:pt>
                <c:pt idx="4">
                  <c:v>3.980651012798549</c:v>
                </c:pt>
                <c:pt idx="5">
                  <c:v>3.872070803580407</c:v>
                </c:pt>
                <c:pt idx="6">
                  <c:v>3.926306251887647</c:v>
                </c:pt>
                <c:pt idx="7">
                  <c:v>0.34965034965035</c:v>
                </c:pt>
                <c:pt idx="8">
                  <c:v>0.337319840539712</c:v>
                </c:pt>
                <c:pt idx="9">
                  <c:v>1.621952463531572</c:v>
                </c:pt>
                <c:pt idx="10">
                  <c:v>1.492234290934929</c:v>
                </c:pt>
                <c:pt idx="11">
                  <c:v>2.104837077514673</c:v>
                </c:pt>
                <c:pt idx="12">
                  <c:v>2.056398249007431</c:v>
                </c:pt>
                <c:pt idx="13">
                  <c:v>1.775928556931195</c:v>
                </c:pt>
                <c:pt idx="14">
                  <c:v>2.126144455747711</c:v>
                </c:pt>
                <c:pt idx="15">
                  <c:v>1.285714285714286</c:v>
                </c:pt>
                <c:pt idx="16">
                  <c:v>1.460454592204052</c:v>
                </c:pt>
                <c:pt idx="17">
                  <c:v>1.270067059540744</c:v>
                </c:pt>
                <c:pt idx="18">
                  <c:v>1.768152333124084</c:v>
                </c:pt>
                <c:pt idx="19">
                  <c:v>1.671533581713825</c:v>
                </c:pt>
                <c:pt idx="20">
                  <c:v>1.619676064787043</c:v>
                </c:pt>
                <c:pt idx="21">
                  <c:v>1.554196330091246</c:v>
                </c:pt>
                <c:pt idx="22">
                  <c:v>1.515768056968464</c:v>
                </c:pt>
                <c:pt idx="23">
                  <c:v>1.441128372853639</c:v>
                </c:pt>
                <c:pt idx="24">
                  <c:v>1.385493072534637</c:v>
                </c:pt>
                <c:pt idx="25">
                  <c:v>1.346598331825947</c:v>
                </c:pt>
                <c:pt idx="26">
                  <c:v>1.381692573402418</c:v>
                </c:pt>
                <c:pt idx="27">
                  <c:v>2.712712712712712</c:v>
                </c:pt>
                <c:pt idx="28">
                  <c:v>1.466516254743103</c:v>
                </c:pt>
                <c:pt idx="29">
                  <c:v>1.41808307351906</c:v>
                </c:pt>
                <c:pt idx="30">
                  <c:v>1.013787510137875</c:v>
                </c:pt>
                <c:pt idx="31">
                  <c:v>4.865686771414088</c:v>
                </c:pt>
                <c:pt idx="32">
                  <c:v>3.678208157813624</c:v>
                </c:pt>
                <c:pt idx="33">
                  <c:v>3.454715219421102</c:v>
                </c:pt>
                <c:pt idx="34">
                  <c:v>4.79084371518282</c:v>
                </c:pt>
                <c:pt idx="35">
                  <c:v>0.30260238047206</c:v>
                </c:pt>
              </c:numCache>
            </c:numRef>
          </c:yVal>
          <c:smooth val="0"/>
        </c:ser>
        <c:ser>
          <c:idx val="9"/>
          <c:order val="5"/>
          <c:tx>
            <c:v>18./19.05.10</c:v>
          </c:tx>
          <c:spPr>
            <a:ln>
              <a:noFill/>
            </a:ln>
          </c:spPr>
          <c:marker>
            <c:symbol val="circle"/>
            <c:size val="5"/>
            <c:spPr>
              <a:solidFill>
                <a:srgbClr val="CE0A68"/>
              </a:solidFill>
              <a:ln>
                <a:solidFill>
                  <a:schemeClr val="accent2">
                    <a:lumMod val="50000"/>
                  </a:schemeClr>
                </a:solidFill>
              </a:ln>
            </c:spPr>
          </c:marker>
          <c:xVal>
            <c:numRef>
              <c:f>'glass all'!$P$7:$P$140</c:f>
              <c:numCache>
                <c:formatCode>0.00</c:formatCode>
                <c:ptCount val="134"/>
                <c:pt idx="0">
                  <c:v>64.4462213474392</c:v>
                </c:pt>
                <c:pt idx="1">
                  <c:v>67.87453010414741</c:v>
                </c:pt>
                <c:pt idx="2">
                  <c:v>64.16803611174666</c:v>
                </c:pt>
                <c:pt idx="3">
                  <c:v>67.11611263807498</c:v>
                </c:pt>
                <c:pt idx="4">
                  <c:v>67.47919082856934</c:v>
                </c:pt>
                <c:pt idx="5">
                  <c:v>66.22584880885381</c:v>
                </c:pt>
                <c:pt idx="6">
                  <c:v>67.19431481989811</c:v>
                </c:pt>
                <c:pt idx="7">
                  <c:v>67.2993880850541</c:v>
                </c:pt>
                <c:pt idx="8">
                  <c:v>66.96532118189188</c:v>
                </c:pt>
                <c:pt idx="9">
                  <c:v>67.56798405572278</c:v>
                </c:pt>
                <c:pt idx="10">
                  <c:v>59.34401612704157</c:v>
                </c:pt>
                <c:pt idx="11">
                  <c:v>65.08739461237918</c:v>
                </c:pt>
                <c:pt idx="12">
                  <c:v>65.371637119876</c:v>
                </c:pt>
                <c:pt idx="13">
                  <c:v>67.83053767800131</c:v>
                </c:pt>
                <c:pt idx="14">
                  <c:v>66.18533400301354</c:v>
                </c:pt>
                <c:pt idx="15">
                  <c:v>66.78800037227383</c:v>
                </c:pt>
                <c:pt idx="16">
                  <c:v>66.2519073806671</c:v>
                </c:pt>
                <c:pt idx="17">
                  <c:v>66.42847554238386</c:v>
                </c:pt>
                <c:pt idx="18">
                  <c:v>68.03302553864071</c:v>
                </c:pt>
                <c:pt idx="19">
                  <c:v>67.64723832773878</c:v>
                </c:pt>
                <c:pt idx="20">
                  <c:v>67.77967566677643</c:v>
                </c:pt>
                <c:pt idx="21">
                  <c:v>66.48219466614357</c:v>
                </c:pt>
                <c:pt idx="22">
                  <c:v>67.37347977606856</c:v>
                </c:pt>
                <c:pt idx="23">
                  <c:v>67.404091675023</c:v>
                </c:pt>
                <c:pt idx="24">
                  <c:v>66.8108845476479</c:v>
                </c:pt>
                <c:pt idx="25">
                  <c:v>60.01143347148776</c:v>
                </c:pt>
                <c:pt idx="33">
                  <c:v>65.27519846533743</c:v>
                </c:pt>
                <c:pt idx="34">
                  <c:v>67.0527804350538</c:v>
                </c:pt>
                <c:pt idx="35">
                  <c:v>64.2664740182672</c:v>
                </c:pt>
                <c:pt idx="36">
                  <c:v>66.90005052640261</c:v>
                </c:pt>
                <c:pt idx="37">
                  <c:v>67.28706045525008</c:v>
                </c:pt>
                <c:pt idx="38">
                  <c:v>66.61501447620601</c:v>
                </c:pt>
                <c:pt idx="39">
                  <c:v>66.83787860258444</c:v>
                </c:pt>
                <c:pt idx="40">
                  <c:v>66.7999299337462</c:v>
                </c:pt>
                <c:pt idx="41">
                  <c:v>66.25423780893756</c:v>
                </c:pt>
                <c:pt idx="42">
                  <c:v>68.17132834856451</c:v>
                </c:pt>
                <c:pt idx="43">
                  <c:v>67.39374648942145</c:v>
                </c:pt>
                <c:pt idx="44">
                  <c:v>67.09053442544863</c:v>
                </c:pt>
                <c:pt idx="45">
                  <c:v>64.24001993935112</c:v>
                </c:pt>
                <c:pt idx="46">
                  <c:v>58.81062414300948</c:v>
                </c:pt>
                <c:pt idx="47">
                  <c:v>67.23551247679931</c:v>
                </c:pt>
                <c:pt idx="48">
                  <c:v>67.0949072886417</c:v>
                </c:pt>
                <c:pt idx="49">
                  <c:v>67.11656315972863</c:v>
                </c:pt>
                <c:pt idx="50">
                  <c:v>67.08917554683116</c:v>
                </c:pt>
                <c:pt idx="51">
                  <c:v>67.06709579549414</c:v>
                </c:pt>
                <c:pt idx="52">
                  <c:v>66.64178949768848</c:v>
                </c:pt>
                <c:pt idx="53">
                  <c:v>67.18260491950744</c:v>
                </c:pt>
                <c:pt idx="54">
                  <c:v>67.06937923839331</c:v>
                </c:pt>
                <c:pt idx="55">
                  <c:v>67.58731308532108</c:v>
                </c:pt>
                <c:pt idx="56">
                  <c:v>66.09090251289523</c:v>
                </c:pt>
                <c:pt idx="57">
                  <c:v>67.0415632881544</c:v>
                </c:pt>
                <c:pt idx="58">
                  <c:v>67.01887026306818</c:v>
                </c:pt>
                <c:pt idx="59">
                  <c:v>67.10790335790335</c:v>
                </c:pt>
                <c:pt idx="60">
                  <c:v>66.7356994929658</c:v>
                </c:pt>
                <c:pt idx="68">
                  <c:v>66.85353598272494</c:v>
                </c:pt>
                <c:pt idx="69">
                  <c:v>66.14664910224361</c:v>
                </c:pt>
                <c:pt idx="70">
                  <c:v>63.73922973113257</c:v>
                </c:pt>
                <c:pt idx="71">
                  <c:v>67.40668837675346</c:v>
                </c:pt>
                <c:pt idx="72">
                  <c:v>60.64196113798475</c:v>
                </c:pt>
                <c:pt idx="73">
                  <c:v>67.51431178959593</c:v>
                </c:pt>
                <c:pt idx="74">
                  <c:v>60.08307651078652</c:v>
                </c:pt>
                <c:pt idx="75">
                  <c:v>66.4970532682403</c:v>
                </c:pt>
                <c:pt idx="76">
                  <c:v>64.07133264624126</c:v>
                </c:pt>
                <c:pt idx="77">
                  <c:v>66.32135066116642</c:v>
                </c:pt>
                <c:pt idx="78">
                  <c:v>60.27097051685116</c:v>
                </c:pt>
                <c:pt idx="79">
                  <c:v>66.83142860141253</c:v>
                </c:pt>
                <c:pt idx="80">
                  <c:v>66.25038735667796</c:v>
                </c:pt>
                <c:pt idx="81">
                  <c:v>67.05392985695462</c:v>
                </c:pt>
                <c:pt idx="82">
                  <c:v>67.2682594420468</c:v>
                </c:pt>
                <c:pt idx="83">
                  <c:v>66.1753095653619</c:v>
                </c:pt>
                <c:pt idx="84">
                  <c:v>67.07518434573925</c:v>
                </c:pt>
                <c:pt idx="85">
                  <c:v>67.3461889715839</c:v>
                </c:pt>
                <c:pt idx="86">
                  <c:v>67.74919412232594</c:v>
                </c:pt>
                <c:pt idx="87">
                  <c:v>67.05101977558737</c:v>
                </c:pt>
                <c:pt idx="88">
                  <c:v>66.223563088202</c:v>
                </c:pt>
                <c:pt idx="89">
                  <c:v>66.19309581719673</c:v>
                </c:pt>
                <c:pt idx="90">
                  <c:v>60.20580729139976</c:v>
                </c:pt>
                <c:pt idx="91">
                  <c:v>67.10351416465895</c:v>
                </c:pt>
                <c:pt idx="92">
                  <c:v>62.31509066356034</c:v>
                </c:pt>
                <c:pt idx="93">
                  <c:v>59.71595915617062</c:v>
                </c:pt>
                <c:pt idx="94">
                  <c:v>64.38887403048935</c:v>
                </c:pt>
                <c:pt idx="95">
                  <c:v>66.89411642519607</c:v>
                </c:pt>
                <c:pt idx="96">
                  <c:v>64.99711078091468</c:v>
                </c:pt>
                <c:pt idx="97">
                  <c:v>65.21784178625084</c:v>
                </c:pt>
                <c:pt idx="105">
                  <c:v>59.66135154111506</c:v>
                </c:pt>
                <c:pt idx="106">
                  <c:v>66.8416910043704</c:v>
                </c:pt>
                <c:pt idx="107">
                  <c:v>65.99073238743539</c:v>
                </c:pt>
                <c:pt idx="108">
                  <c:v>66.7587070549471</c:v>
                </c:pt>
                <c:pt idx="109">
                  <c:v>67.03205705472573</c:v>
                </c:pt>
                <c:pt idx="110">
                  <c:v>62.17497012403675</c:v>
                </c:pt>
                <c:pt idx="111">
                  <c:v>66.47579759669155</c:v>
                </c:pt>
                <c:pt idx="112">
                  <c:v>67.4313906876349</c:v>
                </c:pt>
                <c:pt idx="113">
                  <c:v>66.928298905303</c:v>
                </c:pt>
                <c:pt idx="114">
                  <c:v>66.75120440818488</c:v>
                </c:pt>
                <c:pt idx="115">
                  <c:v>66.41307149116026</c:v>
                </c:pt>
                <c:pt idx="116">
                  <c:v>67.43484367684547</c:v>
                </c:pt>
                <c:pt idx="117">
                  <c:v>59.86611976347131</c:v>
                </c:pt>
                <c:pt idx="118">
                  <c:v>67.23641430562005</c:v>
                </c:pt>
                <c:pt idx="119">
                  <c:v>67.1436948939804</c:v>
                </c:pt>
                <c:pt idx="120">
                  <c:v>60.21425398497948</c:v>
                </c:pt>
                <c:pt idx="121">
                  <c:v>68.47628169369861</c:v>
                </c:pt>
                <c:pt idx="122">
                  <c:v>67.6306132253877</c:v>
                </c:pt>
                <c:pt idx="123">
                  <c:v>59.76076358175797</c:v>
                </c:pt>
                <c:pt idx="124">
                  <c:v>66.59478110847529</c:v>
                </c:pt>
                <c:pt idx="125">
                  <c:v>64.44368903035737</c:v>
                </c:pt>
                <c:pt idx="126">
                  <c:v>66.7068769976286</c:v>
                </c:pt>
                <c:pt idx="127">
                  <c:v>61.71850149296613</c:v>
                </c:pt>
                <c:pt idx="128">
                  <c:v>60.00310623317457</c:v>
                </c:pt>
                <c:pt idx="129">
                  <c:v>66.4693454933378</c:v>
                </c:pt>
                <c:pt idx="130">
                  <c:v>66.973719579017</c:v>
                </c:pt>
                <c:pt idx="131">
                  <c:v>66.83677729075346</c:v>
                </c:pt>
                <c:pt idx="132">
                  <c:v>67.81995851864077</c:v>
                </c:pt>
                <c:pt idx="133">
                  <c:v>67.1689989235737</c:v>
                </c:pt>
              </c:numCache>
            </c:numRef>
          </c:xVal>
          <c:yVal>
            <c:numRef>
              <c:f>'glass all'!$Q$7:$Q$140</c:f>
              <c:numCache>
                <c:formatCode>0.00</c:formatCode>
                <c:ptCount val="134"/>
                <c:pt idx="0">
                  <c:v>1.18095706728995</c:v>
                </c:pt>
                <c:pt idx="1">
                  <c:v>0.86275959820053</c:v>
                </c:pt>
                <c:pt idx="2">
                  <c:v>1.092089114471741</c:v>
                </c:pt>
                <c:pt idx="3">
                  <c:v>0.834932323808536</c:v>
                </c:pt>
                <c:pt idx="4">
                  <c:v>0.717416070530518</c:v>
                </c:pt>
                <c:pt idx="5">
                  <c:v>0.78471831426249</c:v>
                </c:pt>
                <c:pt idx="6">
                  <c:v>0.873313610069031</c:v>
                </c:pt>
                <c:pt idx="7">
                  <c:v>0.758242432924708</c:v>
                </c:pt>
                <c:pt idx="8">
                  <c:v>0.888779416443445</c:v>
                </c:pt>
                <c:pt idx="9">
                  <c:v>0.86296345760692</c:v>
                </c:pt>
                <c:pt idx="10">
                  <c:v>1.904801086106883</c:v>
                </c:pt>
                <c:pt idx="11">
                  <c:v>0.935636438412503</c:v>
                </c:pt>
                <c:pt idx="12">
                  <c:v>1.27022315557685</c:v>
                </c:pt>
                <c:pt idx="13">
                  <c:v>0.722647342015912</c:v>
                </c:pt>
                <c:pt idx="14">
                  <c:v>0.758622132931525</c:v>
                </c:pt>
                <c:pt idx="15">
                  <c:v>0.809695666111703</c:v>
                </c:pt>
                <c:pt idx="16">
                  <c:v>0.746566714799226</c:v>
                </c:pt>
                <c:pt idx="17">
                  <c:v>0.937619396743115</c:v>
                </c:pt>
                <c:pt idx="18">
                  <c:v>0.662382497296398</c:v>
                </c:pt>
                <c:pt idx="19">
                  <c:v>0.716102125928186</c:v>
                </c:pt>
                <c:pt idx="20">
                  <c:v>0.764529140599275</c:v>
                </c:pt>
                <c:pt idx="21">
                  <c:v>0.83528646505529</c:v>
                </c:pt>
                <c:pt idx="22">
                  <c:v>0.749824736088109</c:v>
                </c:pt>
                <c:pt idx="23">
                  <c:v>0.665750054273102</c:v>
                </c:pt>
                <c:pt idx="24">
                  <c:v>0.766560454439026</c:v>
                </c:pt>
                <c:pt idx="25">
                  <c:v>1.877335184466812</c:v>
                </c:pt>
                <c:pt idx="33">
                  <c:v>1.132629946327626</c:v>
                </c:pt>
                <c:pt idx="34">
                  <c:v>0.858877843863079</c:v>
                </c:pt>
                <c:pt idx="35">
                  <c:v>1.363331441250839</c:v>
                </c:pt>
                <c:pt idx="36">
                  <c:v>0.793986326936759</c:v>
                </c:pt>
                <c:pt idx="37">
                  <c:v>0.746512197111854</c:v>
                </c:pt>
                <c:pt idx="38">
                  <c:v>0.893039187701341</c:v>
                </c:pt>
                <c:pt idx="39">
                  <c:v>0.847906730259672</c:v>
                </c:pt>
                <c:pt idx="40">
                  <c:v>0.938681724041999</c:v>
                </c:pt>
                <c:pt idx="41">
                  <c:v>0.840904202472525</c:v>
                </c:pt>
                <c:pt idx="42">
                  <c:v>0.816435377498795</c:v>
                </c:pt>
                <c:pt idx="43">
                  <c:v>0.858141421706297</c:v>
                </c:pt>
                <c:pt idx="44">
                  <c:v>0.770417620196539</c:v>
                </c:pt>
                <c:pt idx="45">
                  <c:v>1.249324969883272</c:v>
                </c:pt>
                <c:pt idx="46">
                  <c:v>1.827230714539638</c:v>
                </c:pt>
                <c:pt idx="47">
                  <c:v>0.750670241286863</c:v>
                </c:pt>
                <c:pt idx="48">
                  <c:v>0.89376417349902</c:v>
                </c:pt>
                <c:pt idx="49">
                  <c:v>0.797310869253315</c:v>
                </c:pt>
                <c:pt idx="50">
                  <c:v>0.698516290215673</c:v>
                </c:pt>
                <c:pt idx="51">
                  <c:v>0.818966400852791</c:v>
                </c:pt>
                <c:pt idx="52">
                  <c:v>0.64473329601758</c:v>
                </c:pt>
                <c:pt idx="53">
                  <c:v>0.814748182842727</c:v>
                </c:pt>
                <c:pt idx="54">
                  <c:v>0.86697965571205</c:v>
                </c:pt>
                <c:pt idx="55">
                  <c:v>0.698504682568427</c:v>
                </c:pt>
                <c:pt idx="56">
                  <c:v>0.847624068388791</c:v>
                </c:pt>
                <c:pt idx="57">
                  <c:v>0.778158256269351</c:v>
                </c:pt>
                <c:pt idx="58">
                  <c:v>0.543281793862775</c:v>
                </c:pt>
                <c:pt idx="59">
                  <c:v>0.825143325143325</c:v>
                </c:pt>
                <c:pt idx="60">
                  <c:v>0.735556666428622</c:v>
                </c:pt>
                <c:pt idx="68">
                  <c:v>0.77758398737594</c:v>
                </c:pt>
                <c:pt idx="69">
                  <c:v>0.790399037414296</c:v>
                </c:pt>
                <c:pt idx="70">
                  <c:v>1.107650783764144</c:v>
                </c:pt>
                <c:pt idx="71">
                  <c:v>0.880928523714095</c:v>
                </c:pt>
                <c:pt idx="72">
                  <c:v>1.672542428466016</c:v>
                </c:pt>
                <c:pt idx="73">
                  <c:v>0.912635858292541</c:v>
                </c:pt>
                <c:pt idx="74">
                  <c:v>1.61720900029891</c:v>
                </c:pt>
                <c:pt idx="75">
                  <c:v>0.74932653503566</c:v>
                </c:pt>
                <c:pt idx="76">
                  <c:v>1.237806718927304</c:v>
                </c:pt>
                <c:pt idx="77">
                  <c:v>0.920153427829989</c:v>
                </c:pt>
                <c:pt idx="78">
                  <c:v>1.706110661655521</c:v>
                </c:pt>
                <c:pt idx="79">
                  <c:v>0.888874896367891</c:v>
                </c:pt>
                <c:pt idx="80">
                  <c:v>0.809833694866233</c:v>
                </c:pt>
                <c:pt idx="81">
                  <c:v>0.64002157609203</c:v>
                </c:pt>
                <c:pt idx="82">
                  <c:v>0.976727858426085</c:v>
                </c:pt>
                <c:pt idx="83">
                  <c:v>0.91415274661348</c:v>
                </c:pt>
                <c:pt idx="84">
                  <c:v>0.690206856943604</c:v>
                </c:pt>
                <c:pt idx="85">
                  <c:v>0.904863378226594</c:v>
                </c:pt>
                <c:pt idx="86">
                  <c:v>0.649935111148323</c:v>
                </c:pt>
                <c:pt idx="87">
                  <c:v>0.74907527948257</c:v>
                </c:pt>
                <c:pt idx="88">
                  <c:v>0.900965835375523</c:v>
                </c:pt>
                <c:pt idx="89">
                  <c:v>0.755764794304623</c:v>
                </c:pt>
                <c:pt idx="90">
                  <c:v>1.940205192329374</c:v>
                </c:pt>
                <c:pt idx="91">
                  <c:v>0.749771537758578</c:v>
                </c:pt>
                <c:pt idx="92">
                  <c:v>1.409176657354622</c:v>
                </c:pt>
                <c:pt idx="93">
                  <c:v>1.624423365987664</c:v>
                </c:pt>
                <c:pt idx="94">
                  <c:v>1.448351060546835</c:v>
                </c:pt>
                <c:pt idx="95">
                  <c:v>0.772706028976476</c:v>
                </c:pt>
                <c:pt idx="96">
                  <c:v>1.302212316328215</c:v>
                </c:pt>
                <c:pt idx="97">
                  <c:v>1.303424338185774</c:v>
                </c:pt>
                <c:pt idx="105">
                  <c:v>1.661697516103101</c:v>
                </c:pt>
                <c:pt idx="106">
                  <c:v>0.865800865800866</c:v>
                </c:pt>
                <c:pt idx="107">
                  <c:v>1.293775116870335</c:v>
                </c:pt>
                <c:pt idx="108">
                  <c:v>0.828363494523768</c:v>
                </c:pt>
                <c:pt idx="109">
                  <c:v>0.472005713753377</c:v>
                </c:pt>
                <c:pt idx="110">
                  <c:v>1.220793670416615</c:v>
                </c:pt>
                <c:pt idx="111">
                  <c:v>1.004628061857997</c:v>
                </c:pt>
                <c:pt idx="112">
                  <c:v>0.803782505910165</c:v>
                </c:pt>
                <c:pt idx="113">
                  <c:v>0.805688681893316</c:v>
                </c:pt>
                <c:pt idx="114">
                  <c:v>0.805654861938664</c:v>
                </c:pt>
                <c:pt idx="115">
                  <c:v>0.881397866089377</c:v>
                </c:pt>
                <c:pt idx="116">
                  <c:v>0.714768766581699</c:v>
                </c:pt>
                <c:pt idx="117">
                  <c:v>1.312775880736237</c:v>
                </c:pt>
                <c:pt idx="118">
                  <c:v>0.681220003096454</c:v>
                </c:pt>
                <c:pt idx="119">
                  <c:v>0.813794380600624</c:v>
                </c:pt>
                <c:pt idx="120">
                  <c:v>1.662172911436865</c:v>
                </c:pt>
                <c:pt idx="121">
                  <c:v>0.804117417983181</c:v>
                </c:pt>
                <c:pt idx="122">
                  <c:v>0.675682582518119</c:v>
                </c:pt>
                <c:pt idx="123">
                  <c:v>1.70016250797112</c:v>
                </c:pt>
                <c:pt idx="124">
                  <c:v>0.644916150631052</c:v>
                </c:pt>
                <c:pt idx="125">
                  <c:v>1.34223348475952</c:v>
                </c:pt>
                <c:pt idx="126">
                  <c:v>0.84751005258274</c:v>
                </c:pt>
                <c:pt idx="127">
                  <c:v>1.461157228316078</c:v>
                </c:pt>
                <c:pt idx="128">
                  <c:v>1.535514599295921</c:v>
                </c:pt>
                <c:pt idx="129">
                  <c:v>0.840881042525153</c:v>
                </c:pt>
                <c:pt idx="130">
                  <c:v>0.815706221698406</c:v>
                </c:pt>
                <c:pt idx="131">
                  <c:v>0.745147150907952</c:v>
                </c:pt>
                <c:pt idx="132">
                  <c:v>0.637698506877444</c:v>
                </c:pt>
                <c:pt idx="133">
                  <c:v>0.605489773950484</c:v>
                </c:pt>
              </c:numCache>
            </c:numRef>
          </c:yVal>
          <c:smooth val="0"/>
        </c:ser>
        <c:ser>
          <c:idx val="2"/>
          <c:order val="6"/>
          <c:tx>
            <c:v>20.05.10</c:v>
          </c:tx>
          <c:spPr>
            <a:ln>
              <a:noFill/>
            </a:ln>
          </c:spPr>
          <c:marker>
            <c:symbol val="circle"/>
            <c:size val="5"/>
            <c:spPr>
              <a:solidFill>
                <a:srgbClr val="00CC99"/>
              </a:solidFill>
              <a:ln>
                <a:solidFill>
                  <a:srgbClr val="008000"/>
                </a:solidFill>
              </a:ln>
            </c:spPr>
          </c:marker>
          <c:xVal>
            <c:numRef>
              <c:f>'glass all'!$P$149:$P$356</c:f>
              <c:numCache>
                <c:formatCode>0.00</c:formatCode>
                <c:ptCount val="208"/>
                <c:pt idx="0">
                  <c:v>58.3782181658371</c:v>
                </c:pt>
                <c:pt idx="1">
                  <c:v>67.05511714687711</c:v>
                </c:pt>
                <c:pt idx="2">
                  <c:v>67.01734080152116</c:v>
                </c:pt>
                <c:pt idx="3">
                  <c:v>67.04475213252559</c:v>
                </c:pt>
                <c:pt idx="4">
                  <c:v>67.31074725114988</c:v>
                </c:pt>
                <c:pt idx="5">
                  <c:v>67.34239776875432</c:v>
                </c:pt>
                <c:pt idx="6">
                  <c:v>67.34159821365419</c:v>
                </c:pt>
                <c:pt idx="7">
                  <c:v>67.10607767325273</c:v>
                </c:pt>
                <c:pt idx="8">
                  <c:v>67.59463674477953</c:v>
                </c:pt>
                <c:pt idx="9">
                  <c:v>67.39388068468728</c:v>
                </c:pt>
                <c:pt idx="10">
                  <c:v>67.72246104524684</c:v>
                </c:pt>
                <c:pt idx="11">
                  <c:v>57.65412589396058</c:v>
                </c:pt>
                <c:pt idx="12">
                  <c:v>65.28793395210502</c:v>
                </c:pt>
                <c:pt idx="13">
                  <c:v>64.03198523758265</c:v>
                </c:pt>
                <c:pt idx="14">
                  <c:v>63.84951038636457</c:v>
                </c:pt>
                <c:pt idx="15">
                  <c:v>66.16850057480703</c:v>
                </c:pt>
                <c:pt idx="16">
                  <c:v>68.0364314400459</c:v>
                </c:pt>
                <c:pt idx="17">
                  <c:v>58.37706281641832</c:v>
                </c:pt>
                <c:pt idx="18">
                  <c:v>58.31723743242274</c:v>
                </c:pt>
                <c:pt idx="19">
                  <c:v>66.76764334897957</c:v>
                </c:pt>
                <c:pt idx="20">
                  <c:v>63.69969759208992</c:v>
                </c:pt>
                <c:pt idx="21">
                  <c:v>63.8086531350152</c:v>
                </c:pt>
                <c:pt idx="22">
                  <c:v>59.74248486713859</c:v>
                </c:pt>
                <c:pt idx="23">
                  <c:v>67.36705947058044</c:v>
                </c:pt>
                <c:pt idx="24">
                  <c:v>67.92988959954373</c:v>
                </c:pt>
                <c:pt idx="25">
                  <c:v>68.03411278103116</c:v>
                </c:pt>
                <c:pt idx="26">
                  <c:v>68.09320649955091</c:v>
                </c:pt>
                <c:pt idx="27">
                  <c:v>64.87855381086263</c:v>
                </c:pt>
                <c:pt idx="28">
                  <c:v>64.67190481991311</c:v>
                </c:pt>
                <c:pt idx="36">
                  <c:v>68.60436645582534</c:v>
                </c:pt>
                <c:pt idx="37">
                  <c:v>66.45659255063021</c:v>
                </c:pt>
                <c:pt idx="38">
                  <c:v>67.6962294863789</c:v>
                </c:pt>
                <c:pt idx="39">
                  <c:v>67.69495401032064</c:v>
                </c:pt>
                <c:pt idx="40">
                  <c:v>67.6977463543968</c:v>
                </c:pt>
                <c:pt idx="41">
                  <c:v>67.92608791185795</c:v>
                </c:pt>
                <c:pt idx="42">
                  <c:v>67.9178903890659</c:v>
                </c:pt>
                <c:pt idx="43">
                  <c:v>68.0621863141143</c:v>
                </c:pt>
                <c:pt idx="44">
                  <c:v>68.2511683545715</c:v>
                </c:pt>
                <c:pt idx="45">
                  <c:v>60.8301956290415</c:v>
                </c:pt>
                <c:pt idx="46">
                  <c:v>67.75499821946379</c:v>
                </c:pt>
                <c:pt idx="47">
                  <c:v>67.8229039567718</c:v>
                </c:pt>
                <c:pt idx="48">
                  <c:v>67.57652722951537</c:v>
                </c:pt>
                <c:pt idx="49">
                  <c:v>60.64835386790548</c:v>
                </c:pt>
                <c:pt idx="50">
                  <c:v>59.24630844954881</c:v>
                </c:pt>
                <c:pt idx="51">
                  <c:v>67.78968286486931</c:v>
                </c:pt>
                <c:pt idx="52">
                  <c:v>66.87796824361508</c:v>
                </c:pt>
                <c:pt idx="53">
                  <c:v>67.24230976794387</c:v>
                </c:pt>
                <c:pt idx="54">
                  <c:v>63.70858774166675</c:v>
                </c:pt>
                <c:pt idx="55">
                  <c:v>67.7311617359035</c:v>
                </c:pt>
                <c:pt idx="56">
                  <c:v>61.55393665985917</c:v>
                </c:pt>
                <c:pt idx="57">
                  <c:v>65.41518670425517</c:v>
                </c:pt>
                <c:pt idx="58">
                  <c:v>67.55188914061628</c:v>
                </c:pt>
                <c:pt idx="59">
                  <c:v>67.41430211579461</c:v>
                </c:pt>
                <c:pt idx="60">
                  <c:v>58.94919408441341</c:v>
                </c:pt>
                <c:pt idx="61">
                  <c:v>67.4916311703925</c:v>
                </c:pt>
                <c:pt idx="62">
                  <c:v>59.4824433065106</c:v>
                </c:pt>
                <c:pt idx="63">
                  <c:v>67.54951895868703</c:v>
                </c:pt>
                <c:pt idx="64">
                  <c:v>59.61172131479754</c:v>
                </c:pt>
                <c:pt idx="65">
                  <c:v>60.75917110909518</c:v>
                </c:pt>
                <c:pt idx="73">
                  <c:v>67.16892010354462</c:v>
                </c:pt>
                <c:pt idx="74">
                  <c:v>68.2662649738182</c:v>
                </c:pt>
                <c:pt idx="75">
                  <c:v>67.7540409652194</c:v>
                </c:pt>
                <c:pt idx="76">
                  <c:v>66.6697717745691</c:v>
                </c:pt>
                <c:pt idx="77">
                  <c:v>67.66458378669651</c:v>
                </c:pt>
                <c:pt idx="78">
                  <c:v>67.83265823049788</c:v>
                </c:pt>
                <c:pt idx="79">
                  <c:v>67.42250583400447</c:v>
                </c:pt>
                <c:pt idx="80">
                  <c:v>51.75866548024504</c:v>
                </c:pt>
                <c:pt idx="81">
                  <c:v>67.04221542558727</c:v>
                </c:pt>
                <c:pt idx="82">
                  <c:v>51.20848548078595</c:v>
                </c:pt>
                <c:pt idx="83">
                  <c:v>66.75428298338752</c:v>
                </c:pt>
                <c:pt idx="84">
                  <c:v>68.37137748950144</c:v>
                </c:pt>
                <c:pt idx="85">
                  <c:v>67.12075467755916</c:v>
                </c:pt>
                <c:pt idx="86">
                  <c:v>67.28929572818736</c:v>
                </c:pt>
                <c:pt idx="87">
                  <c:v>59.91955178853613</c:v>
                </c:pt>
                <c:pt idx="88">
                  <c:v>67.2184636554118</c:v>
                </c:pt>
                <c:pt idx="89">
                  <c:v>67.38268203072809</c:v>
                </c:pt>
                <c:pt idx="90">
                  <c:v>59.88101211382697</c:v>
                </c:pt>
                <c:pt idx="91">
                  <c:v>67.7425384759175</c:v>
                </c:pt>
                <c:pt idx="92">
                  <c:v>67.4233647493503</c:v>
                </c:pt>
                <c:pt idx="93">
                  <c:v>66.71696215264676</c:v>
                </c:pt>
                <c:pt idx="94">
                  <c:v>60.48454382378706</c:v>
                </c:pt>
                <c:pt idx="95">
                  <c:v>67.77590520354646</c:v>
                </c:pt>
                <c:pt idx="96">
                  <c:v>68.08697930311763</c:v>
                </c:pt>
                <c:pt idx="97">
                  <c:v>67.46867792806833</c:v>
                </c:pt>
                <c:pt idx="98">
                  <c:v>68.41870037001621</c:v>
                </c:pt>
                <c:pt idx="99">
                  <c:v>67.8044107540765</c:v>
                </c:pt>
                <c:pt idx="107">
                  <c:v>67.93516199236233</c:v>
                </c:pt>
                <c:pt idx="108">
                  <c:v>68.34230573895375</c:v>
                </c:pt>
                <c:pt idx="109">
                  <c:v>66.7960283219454</c:v>
                </c:pt>
                <c:pt idx="110">
                  <c:v>67.77040573778956</c:v>
                </c:pt>
                <c:pt idx="111">
                  <c:v>68.45608804851651</c:v>
                </c:pt>
                <c:pt idx="112">
                  <c:v>67.32304853672282</c:v>
                </c:pt>
                <c:pt idx="113">
                  <c:v>67.81606892406333</c:v>
                </c:pt>
                <c:pt idx="114">
                  <c:v>67.69745219632888</c:v>
                </c:pt>
                <c:pt idx="115">
                  <c:v>67.74447707435868</c:v>
                </c:pt>
                <c:pt idx="116">
                  <c:v>70.3849280253532</c:v>
                </c:pt>
                <c:pt idx="117">
                  <c:v>68.00177831081146</c:v>
                </c:pt>
                <c:pt idx="118">
                  <c:v>68.47248645895058</c:v>
                </c:pt>
                <c:pt idx="119">
                  <c:v>67.91340986809964</c:v>
                </c:pt>
                <c:pt idx="120">
                  <c:v>60.44312627238624</c:v>
                </c:pt>
                <c:pt idx="121">
                  <c:v>67.40570767052208</c:v>
                </c:pt>
                <c:pt idx="122">
                  <c:v>67.88220371923651</c:v>
                </c:pt>
                <c:pt idx="123">
                  <c:v>67.1097529921059</c:v>
                </c:pt>
                <c:pt idx="124">
                  <c:v>67.2818001106625</c:v>
                </c:pt>
                <c:pt idx="125">
                  <c:v>67.57248227529981</c:v>
                </c:pt>
                <c:pt idx="126">
                  <c:v>67.16663731756071</c:v>
                </c:pt>
                <c:pt idx="127">
                  <c:v>67.75881566772901</c:v>
                </c:pt>
                <c:pt idx="128">
                  <c:v>67.7942198422107</c:v>
                </c:pt>
                <c:pt idx="129">
                  <c:v>67.91852323360916</c:v>
                </c:pt>
                <c:pt idx="130">
                  <c:v>67.58944438167046</c:v>
                </c:pt>
                <c:pt idx="131">
                  <c:v>67.61310291462466</c:v>
                </c:pt>
                <c:pt idx="132">
                  <c:v>68.77920198470127</c:v>
                </c:pt>
                <c:pt idx="133">
                  <c:v>67.79218356496596</c:v>
                </c:pt>
                <c:pt idx="134">
                  <c:v>60.63662345193222</c:v>
                </c:pt>
                <c:pt idx="135">
                  <c:v>59.6352521650535</c:v>
                </c:pt>
                <c:pt idx="136">
                  <c:v>66.38633080996914</c:v>
                </c:pt>
                <c:pt idx="144">
                  <c:v>67.07053314574891</c:v>
                </c:pt>
                <c:pt idx="145">
                  <c:v>68.50909167085638</c:v>
                </c:pt>
                <c:pt idx="146">
                  <c:v>66.67538801268422</c:v>
                </c:pt>
                <c:pt idx="147">
                  <c:v>67.30109721603444</c:v>
                </c:pt>
                <c:pt idx="148">
                  <c:v>67.98978620090627</c:v>
                </c:pt>
                <c:pt idx="149">
                  <c:v>67.61028495472293</c:v>
                </c:pt>
                <c:pt idx="150">
                  <c:v>65.27515216984855</c:v>
                </c:pt>
                <c:pt idx="151">
                  <c:v>67.30282395974334</c:v>
                </c:pt>
                <c:pt idx="152">
                  <c:v>67.68401967322441</c:v>
                </c:pt>
                <c:pt idx="153">
                  <c:v>67.23302733260724</c:v>
                </c:pt>
                <c:pt idx="154">
                  <c:v>66.35092421158151</c:v>
                </c:pt>
                <c:pt idx="155">
                  <c:v>67.06289104525941</c:v>
                </c:pt>
                <c:pt idx="156">
                  <c:v>67.96793747176668</c:v>
                </c:pt>
                <c:pt idx="157">
                  <c:v>67.13269228765795</c:v>
                </c:pt>
                <c:pt idx="158">
                  <c:v>68.96141690396471</c:v>
                </c:pt>
                <c:pt idx="159">
                  <c:v>67.61497059495854</c:v>
                </c:pt>
                <c:pt idx="160">
                  <c:v>67.19230367039633</c:v>
                </c:pt>
                <c:pt idx="161">
                  <c:v>59.47079669790364</c:v>
                </c:pt>
                <c:pt idx="162">
                  <c:v>58.87473570212986</c:v>
                </c:pt>
                <c:pt idx="163">
                  <c:v>68.66182885818692</c:v>
                </c:pt>
                <c:pt idx="164">
                  <c:v>67.81278127812779</c:v>
                </c:pt>
                <c:pt idx="165">
                  <c:v>67.98756312340888</c:v>
                </c:pt>
                <c:pt idx="166">
                  <c:v>63.32087450719366</c:v>
                </c:pt>
                <c:pt idx="167">
                  <c:v>63.19428037267973</c:v>
                </c:pt>
                <c:pt idx="168">
                  <c:v>67.87800062350615</c:v>
                </c:pt>
                <c:pt idx="169">
                  <c:v>67.1463005659191</c:v>
                </c:pt>
                <c:pt idx="170">
                  <c:v>67.27234644184951</c:v>
                </c:pt>
                <c:pt idx="171">
                  <c:v>67.9863339890258</c:v>
                </c:pt>
                <c:pt idx="179">
                  <c:v>68.12721854371991</c:v>
                </c:pt>
                <c:pt idx="180">
                  <c:v>67.10963455149501</c:v>
                </c:pt>
                <c:pt idx="181">
                  <c:v>68.16368297019061</c:v>
                </c:pt>
                <c:pt idx="182">
                  <c:v>67.46896246695673</c:v>
                </c:pt>
                <c:pt idx="183">
                  <c:v>67.4478842886154</c:v>
                </c:pt>
                <c:pt idx="184">
                  <c:v>66.9542948823433</c:v>
                </c:pt>
                <c:pt idx="185">
                  <c:v>59.52055910998817</c:v>
                </c:pt>
                <c:pt idx="186">
                  <c:v>58.94622532296564</c:v>
                </c:pt>
                <c:pt idx="187">
                  <c:v>67.65385620915031</c:v>
                </c:pt>
                <c:pt idx="188">
                  <c:v>63.48539680921554</c:v>
                </c:pt>
                <c:pt idx="189">
                  <c:v>67.86745911348468</c:v>
                </c:pt>
                <c:pt idx="190">
                  <c:v>60.46849427168576</c:v>
                </c:pt>
                <c:pt idx="191">
                  <c:v>62.19552101441864</c:v>
                </c:pt>
                <c:pt idx="192">
                  <c:v>68.19630272699413</c:v>
                </c:pt>
                <c:pt idx="193">
                  <c:v>62.78795038393384</c:v>
                </c:pt>
                <c:pt idx="194">
                  <c:v>60.1791056968682</c:v>
                </c:pt>
                <c:pt idx="195">
                  <c:v>58.19409231145188</c:v>
                </c:pt>
                <c:pt idx="196">
                  <c:v>60.41794150042832</c:v>
                </c:pt>
                <c:pt idx="197">
                  <c:v>60.84926372155287</c:v>
                </c:pt>
                <c:pt idx="198">
                  <c:v>67.5909288059979</c:v>
                </c:pt>
                <c:pt idx="199">
                  <c:v>59.39780462378119</c:v>
                </c:pt>
                <c:pt idx="200">
                  <c:v>58.45045374632887</c:v>
                </c:pt>
                <c:pt idx="201">
                  <c:v>59.51999837905742</c:v>
                </c:pt>
                <c:pt idx="202">
                  <c:v>59.79183004206176</c:v>
                </c:pt>
                <c:pt idx="203">
                  <c:v>66.41272250020506</c:v>
                </c:pt>
                <c:pt idx="204">
                  <c:v>67.2281447714055</c:v>
                </c:pt>
                <c:pt idx="205">
                  <c:v>67.49743168276144</c:v>
                </c:pt>
                <c:pt idx="206">
                  <c:v>67.38591395346477</c:v>
                </c:pt>
                <c:pt idx="207">
                  <c:v>65.85583827260672</c:v>
                </c:pt>
              </c:numCache>
            </c:numRef>
          </c:xVal>
          <c:yVal>
            <c:numRef>
              <c:f>'glass all'!$Q$149:$Q$356</c:f>
              <c:numCache>
                <c:formatCode>0.00</c:formatCode>
                <c:ptCount val="208"/>
                <c:pt idx="0">
                  <c:v>2.11154604826099</c:v>
                </c:pt>
                <c:pt idx="1">
                  <c:v>0.694317000061173</c:v>
                </c:pt>
                <c:pt idx="2">
                  <c:v>0.831903767852345</c:v>
                </c:pt>
                <c:pt idx="3">
                  <c:v>0.830345737009107</c:v>
                </c:pt>
                <c:pt idx="4">
                  <c:v>0.744447790017962</c:v>
                </c:pt>
                <c:pt idx="5">
                  <c:v>0.742381362536401</c:v>
                </c:pt>
                <c:pt idx="6">
                  <c:v>0.625423095187576</c:v>
                </c:pt>
                <c:pt idx="7">
                  <c:v>0.73471955835642</c:v>
                </c:pt>
                <c:pt idx="8">
                  <c:v>0.876997549267818</c:v>
                </c:pt>
                <c:pt idx="9">
                  <c:v>0.52042004596185</c:v>
                </c:pt>
                <c:pt idx="10">
                  <c:v>0.685936735607299</c:v>
                </c:pt>
                <c:pt idx="11">
                  <c:v>2.191089770862456</c:v>
                </c:pt>
                <c:pt idx="12">
                  <c:v>1.034818727244757</c:v>
                </c:pt>
                <c:pt idx="13">
                  <c:v>1.249679635040238</c:v>
                </c:pt>
                <c:pt idx="14">
                  <c:v>1.189208014094317</c:v>
                </c:pt>
                <c:pt idx="15">
                  <c:v>0.856051896863196</c:v>
                </c:pt>
                <c:pt idx="16">
                  <c:v>0.802188345217605</c:v>
                </c:pt>
                <c:pt idx="17">
                  <c:v>1.963462348144877</c:v>
                </c:pt>
                <c:pt idx="18">
                  <c:v>1.929464185343021</c:v>
                </c:pt>
                <c:pt idx="19">
                  <c:v>0.650317404520171</c:v>
                </c:pt>
                <c:pt idx="20">
                  <c:v>1.183828917627388</c:v>
                </c:pt>
                <c:pt idx="21">
                  <c:v>1.327142739748542</c:v>
                </c:pt>
                <c:pt idx="22">
                  <c:v>1.698984302862419</c:v>
                </c:pt>
                <c:pt idx="23">
                  <c:v>0.888137457604677</c:v>
                </c:pt>
                <c:pt idx="24">
                  <c:v>0.747545524911394</c:v>
                </c:pt>
                <c:pt idx="25">
                  <c:v>0.818010565543225</c:v>
                </c:pt>
                <c:pt idx="26">
                  <c:v>0.739977137258104</c:v>
                </c:pt>
                <c:pt idx="27">
                  <c:v>1.338800864790248</c:v>
                </c:pt>
                <c:pt idx="28">
                  <c:v>1.386689405936574</c:v>
                </c:pt>
                <c:pt idx="36">
                  <c:v>0.650887573964497</c:v>
                </c:pt>
                <c:pt idx="37">
                  <c:v>0.815343840411111</c:v>
                </c:pt>
                <c:pt idx="38">
                  <c:v>0.66134993191986</c:v>
                </c:pt>
                <c:pt idx="39">
                  <c:v>0.729242844047092</c:v>
                </c:pt>
                <c:pt idx="40">
                  <c:v>0.754298163581991</c:v>
                </c:pt>
                <c:pt idx="41">
                  <c:v>0.68220104004269</c:v>
                </c:pt>
                <c:pt idx="42">
                  <c:v>0.807397337041688</c:v>
                </c:pt>
                <c:pt idx="43">
                  <c:v>0.833435345003468</c:v>
                </c:pt>
                <c:pt idx="44">
                  <c:v>0.712670944719848</c:v>
                </c:pt>
                <c:pt idx="45">
                  <c:v>1.533723500040927</c:v>
                </c:pt>
                <c:pt idx="46">
                  <c:v>0.633870885689576</c:v>
                </c:pt>
                <c:pt idx="47">
                  <c:v>0.835648883921705</c:v>
                </c:pt>
                <c:pt idx="48">
                  <c:v>0.835398880014688</c:v>
                </c:pt>
                <c:pt idx="49">
                  <c:v>1.600686729953545</c:v>
                </c:pt>
                <c:pt idx="50">
                  <c:v>1.807834290401969</c:v>
                </c:pt>
                <c:pt idx="51">
                  <c:v>0.865565844464476</c:v>
                </c:pt>
                <c:pt idx="52">
                  <c:v>0.825502945312978</c:v>
                </c:pt>
                <c:pt idx="53">
                  <c:v>0.592594130100876</c:v>
                </c:pt>
                <c:pt idx="54">
                  <c:v>1.17544269589865</c:v>
                </c:pt>
                <c:pt idx="55">
                  <c:v>0.822595608700134</c:v>
                </c:pt>
                <c:pt idx="56">
                  <c:v>1.697808394549943</c:v>
                </c:pt>
                <c:pt idx="57">
                  <c:v>1.256907904780321</c:v>
                </c:pt>
                <c:pt idx="58">
                  <c:v>0.784305757332548</c:v>
                </c:pt>
                <c:pt idx="59">
                  <c:v>0.917459406265376</c:v>
                </c:pt>
                <c:pt idx="60">
                  <c:v>1.904702558989698</c:v>
                </c:pt>
                <c:pt idx="61">
                  <c:v>0.81978256588834</c:v>
                </c:pt>
                <c:pt idx="62">
                  <c:v>1.665244249370072</c:v>
                </c:pt>
                <c:pt idx="63">
                  <c:v>0.662653701702938</c:v>
                </c:pt>
                <c:pt idx="64">
                  <c:v>1.720504194868885</c:v>
                </c:pt>
                <c:pt idx="65">
                  <c:v>1.737898417034461</c:v>
                </c:pt>
                <c:pt idx="73">
                  <c:v>0.767302991862876</c:v>
                </c:pt>
                <c:pt idx="74">
                  <c:v>0.721407564532161</c:v>
                </c:pt>
                <c:pt idx="75">
                  <c:v>0.709658483406361</c:v>
                </c:pt>
                <c:pt idx="76">
                  <c:v>0.910831651399886</c:v>
                </c:pt>
                <c:pt idx="77">
                  <c:v>0.796882933855608</c:v>
                </c:pt>
                <c:pt idx="78">
                  <c:v>0.72638971750348</c:v>
                </c:pt>
                <c:pt idx="79">
                  <c:v>0.867356421535221</c:v>
                </c:pt>
                <c:pt idx="80">
                  <c:v>3.667679216143516</c:v>
                </c:pt>
                <c:pt idx="81">
                  <c:v>0.730291492416204</c:v>
                </c:pt>
                <c:pt idx="82">
                  <c:v>3.899066147063938</c:v>
                </c:pt>
                <c:pt idx="83">
                  <c:v>0.810364352279929</c:v>
                </c:pt>
                <c:pt idx="84">
                  <c:v>0.750488545174837</c:v>
                </c:pt>
                <c:pt idx="85">
                  <c:v>0.759483091837907</c:v>
                </c:pt>
                <c:pt idx="86">
                  <c:v>0.721589971961075</c:v>
                </c:pt>
                <c:pt idx="87">
                  <c:v>1.760830750918382</c:v>
                </c:pt>
                <c:pt idx="88">
                  <c:v>0.741173159315744</c:v>
                </c:pt>
                <c:pt idx="89">
                  <c:v>0.782815631262525</c:v>
                </c:pt>
                <c:pt idx="90">
                  <c:v>1.817586040939206</c:v>
                </c:pt>
                <c:pt idx="91">
                  <c:v>0.542089849834881</c:v>
                </c:pt>
                <c:pt idx="92">
                  <c:v>0.735823652816482</c:v>
                </c:pt>
                <c:pt idx="93">
                  <c:v>0.749193176579069</c:v>
                </c:pt>
                <c:pt idx="94">
                  <c:v>1.04188394309791</c:v>
                </c:pt>
                <c:pt idx="95">
                  <c:v>0.636442620719975</c:v>
                </c:pt>
                <c:pt idx="96">
                  <c:v>0.653916688498821</c:v>
                </c:pt>
                <c:pt idx="97">
                  <c:v>0.89550998358578</c:v>
                </c:pt>
                <c:pt idx="98">
                  <c:v>0.797197854737455</c:v>
                </c:pt>
                <c:pt idx="99">
                  <c:v>0.509173452175181</c:v>
                </c:pt>
                <c:pt idx="107">
                  <c:v>0.607728000657003</c:v>
                </c:pt>
                <c:pt idx="108">
                  <c:v>0.771965464702895</c:v>
                </c:pt>
                <c:pt idx="109">
                  <c:v>0.69979150754495</c:v>
                </c:pt>
                <c:pt idx="110">
                  <c:v>0.639713937289432</c:v>
                </c:pt>
                <c:pt idx="111">
                  <c:v>0.754497376105201</c:v>
                </c:pt>
                <c:pt idx="112">
                  <c:v>0.657065245246271</c:v>
                </c:pt>
                <c:pt idx="113">
                  <c:v>0.715287517531557</c:v>
                </c:pt>
                <c:pt idx="114">
                  <c:v>0.720549108113424</c:v>
                </c:pt>
                <c:pt idx="115">
                  <c:v>0.678406614208679</c:v>
                </c:pt>
                <c:pt idx="116">
                  <c:v>0.682190004836038</c:v>
                </c:pt>
                <c:pt idx="117">
                  <c:v>0.72269724258434</c:v>
                </c:pt>
                <c:pt idx="118">
                  <c:v>0.735011279876077</c:v>
                </c:pt>
                <c:pt idx="119">
                  <c:v>0.611667480866308</c:v>
                </c:pt>
                <c:pt idx="120">
                  <c:v>1.25766015273802</c:v>
                </c:pt>
                <c:pt idx="121">
                  <c:v>0.746276370326728</c:v>
                </c:pt>
                <c:pt idx="122">
                  <c:v>0.601460690247744</c:v>
                </c:pt>
                <c:pt idx="123">
                  <c:v>0.70078940667176</c:v>
                </c:pt>
                <c:pt idx="124">
                  <c:v>0.698813451646618</c:v>
                </c:pt>
                <c:pt idx="125">
                  <c:v>0.739635902989191</c:v>
                </c:pt>
                <c:pt idx="126">
                  <c:v>0.813142874900299</c:v>
                </c:pt>
                <c:pt idx="127">
                  <c:v>0.758712861108255</c:v>
                </c:pt>
                <c:pt idx="128">
                  <c:v>0.755222172260148</c:v>
                </c:pt>
                <c:pt idx="129">
                  <c:v>0.611897086302129</c:v>
                </c:pt>
                <c:pt idx="130">
                  <c:v>0.73445573234995</c:v>
                </c:pt>
                <c:pt idx="131">
                  <c:v>0.732525148310549</c:v>
                </c:pt>
                <c:pt idx="132">
                  <c:v>0.628488732685549</c:v>
                </c:pt>
                <c:pt idx="133">
                  <c:v>0.829110053995792</c:v>
                </c:pt>
                <c:pt idx="134">
                  <c:v>1.880462245785528</c:v>
                </c:pt>
                <c:pt idx="135">
                  <c:v>1.744268976057055</c:v>
                </c:pt>
                <c:pt idx="136">
                  <c:v>1.044857151637455</c:v>
                </c:pt>
                <c:pt idx="144">
                  <c:v>0.874577410074964</c:v>
                </c:pt>
                <c:pt idx="145">
                  <c:v>0.704918719624602</c:v>
                </c:pt>
                <c:pt idx="146">
                  <c:v>0.728406819394878</c:v>
                </c:pt>
                <c:pt idx="147">
                  <c:v>0.76566822425065</c:v>
                </c:pt>
                <c:pt idx="148">
                  <c:v>0.661385351151669</c:v>
                </c:pt>
                <c:pt idx="149">
                  <c:v>0.901387388884273</c:v>
                </c:pt>
                <c:pt idx="150">
                  <c:v>0.124644244552008</c:v>
                </c:pt>
                <c:pt idx="151">
                  <c:v>0.812159662736751</c:v>
                </c:pt>
                <c:pt idx="152">
                  <c:v>0.693981327109036</c:v>
                </c:pt>
                <c:pt idx="153">
                  <c:v>0.823608733986826</c:v>
                </c:pt>
                <c:pt idx="154">
                  <c:v>0.612731308626316</c:v>
                </c:pt>
                <c:pt idx="155">
                  <c:v>0.651785621024264</c:v>
                </c:pt>
                <c:pt idx="156">
                  <c:v>0.672346594669552</c:v>
                </c:pt>
                <c:pt idx="157">
                  <c:v>0.677160924689287</c:v>
                </c:pt>
                <c:pt idx="158">
                  <c:v>0.48502675470163</c:v>
                </c:pt>
                <c:pt idx="159">
                  <c:v>0.91643980798404</c:v>
                </c:pt>
                <c:pt idx="160">
                  <c:v>0.818780717348112</c:v>
                </c:pt>
                <c:pt idx="161">
                  <c:v>1.749201855621106</c:v>
                </c:pt>
                <c:pt idx="162">
                  <c:v>1.877159506987778</c:v>
                </c:pt>
                <c:pt idx="163">
                  <c:v>0.666326562483732</c:v>
                </c:pt>
                <c:pt idx="164">
                  <c:v>0.687245195107746</c:v>
                </c:pt>
                <c:pt idx="165">
                  <c:v>0.771044614164684</c:v>
                </c:pt>
                <c:pt idx="166">
                  <c:v>1.162254876862424</c:v>
                </c:pt>
                <c:pt idx="167">
                  <c:v>1.208024735744589</c:v>
                </c:pt>
                <c:pt idx="168">
                  <c:v>0.500883300426062</c:v>
                </c:pt>
                <c:pt idx="169">
                  <c:v>0.949486480821631</c:v>
                </c:pt>
                <c:pt idx="170">
                  <c:v>0.626276378488768</c:v>
                </c:pt>
                <c:pt idx="171">
                  <c:v>0.566311212340822</c:v>
                </c:pt>
                <c:pt idx="179">
                  <c:v>0.682472360377953</c:v>
                </c:pt>
                <c:pt idx="180">
                  <c:v>0.744144647643887</c:v>
                </c:pt>
                <c:pt idx="181">
                  <c:v>0.774176210360938</c:v>
                </c:pt>
                <c:pt idx="182">
                  <c:v>0.972012219582189</c:v>
                </c:pt>
                <c:pt idx="183">
                  <c:v>0.894152264909445</c:v>
                </c:pt>
                <c:pt idx="184">
                  <c:v>0.792948823432615</c:v>
                </c:pt>
                <c:pt idx="185">
                  <c:v>2.003952891315865</c:v>
                </c:pt>
                <c:pt idx="186">
                  <c:v>2.027435432481995</c:v>
                </c:pt>
                <c:pt idx="187">
                  <c:v>0.792679738562091</c:v>
                </c:pt>
                <c:pt idx="188">
                  <c:v>1.413935470717162</c:v>
                </c:pt>
                <c:pt idx="189">
                  <c:v>0.775129361401467</c:v>
                </c:pt>
                <c:pt idx="190">
                  <c:v>1.742021276595745</c:v>
                </c:pt>
                <c:pt idx="191">
                  <c:v>1.373351058390428</c:v>
                </c:pt>
                <c:pt idx="192">
                  <c:v>0.695536717393525</c:v>
                </c:pt>
                <c:pt idx="193">
                  <c:v>1.178279731959183</c:v>
                </c:pt>
                <c:pt idx="194">
                  <c:v>1.427535713921026</c:v>
                </c:pt>
                <c:pt idx="195">
                  <c:v>1.70042052315932</c:v>
                </c:pt>
                <c:pt idx="196">
                  <c:v>1.49206543466732</c:v>
                </c:pt>
                <c:pt idx="197">
                  <c:v>1.756358768406961</c:v>
                </c:pt>
                <c:pt idx="198">
                  <c:v>0.756965528636636</c:v>
                </c:pt>
                <c:pt idx="199">
                  <c:v>1.967457737985732</c:v>
                </c:pt>
                <c:pt idx="200">
                  <c:v>1.67169700110769</c:v>
                </c:pt>
                <c:pt idx="201">
                  <c:v>1.813429509259634</c:v>
                </c:pt>
                <c:pt idx="202">
                  <c:v>1.226206601554145</c:v>
                </c:pt>
                <c:pt idx="203">
                  <c:v>0.804897055204659</c:v>
                </c:pt>
                <c:pt idx="204">
                  <c:v>0.731829471467849</c:v>
                </c:pt>
                <c:pt idx="205">
                  <c:v>0.651325251695089</c:v>
                </c:pt>
                <c:pt idx="206">
                  <c:v>0.759055532502758</c:v>
                </c:pt>
                <c:pt idx="207">
                  <c:v>0.743715908740716</c:v>
                </c:pt>
              </c:numCache>
            </c:numRef>
          </c:yVal>
          <c:smooth val="0"/>
        </c:ser>
        <c:ser>
          <c:idx val="4"/>
          <c:order val="7"/>
          <c:tx>
            <c:v>21./22.05.10</c:v>
          </c:tx>
          <c:spPr>
            <a:ln>
              <a:noFill/>
            </a:ln>
          </c:spPr>
          <c:marker>
            <c:symbol val="circle"/>
            <c:size val="5"/>
            <c:spPr>
              <a:solidFill>
                <a:srgbClr val="FFFF00"/>
              </a:solidFill>
              <a:ln>
                <a:solidFill>
                  <a:schemeClr val="bg2">
                    <a:lumMod val="25000"/>
                  </a:schemeClr>
                </a:solidFill>
              </a:ln>
            </c:spPr>
          </c:marker>
          <c:xVal>
            <c:numRef>
              <c:f>'glass all'!$P$364:$P$527</c:f>
              <c:numCache>
                <c:formatCode>0.00</c:formatCode>
                <c:ptCount val="164"/>
                <c:pt idx="0">
                  <c:v>67.8978288633461</c:v>
                </c:pt>
                <c:pt idx="1">
                  <c:v>66.09659309870747</c:v>
                </c:pt>
                <c:pt idx="2">
                  <c:v>67.54880559492648</c:v>
                </c:pt>
                <c:pt idx="3">
                  <c:v>66.80185697962881</c:v>
                </c:pt>
                <c:pt idx="4">
                  <c:v>66.05121238318717</c:v>
                </c:pt>
                <c:pt idx="5">
                  <c:v>66.4126399818011</c:v>
                </c:pt>
                <c:pt idx="6">
                  <c:v>66.787063389392</c:v>
                </c:pt>
                <c:pt idx="7">
                  <c:v>66.80906350691197</c:v>
                </c:pt>
                <c:pt idx="8">
                  <c:v>66.57135216309064</c:v>
                </c:pt>
                <c:pt idx="9">
                  <c:v>65.79914268218003</c:v>
                </c:pt>
                <c:pt idx="10">
                  <c:v>66.64320973600604</c:v>
                </c:pt>
                <c:pt idx="11">
                  <c:v>58.37737627007538</c:v>
                </c:pt>
                <c:pt idx="12">
                  <c:v>66.66127712036541</c:v>
                </c:pt>
                <c:pt idx="13">
                  <c:v>67.14700112692518</c:v>
                </c:pt>
                <c:pt idx="14">
                  <c:v>67.047820245921</c:v>
                </c:pt>
                <c:pt idx="15">
                  <c:v>66.40777099063648</c:v>
                </c:pt>
                <c:pt idx="16">
                  <c:v>67.07298366891981</c:v>
                </c:pt>
                <c:pt idx="17">
                  <c:v>66.90132185674761</c:v>
                </c:pt>
                <c:pt idx="18">
                  <c:v>68.01977433266794</c:v>
                </c:pt>
                <c:pt idx="19">
                  <c:v>66.27341330062571</c:v>
                </c:pt>
                <c:pt idx="20">
                  <c:v>66.35201226841298</c:v>
                </c:pt>
                <c:pt idx="21">
                  <c:v>67.16496386486178</c:v>
                </c:pt>
                <c:pt idx="22">
                  <c:v>66.66666666666667</c:v>
                </c:pt>
                <c:pt idx="23">
                  <c:v>58.67528535777114</c:v>
                </c:pt>
                <c:pt idx="24">
                  <c:v>64.4995492368113</c:v>
                </c:pt>
                <c:pt idx="25">
                  <c:v>61.68456836263478</c:v>
                </c:pt>
                <c:pt idx="26">
                  <c:v>58.52697628966722</c:v>
                </c:pt>
                <c:pt idx="27">
                  <c:v>66.0698205273188</c:v>
                </c:pt>
                <c:pt idx="28">
                  <c:v>67.1477254064707</c:v>
                </c:pt>
                <c:pt idx="29">
                  <c:v>67.1296104648756</c:v>
                </c:pt>
                <c:pt idx="37">
                  <c:v>60.28951243285843</c:v>
                </c:pt>
                <c:pt idx="38">
                  <c:v>60.1428309460258</c:v>
                </c:pt>
                <c:pt idx="39">
                  <c:v>64.34496068326936</c:v>
                </c:pt>
                <c:pt idx="40">
                  <c:v>66.92687230092216</c:v>
                </c:pt>
                <c:pt idx="41">
                  <c:v>68.06089528855171</c:v>
                </c:pt>
                <c:pt idx="42">
                  <c:v>60.66819155652614</c:v>
                </c:pt>
                <c:pt idx="43">
                  <c:v>60.34575740000201</c:v>
                </c:pt>
                <c:pt idx="44">
                  <c:v>68.05584090068616</c:v>
                </c:pt>
                <c:pt idx="45">
                  <c:v>66.99894851864831</c:v>
                </c:pt>
                <c:pt idx="46">
                  <c:v>67.7025024695423</c:v>
                </c:pt>
                <c:pt idx="47">
                  <c:v>59.70421002308952</c:v>
                </c:pt>
                <c:pt idx="48">
                  <c:v>67.37675236666487</c:v>
                </c:pt>
                <c:pt idx="49">
                  <c:v>68.20971600957037</c:v>
                </c:pt>
                <c:pt idx="50">
                  <c:v>66.40562670585768</c:v>
                </c:pt>
                <c:pt idx="51">
                  <c:v>67.09402151962965</c:v>
                </c:pt>
                <c:pt idx="52">
                  <c:v>61.04135931745262</c:v>
                </c:pt>
                <c:pt idx="53">
                  <c:v>63.04541680760124</c:v>
                </c:pt>
                <c:pt idx="54">
                  <c:v>68.5285580124647</c:v>
                </c:pt>
                <c:pt idx="55">
                  <c:v>68.82112948249947</c:v>
                </c:pt>
                <c:pt idx="56">
                  <c:v>68.21179729981184</c:v>
                </c:pt>
                <c:pt idx="57">
                  <c:v>68.2205915602968</c:v>
                </c:pt>
                <c:pt idx="58">
                  <c:v>67.14908039882305</c:v>
                </c:pt>
                <c:pt idx="59">
                  <c:v>67.10923167811945</c:v>
                </c:pt>
                <c:pt idx="60">
                  <c:v>63.76936138490847</c:v>
                </c:pt>
                <c:pt idx="61">
                  <c:v>63.68418872457646</c:v>
                </c:pt>
                <c:pt idx="62">
                  <c:v>66.34309882401485</c:v>
                </c:pt>
                <c:pt idx="63">
                  <c:v>59.69723405347154</c:v>
                </c:pt>
                <c:pt idx="71">
                  <c:v>66.90398466241776</c:v>
                </c:pt>
                <c:pt idx="72">
                  <c:v>67.1150187670317</c:v>
                </c:pt>
                <c:pt idx="73">
                  <c:v>60.46881331629314</c:v>
                </c:pt>
                <c:pt idx="74">
                  <c:v>67.4414106244783</c:v>
                </c:pt>
                <c:pt idx="75">
                  <c:v>67.6384512629121</c:v>
                </c:pt>
                <c:pt idx="76">
                  <c:v>59.46228192317143</c:v>
                </c:pt>
                <c:pt idx="77">
                  <c:v>66.56181647745025</c:v>
                </c:pt>
                <c:pt idx="78">
                  <c:v>67.07605101558804</c:v>
                </c:pt>
                <c:pt idx="79">
                  <c:v>67.09039257261662</c:v>
                </c:pt>
                <c:pt idx="80">
                  <c:v>67.47263856080374</c:v>
                </c:pt>
                <c:pt idx="81">
                  <c:v>66.24400451668372</c:v>
                </c:pt>
                <c:pt idx="82">
                  <c:v>67.02253855278761</c:v>
                </c:pt>
                <c:pt idx="83">
                  <c:v>66.47605581085855</c:v>
                </c:pt>
                <c:pt idx="84">
                  <c:v>66.65096068268674</c:v>
                </c:pt>
                <c:pt idx="85">
                  <c:v>67.10534432769217</c:v>
                </c:pt>
                <c:pt idx="86">
                  <c:v>67.42976066597296</c:v>
                </c:pt>
                <c:pt idx="87">
                  <c:v>61.20114006514657</c:v>
                </c:pt>
                <c:pt idx="88">
                  <c:v>66.9223156853043</c:v>
                </c:pt>
                <c:pt idx="89">
                  <c:v>66.79848426965131</c:v>
                </c:pt>
                <c:pt idx="90">
                  <c:v>69.53725008948202</c:v>
                </c:pt>
                <c:pt idx="91">
                  <c:v>66.39839856197401</c:v>
                </c:pt>
                <c:pt idx="92">
                  <c:v>67.90581773799838</c:v>
                </c:pt>
                <c:pt idx="93">
                  <c:v>67.29799258614053</c:v>
                </c:pt>
                <c:pt idx="94">
                  <c:v>66.0990837590205</c:v>
                </c:pt>
                <c:pt idx="95">
                  <c:v>66.5406809293301</c:v>
                </c:pt>
                <c:pt idx="96">
                  <c:v>65.99332371895076</c:v>
                </c:pt>
                <c:pt idx="97">
                  <c:v>66.20204081632647</c:v>
                </c:pt>
                <c:pt idx="105">
                  <c:v>66.65563906665145</c:v>
                </c:pt>
                <c:pt idx="106">
                  <c:v>59.37444165344148</c:v>
                </c:pt>
                <c:pt idx="107">
                  <c:v>67.9442687059161</c:v>
                </c:pt>
                <c:pt idx="108">
                  <c:v>67.9021489779753</c:v>
                </c:pt>
                <c:pt idx="109">
                  <c:v>68.30305971767574</c:v>
                </c:pt>
                <c:pt idx="110">
                  <c:v>67.77985872198356</c:v>
                </c:pt>
                <c:pt idx="111">
                  <c:v>68.5564130682171</c:v>
                </c:pt>
                <c:pt idx="112">
                  <c:v>62.23149198948972</c:v>
                </c:pt>
                <c:pt idx="113">
                  <c:v>68.06179456199593</c:v>
                </c:pt>
                <c:pt idx="114">
                  <c:v>70.78170969212281</c:v>
                </c:pt>
                <c:pt idx="115">
                  <c:v>70.2188266172925</c:v>
                </c:pt>
                <c:pt idx="116">
                  <c:v>66.07751779222774</c:v>
                </c:pt>
                <c:pt idx="117">
                  <c:v>67.22023216906668</c:v>
                </c:pt>
                <c:pt idx="118">
                  <c:v>67.78650715083091</c:v>
                </c:pt>
                <c:pt idx="119">
                  <c:v>64.65016931492575</c:v>
                </c:pt>
                <c:pt idx="120">
                  <c:v>64.4316723862771</c:v>
                </c:pt>
                <c:pt idx="121">
                  <c:v>66.57367117070223</c:v>
                </c:pt>
                <c:pt idx="122">
                  <c:v>65.32317650609301</c:v>
                </c:pt>
                <c:pt idx="123">
                  <c:v>66.4471973455654</c:v>
                </c:pt>
                <c:pt idx="124">
                  <c:v>64.87606739938914</c:v>
                </c:pt>
                <c:pt idx="125">
                  <c:v>67.91979691240815</c:v>
                </c:pt>
                <c:pt idx="126">
                  <c:v>58.84881407646397</c:v>
                </c:pt>
                <c:pt idx="127">
                  <c:v>67.80533602954829</c:v>
                </c:pt>
                <c:pt idx="128">
                  <c:v>68.24742054876662</c:v>
                </c:pt>
                <c:pt idx="129">
                  <c:v>67.88661015028684</c:v>
                </c:pt>
                <c:pt idx="130">
                  <c:v>67.6438191038324</c:v>
                </c:pt>
                <c:pt idx="139">
                  <c:v>58.45574743376005</c:v>
                </c:pt>
                <c:pt idx="140">
                  <c:v>68.21295835495174</c:v>
                </c:pt>
                <c:pt idx="141">
                  <c:v>67.8613328903516</c:v>
                </c:pt>
                <c:pt idx="142">
                  <c:v>65.40955864577092</c:v>
                </c:pt>
                <c:pt idx="143">
                  <c:v>61.33718203891082</c:v>
                </c:pt>
                <c:pt idx="144">
                  <c:v>68.25838000501547</c:v>
                </c:pt>
                <c:pt idx="145">
                  <c:v>68.10638852672746</c:v>
                </c:pt>
                <c:pt idx="146">
                  <c:v>58.51737322663548</c:v>
                </c:pt>
                <c:pt idx="147">
                  <c:v>60.26158429649038</c:v>
                </c:pt>
                <c:pt idx="148">
                  <c:v>68.54728611616745</c:v>
                </c:pt>
                <c:pt idx="149">
                  <c:v>60.14090387224714</c:v>
                </c:pt>
                <c:pt idx="150">
                  <c:v>59.71171133503366</c:v>
                </c:pt>
                <c:pt idx="151">
                  <c:v>64.54018489919397</c:v>
                </c:pt>
                <c:pt idx="152">
                  <c:v>64.90447940485347</c:v>
                </c:pt>
                <c:pt idx="153">
                  <c:v>68.24854506890677</c:v>
                </c:pt>
                <c:pt idx="154">
                  <c:v>69.37246753246748</c:v>
                </c:pt>
                <c:pt idx="155">
                  <c:v>61.38507876205568</c:v>
                </c:pt>
                <c:pt idx="156">
                  <c:v>67.22560812902259</c:v>
                </c:pt>
                <c:pt idx="157">
                  <c:v>67.70677131523252</c:v>
                </c:pt>
                <c:pt idx="158">
                  <c:v>66.65457068146647</c:v>
                </c:pt>
                <c:pt idx="159">
                  <c:v>67.69045307615987</c:v>
                </c:pt>
                <c:pt idx="160">
                  <c:v>68.15951583270287</c:v>
                </c:pt>
                <c:pt idx="161">
                  <c:v>67.7639639063782</c:v>
                </c:pt>
                <c:pt idx="162">
                  <c:v>66.81983148332874</c:v>
                </c:pt>
                <c:pt idx="163">
                  <c:v>68.4746807199473</c:v>
                </c:pt>
              </c:numCache>
            </c:numRef>
          </c:xVal>
          <c:yVal>
            <c:numRef>
              <c:f>'glass all'!$Q$364:$Q$527</c:f>
              <c:numCache>
                <c:formatCode>0.00</c:formatCode>
                <c:ptCount val="164"/>
                <c:pt idx="0">
                  <c:v>0.724393358876117</c:v>
                </c:pt>
                <c:pt idx="1">
                  <c:v>1.054045890575038</c:v>
                </c:pt>
                <c:pt idx="2">
                  <c:v>0.925935505229725</c:v>
                </c:pt>
                <c:pt idx="3">
                  <c:v>0.74937980586122</c:v>
                </c:pt>
                <c:pt idx="4">
                  <c:v>0.911860359804043</c:v>
                </c:pt>
                <c:pt idx="5">
                  <c:v>1.026791715352242</c:v>
                </c:pt>
                <c:pt idx="6">
                  <c:v>0.865200517464424</c:v>
                </c:pt>
                <c:pt idx="7">
                  <c:v>0.749402349028167</c:v>
                </c:pt>
                <c:pt idx="8">
                  <c:v>0.901030630927156</c:v>
                </c:pt>
                <c:pt idx="9">
                  <c:v>0.816493161869769</c:v>
                </c:pt>
                <c:pt idx="10">
                  <c:v>0.538129585743705</c:v>
                </c:pt>
                <c:pt idx="11">
                  <c:v>1.988077679449361</c:v>
                </c:pt>
                <c:pt idx="12">
                  <c:v>0.972139414088948</c:v>
                </c:pt>
                <c:pt idx="13">
                  <c:v>0.909887724863308</c:v>
                </c:pt>
                <c:pt idx="14">
                  <c:v>0.691204069284491</c:v>
                </c:pt>
                <c:pt idx="15">
                  <c:v>0.823041028440755</c:v>
                </c:pt>
                <c:pt idx="16">
                  <c:v>0.893761056969598</c:v>
                </c:pt>
                <c:pt idx="17">
                  <c:v>1.019571677425966</c:v>
                </c:pt>
                <c:pt idx="18">
                  <c:v>0.661902348719115</c:v>
                </c:pt>
                <c:pt idx="19">
                  <c:v>1.034239028750805</c:v>
                </c:pt>
                <c:pt idx="20">
                  <c:v>0.851742860695486</c:v>
                </c:pt>
                <c:pt idx="21">
                  <c:v>0.859820406816706</c:v>
                </c:pt>
                <c:pt idx="22">
                  <c:v>0.778275067029723</c:v>
                </c:pt>
                <c:pt idx="23">
                  <c:v>1.915681381172524</c:v>
                </c:pt>
                <c:pt idx="24">
                  <c:v>1.320166212449354</c:v>
                </c:pt>
                <c:pt idx="25">
                  <c:v>1.677196072207489</c:v>
                </c:pt>
                <c:pt idx="26">
                  <c:v>2.006891940544155</c:v>
                </c:pt>
                <c:pt idx="27">
                  <c:v>0.974848694268183</c:v>
                </c:pt>
                <c:pt idx="28">
                  <c:v>0.821152898669732</c:v>
                </c:pt>
                <c:pt idx="29">
                  <c:v>0.78031212484994</c:v>
                </c:pt>
                <c:pt idx="37">
                  <c:v>1.139592276903295</c:v>
                </c:pt>
                <c:pt idx="38">
                  <c:v>1.713563846044133</c:v>
                </c:pt>
                <c:pt idx="39">
                  <c:v>1.213377953887531</c:v>
                </c:pt>
                <c:pt idx="40">
                  <c:v>0.850369792895463</c:v>
                </c:pt>
                <c:pt idx="41">
                  <c:v>0.625650645749801</c:v>
                </c:pt>
                <c:pt idx="42">
                  <c:v>1.772943209927654</c:v>
                </c:pt>
                <c:pt idx="43">
                  <c:v>1.849873317256327</c:v>
                </c:pt>
                <c:pt idx="44">
                  <c:v>0.608127542425114</c:v>
                </c:pt>
                <c:pt idx="45">
                  <c:v>0.862833226810713</c:v>
                </c:pt>
                <c:pt idx="46">
                  <c:v>0.662660520250247</c:v>
                </c:pt>
                <c:pt idx="47">
                  <c:v>2.043473396193789</c:v>
                </c:pt>
                <c:pt idx="48">
                  <c:v>0.711810046040039</c:v>
                </c:pt>
                <c:pt idx="49">
                  <c:v>0.724019556850099</c:v>
                </c:pt>
                <c:pt idx="50">
                  <c:v>0.788368675204703</c:v>
                </c:pt>
                <c:pt idx="51">
                  <c:v>0.868862814949825</c:v>
                </c:pt>
                <c:pt idx="52">
                  <c:v>1.936429006200287</c:v>
                </c:pt>
                <c:pt idx="53">
                  <c:v>1.311972776564886</c:v>
                </c:pt>
                <c:pt idx="54">
                  <c:v>0.807863058140528</c:v>
                </c:pt>
                <c:pt idx="55">
                  <c:v>0.580794911909363</c:v>
                </c:pt>
                <c:pt idx="56">
                  <c:v>0.743275373705212</c:v>
                </c:pt>
                <c:pt idx="57">
                  <c:v>0.767712893876796</c:v>
                </c:pt>
                <c:pt idx="58">
                  <c:v>0.722580913467037</c:v>
                </c:pt>
                <c:pt idx="59">
                  <c:v>0.803250313526735</c:v>
                </c:pt>
                <c:pt idx="60">
                  <c:v>1.044686490516027</c:v>
                </c:pt>
                <c:pt idx="61">
                  <c:v>1.363862308935007</c:v>
                </c:pt>
                <c:pt idx="62">
                  <c:v>0.684959768929234</c:v>
                </c:pt>
                <c:pt idx="63">
                  <c:v>1.943860009236927</c:v>
                </c:pt>
                <c:pt idx="71">
                  <c:v>0.79589616042282</c:v>
                </c:pt>
                <c:pt idx="72">
                  <c:v>0.878194251632475</c:v>
                </c:pt>
                <c:pt idx="73">
                  <c:v>1.717527508494124</c:v>
                </c:pt>
                <c:pt idx="74">
                  <c:v>0.896911204772667</c:v>
                </c:pt>
                <c:pt idx="75">
                  <c:v>0.902444247300315</c:v>
                </c:pt>
                <c:pt idx="76">
                  <c:v>1.739495454173151</c:v>
                </c:pt>
                <c:pt idx="77">
                  <c:v>0.825955629621914</c:v>
                </c:pt>
                <c:pt idx="78">
                  <c:v>0.73319504631246</c:v>
                </c:pt>
                <c:pt idx="79">
                  <c:v>0.897544105234988</c:v>
                </c:pt>
                <c:pt idx="80">
                  <c:v>0.763335155710056</c:v>
                </c:pt>
                <c:pt idx="81">
                  <c:v>0.964457013809035</c:v>
                </c:pt>
                <c:pt idx="82">
                  <c:v>0.843895028199205</c:v>
                </c:pt>
                <c:pt idx="83">
                  <c:v>0.855669459982117</c:v>
                </c:pt>
                <c:pt idx="84">
                  <c:v>0.810428773362651</c:v>
                </c:pt>
                <c:pt idx="85">
                  <c:v>0.495568670189797</c:v>
                </c:pt>
                <c:pt idx="86">
                  <c:v>0.698529790544091</c:v>
                </c:pt>
                <c:pt idx="87">
                  <c:v>1.447475570032573</c:v>
                </c:pt>
                <c:pt idx="88">
                  <c:v>0.866938809170378</c:v>
                </c:pt>
                <c:pt idx="89">
                  <c:v>0.940620127825216</c:v>
                </c:pt>
                <c:pt idx="90">
                  <c:v>0.862095413406964</c:v>
                </c:pt>
                <c:pt idx="91">
                  <c:v>0.821145518424708</c:v>
                </c:pt>
                <c:pt idx="92">
                  <c:v>0.877746135069162</c:v>
                </c:pt>
                <c:pt idx="93">
                  <c:v>0.818360443211052</c:v>
                </c:pt>
                <c:pt idx="94">
                  <c:v>0.772318170761372</c:v>
                </c:pt>
                <c:pt idx="95">
                  <c:v>0.882237021616323</c:v>
                </c:pt>
                <c:pt idx="96">
                  <c:v>0.778563288522242</c:v>
                </c:pt>
                <c:pt idx="97">
                  <c:v>1.024489795918367</c:v>
                </c:pt>
                <c:pt idx="105">
                  <c:v>0.937690613789325</c:v>
                </c:pt>
                <c:pt idx="106">
                  <c:v>1.454591316594322</c:v>
                </c:pt>
                <c:pt idx="107">
                  <c:v>0.751410173725213</c:v>
                </c:pt>
                <c:pt idx="108">
                  <c:v>0.876462055982471</c:v>
                </c:pt>
                <c:pt idx="109">
                  <c:v>0.663988682245789</c:v>
                </c:pt>
                <c:pt idx="110">
                  <c:v>0.65855098426399</c:v>
                </c:pt>
                <c:pt idx="111">
                  <c:v>0.598994434214065</c:v>
                </c:pt>
                <c:pt idx="112">
                  <c:v>1.457943543027738</c:v>
                </c:pt>
                <c:pt idx="113">
                  <c:v>0.767268709274347</c:v>
                </c:pt>
                <c:pt idx="114">
                  <c:v>0.509675548004807</c:v>
                </c:pt>
                <c:pt idx="115">
                  <c:v>0.336734590068873</c:v>
                </c:pt>
                <c:pt idx="116">
                  <c:v>0.965644360247811</c:v>
                </c:pt>
                <c:pt idx="117">
                  <c:v>0.585041414773835</c:v>
                </c:pt>
                <c:pt idx="118">
                  <c:v>0.727720791119911</c:v>
                </c:pt>
                <c:pt idx="119">
                  <c:v>1.265954675696796</c:v>
                </c:pt>
                <c:pt idx="120">
                  <c:v>1.152614505210235</c:v>
                </c:pt>
                <c:pt idx="121">
                  <c:v>0.315421290416606</c:v>
                </c:pt>
                <c:pt idx="122">
                  <c:v>0.52241058141592</c:v>
                </c:pt>
                <c:pt idx="123">
                  <c:v>0.361968358972759</c:v>
                </c:pt>
                <c:pt idx="124">
                  <c:v>1.248675489809063</c:v>
                </c:pt>
                <c:pt idx="125">
                  <c:v>0.716172707008998</c:v>
                </c:pt>
                <c:pt idx="126">
                  <c:v>1.746157731438055</c:v>
                </c:pt>
                <c:pt idx="127">
                  <c:v>0.947114293378454</c:v>
                </c:pt>
                <c:pt idx="128">
                  <c:v>0.637884333064533</c:v>
                </c:pt>
                <c:pt idx="129">
                  <c:v>0.773580824260154</c:v>
                </c:pt>
                <c:pt idx="130">
                  <c:v>0.888477845207415</c:v>
                </c:pt>
                <c:pt idx="139">
                  <c:v>1.8307068038124</c:v>
                </c:pt>
                <c:pt idx="140">
                  <c:v>0.816382715134317</c:v>
                </c:pt>
                <c:pt idx="141">
                  <c:v>0.850317181805912</c:v>
                </c:pt>
                <c:pt idx="142">
                  <c:v>1.18668474547767</c:v>
                </c:pt>
                <c:pt idx="143">
                  <c:v>1.583943811677417</c:v>
                </c:pt>
                <c:pt idx="144">
                  <c:v>0.475424224692803</c:v>
                </c:pt>
                <c:pt idx="145">
                  <c:v>0.789569752281617</c:v>
                </c:pt>
                <c:pt idx="146">
                  <c:v>2.004763795156808</c:v>
                </c:pt>
                <c:pt idx="147">
                  <c:v>1.949204471020771</c:v>
                </c:pt>
                <c:pt idx="148">
                  <c:v>0.625723978156545</c:v>
                </c:pt>
                <c:pt idx="149">
                  <c:v>1.495668510593884</c:v>
                </c:pt>
                <c:pt idx="150">
                  <c:v>1.752937241292804</c:v>
                </c:pt>
                <c:pt idx="151">
                  <c:v>1.122300027502168</c:v>
                </c:pt>
                <c:pt idx="152">
                  <c:v>1.203359290207689</c:v>
                </c:pt>
                <c:pt idx="153">
                  <c:v>0.823329049514675</c:v>
                </c:pt>
                <c:pt idx="154">
                  <c:v>0.548571428571429</c:v>
                </c:pt>
                <c:pt idx="155">
                  <c:v>1.696978601488136</c:v>
                </c:pt>
                <c:pt idx="156">
                  <c:v>0.894448654591254</c:v>
                </c:pt>
                <c:pt idx="157">
                  <c:v>0.718927139499516</c:v>
                </c:pt>
                <c:pt idx="158">
                  <c:v>0.778056459789743</c:v>
                </c:pt>
                <c:pt idx="159">
                  <c:v>0.712632151658363</c:v>
                </c:pt>
                <c:pt idx="160">
                  <c:v>0.76407651572463</c:v>
                </c:pt>
                <c:pt idx="161">
                  <c:v>0.729755931264449</c:v>
                </c:pt>
                <c:pt idx="162">
                  <c:v>0.640957616147038</c:v>
                </c:pt>
                <c:pt idx="163">
                  <c:v>0.790497035636116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27782584"/>
        <c:axId val="-2127774456"/>
      </c:scatterChart>
      <c:valAx>
        <c:axId val="-2127782584"/>
        <c:scaling>
          <c:orientation val="minMax"/>
          <c:max val="76.0"/>
          <c:min val="45.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GB" dirty="0"/>
                  <a:t>SiO</a:t>
                </a:r>
                <a:r>
                  <a:rPr lang="en-GB" baseline="-25000" dirty="0"/>
                  <a:t>2</a:t>
                </a:r>
                <a:r>
                  <a:rPr lang="en-GB" dirty="0"/>
                  <a:t> in wt.%</a:t>
                </a:r>
              </a:p>
            </c:rich>
          </c:tx>
          <c:layout/>
          <c:overlay val="0"/>
          <c:spPr>
            <a:noFill/>
            <a:ln w="25400">
              <a:noFill/>
            </a:ln>
          </c:spPr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-2127774456"/>
        <c:crosses val="autoZero"/>
        <c:crossBetween val="midCat"/>
        <c:majorUnit val="4.0"/>
        <c:minorUnit val="1.0"/>
      </c:valAx>
      <c:valAx>
        <c:axId val="-2127774456"/>
        <c:scaling>
          <c:orientation val="minMax"/>
          <c:max val="6.0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GB" dirty="0"/>
                  <a:t>TiO</a:t>
                </a:r>
                <a:r>
                  <a:rPr lang="en-GB" baseline="-25000" dirty="0"/>
                  <a:t>2 </a:t>
                </a:r>
                <a:r>
                  <a:rPr lang="en-GB" dirty="0"/>
                  <a:t>in wt. %</a:t>
                </a:r>
              </a:p>
            </c:rich>
          </c:tx>
          <c:layout/>
          <c:overlay val="0"/>
          <c:spPr>
            <a:noFill/>
            <a:ln w="25400">
              <a:noFill/>
            </a:ln>
          </c:spPr>
        </c:title>
        <c:numFmt formatCode="General" sourceLinked="1"/>
        <c:majorTickMark val="in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-2127782584"/>
        <c:crosses val="autoZero"/>
        <c:crossBetween val="midCat"/>
        <c:majorUnit val="1.0"/>
        <c:minorUnit val="0.5"/>
      </c:valAx>
      <c:spPr>
        <a:noFill/>
        <a:ln w="6350">
          <a:solidFill>
            <a:schemeClr val="tx1"/>
          </a:solidFill>
        </a:ln>
      </c:spPr>
    </c:plotArea>
    <c:plotVisOnly val="1"/>
    <c:dispBlanksAs val="gap"/>
    <c:showDLblsOverMax val="0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0.71695</cdr:x>
      <cdr:y>0.22532</cdr:y>
    </cdr:from>
    <cdr:to>
      <cdr:x>0.97394</cdr:x>
      <cdr:y>0.39301</cdr:y>
    </cdr:to>
    <cdr:sp macro="" textlink="">
      <cdr:nvSpPr>
        <cdr:cNvPr id="3" name="Textfeld 4"/>
        <cdr:cNvSpPr txBox="1"/>
      </cdr:nvSpPr>
      <cdr:spPr>
        <a:xfrm xmlns:a="http://schemas.openxmlformats.org/drawingml/2006/main">
          <a:off x="5695888" y="1059604"/>
          <a:ext cx="2041696" cy="7885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GB" sz="1600" b="1" u="sng" dirty="0"/>
            <a:t>3rd stage OWN DATA</a:t>
          </a:r>
        </a:p>
      </cdr:txBody>
    </cdr:sp>
  </cdr:relSizeAnchor>
  <cdr:relSizeAnchor xmlns:cdr="http://schemas.openxmlformats.org/drawingml/2006/chartDrawing">
    <cdr:from>
      <cdr:x>0.32129</cdr:x>
      <cdr:y>0.70052</cdr:y>
    </cdr:from>
    <cdr:to>
      <cdr:x>0.38441</cdr:x>
      <cdr:y>0.77905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552490" y="3294291"/>
          <a:ext cx="501482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dirty="0" smtClean="0"/>
            <a:t>BA</a:t>
          </a:r>
          <a:endParaRPr lang="en-US" dirty="0"/>
        </a:p>
      </cdr:txBody>
    </cdr:sp>
  </cdr:relSizeAnchor>
  <cdr:relSizeAnchor xmlns:cdr="http://schemas.openxmlformats.org/drawingml/2006/chartDrawing">
    <cdr:from>
      <cdr:x>0.43426</cdr:x>
      <cdr:y>0.64148</cdr:y>
    </cdr:from>
    <cdr:to>
      <cdr:x>0.49738</cdr:x>
      <cdr:y>0.72001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450016" y="3016650"/>
          <a:ext cx="501482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dirty="0" smtClean="0"/>
            <a:t>A</a:t>
          </a:r>
          <a:endParaRPr lang="en-US" sz="1800" dirty="0"/>
        </a:p>
      </cdr:txBody>
    </cdr:sp>
  </cdr:relSizeAnchor>
  <cdr:relSizeAnchor xmlns:cdr="http://schemas.openxmlformats.org/drawingml/2006/chartDrawing">
    <cdr:from>
      <cdr:x>0.55369</cdr:x>
      <cdr:y>0.58409</cdr:y>
    </cdr:from>
    <cdr:to>
      <cdr:x>0.61681</cdr:x>
      <cdr:y>0.66262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398859" y="2746759"/>
          <a:ext cx="501482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dirty="0" smtClean="0"/>
            <a:t>D</a:t>
          </a:r>
          <a:endParaRPr lang="en-US" sz="1800" dirty="0"/>
        </a:p>
      </cdr:txBody>
    </cdr:sp>
  </cdr:relSizeAnchor>
  <cdr:relSizeAnchor xmlns:cdr="http://schemas.openxmlformats.org/drawingml/2006/chartDrawing">
    <cdr:from>
      <cdr:x>0.65564</cdr:x>
      <cdr:y>0.4331</cdr:y>
    </cdr:from>
    <cdr:to>
      <cdr:x>0.71876</cdr:x>
      <cdr:y>0.51163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5208804" y="2036716"/>
          <a:ext cx="501482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dirty="0" smtClean="0"/>
            <a:t>R</a:t>
          </a:r>
          <a:endParaRPr lang="en-US" sz="1800" dirty="0"/>
        </a:p>
      </cdr:txBody>
    </cdr:sp>
  </cdr:relSizeAnchor>
  <cdr:relSizeAnchor xmlns:cdr="http://schemas.openxmlformats.org/drawingml/2006/chartDrawing">
    <cdr:from>
      <cdr:x>0.355</cdr:x>
      <cdr:y>0.36848</cdr:y>
    </cdr:from>
    <cdr:to>
      <cdr:x>0.41812</cdr:x>
      <cdr:y>0.44702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820352" y="1732861"/>
          <a:ext cx="501482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dirty="0" smtClean="0"/>
            <a:t>TA</a:t>
          </a:r>
          <a:endParaRPr lang="en-US" sz="1800" dirty="0"/>
        </a:p>
      </cdr:txBody>
    </cdr:sp>
  </cdr:relSizeAnchor>
  <cdr:relSizeAnchor xmlns:cdr="http://schemas.openxmlformats.org/drawingml/2006/chartDrawing">
    <cdr:from>
      <cdr:x>0.4599</cdr:x>
      <cdr:y>0.24563</cdr:y>
    </cdr:from>
    <cdr:to>
      <cdr:x>0.52302</cdr:x>
      <cdr:y>0.32416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653732" y="1155104"/>
          <a:ext cx="501482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dirty="0" smtClean="0"/>
            <a:t>TD</a:t>
          </a:r>
          <a:endParaRPr lang="en-US" sz="1800" dirty="0"/>
        </a:p>
      </cdr:txBody>
    </cdr:sp>
  </cdr:relSizeAnchor>
  <cdr:relSizeAnchor xmlns:cdr="http://schemas.openxmlformats.org/drawingml/2006/chartDrawing">
    <cdr:from>
      <cdr:x>0.28866</cdr:x>
      <cdr:y>0.47237</cdr:y>
    </cdr:from>
    <cdr:to>
      <cdr:x>0.36834</cdr:x>
      <cdr:y>0.5509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2293321" y="2221382"/>
          <a:ext cx="633031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dirty="0" smtClean="0"/>
            <a:t>BTA</a:t>
          </a:r>
          <a:endParaRPr lang="en-US" sz="1800" dirty="0"/>
        </a:p>
      </cdr:txBody>
    </cdr:sp>
  </cdr:relSizeAnchor>
  <cdr:relSizeAnchor xmlns:cdr="http://schemas.openxmlformats.org/drawingml/2006/chartDrawing">
    <cdr:from>
      <cdr:x>0.2256</cdr:x>
      <cdr:y>0.51163</cdr:y>
    </cdr:from>
    <cdr:to>
      <cdr:x>0.30528</cdr:x>
      <cdr:y>0.59017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1792312" y="2406048"/>
          <a:ext cx="633031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dirty="0" smtClean="0"/>
            <a:t>TB</a:t>
          </a:r>
          <a:endParaRPr lang="en-US" sz="18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B1C4E-FBEB-8440-B76B-F4DAC260F5FF}" type="datetimeFigureOut">
              <a:rPr lang="en-US" smtClean="0"/>
              <a:t>13/02/15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170D5-7CE7-D741-B186-CFB468ADE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450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B1C4E-FBEB-8440-B76B-F4DAC260F5FF}" type="datetimeFigureOut">
              <a:rPr lang="en-US" smtClean="0"/>
              <a:t>13/02/15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170D5-7CE7-D741-B186-CFB468ADE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393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B1C4E-FBEB-8440-B76B-F4DAC260F5FF}" type="datetimeFigureOut">
              <a:rPr lang="en-US" smtClean="0"/>
              <a:t>13/02/15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170D5-7CE7-D741-B186-CFB468ADE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860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B1C4E-FBEB-8440-B76B-F4DAC260F5FF}" type="datetimeFigureOut">
              <a:rPr lang="en-US" smtClean="0"/>
              <a:t>13/02/15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170D5-7CE7-D741-B186-CFB468ADE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563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B1C4E-FBEB-8440-B76B-F4DAC260F5FF}" type="datetimeFigureOut">
              <a:rPr lang="en-US" smtClean="0"/>
              <a:t>13/02/15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170D5-7CE7-D741-B186-CFB468ADE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322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B1C4E-FBEB-8440-B76B-F4DAC260F5FF}" type="datetimeFigureOut">
              <a:rPr lang="en-US" smtClean="0"/>
              <a:t>13/02/15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170D5-7CE7-D741-B186-CFB468ADE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155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B1C4E-FBEB-8440-B76B-F4DAC260F5FF}" type="datetimeFigureOut">
              <a:rPr lang="en-US" smtClean="0"/>
              <a:t>13/02/15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170D5-7CE7-D741-B186-CFB468ADE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197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B1C4E-FBEB-8440-B76B-F4DAC260F5FF}" type="datetimeFigureOut">
              <a:rPr lang="en-US" smtClean="0"/>
              <a:t>13/02/15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170D5-7CE7-D741-B186-CFB468ADE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382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B1C4E-FBEB-8440-B76B-F4DAC260F5FF}" type="datetimeFigureOut">
              <a:rPr lang="en-US" smtClean="0"/>
              <a:t>13/02/15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170D5-7CE7-D741-B186-CFB468ADE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557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B1C4E-FBEB-8440-B76B-F4DAC260F5FF}" type="datetimeFigureOut">
              <a:rPr lang="en-US" smtClean="0"/>
              <a:t>13/02/15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170D5-7CE7-D741-B186-CFB468ADE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523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B1C4E-FBEB-8440-B76B-F4DAC260F5FF}" type="datetimeFigureOut">
              <a:rPr lang="en-US" smtClean="0"/>
              <a:t>13/02/15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170D5-7CE7-D741-B186-CFB468ADE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317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B1C4E-FBEB-8440-B76B-F4DAC260F5FF}" type="datetimeFigureOut">
              <a:rPr lang="en-US" smtClean="0"/>
              <a:t>13/02/15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170D5-7CE7-D741-B186-CFB468ADE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861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4" Type="http://schemas.openxmlformats.org/officeDocument/2006/relationships/chart" Target="../charts/chart4.xml"/><Relationship Id="rId5" Type="http://schemas.openxmlformats.org/officeDocument/2006/relationships/chart" Target="../charts/chart5.xml"/><Relationship Id="rId6" Type="http://schemas.openxmlformats.org/officeDocument/2006/relationships/chart" Target="../charts/chart6.xml"/><Relationship Id="rId7" Type="http://schemas.openxmlformats.org/officeDocument/2006/relationships/chart" Target="../charts/chart7.xml"/><Relationship Id="rId8" Type="http://schemas.openxmlformats.org/officeDocument/2006/relationships/chart" Target="../charts/chart8.xm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6.jpg"/><Relationship Id="rId5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4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jpe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4" Type="http://schemas.openxmlformats.org/officeDocument/2006/relationships/image" Target="../media/image20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756375" y="5975379"/>
            <a:ext cx="3644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Petro-Volcanology Research Group</a:t>
            </a:r>
          </a:p>
          <a:p>
            <a:pPr algn="ctr"/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Department of Physics and Geology</a:t>
            </a:r>
          </a:p>
          <a:p>
            <a:pPr algn="ctr"/>
            <a:r>
              <a:rPr lang="en-US" sz="1600" dirty="0" smtClean="0">
                <a:solidFill>
                  <a:schemeClr val="bg1">
                    <a:lumMod val="75000"/>
                  </a:schemeClr>
                </a:solidFill>
              </a:rPr>
              <a:t>University of Perugia (Italy)</a:t>
            </a:r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4" name="Picture 13" descr="logo_PVRG_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501" y="4728489"/>
            <a:ext cx="993108" cy="10395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26815" y="494121"/>
            <a:ext cx="636398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</a:rPr>
              <a:t>High-resolution geochemical mapping of volcanic ash: constraining the </a:t>
            </a:r>
            <a:r>
              <a:rPr lang="en-US" sz="3200" dirty="0" err="1" smtClean="0">
                <a:solidFill>
                  <a:schemeClr val="accent6">
                    <a:lumMod val="75000"/>
                  </a:schemeClr>
                </a:solidFill>
              </a:rPr>
              <a:t>syn</a:t>
            </a:r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</a:rPr>
              <a:t>-eruptive effect of magma mixing on eruption style and ash production</a:t>
            </a:r>
            <a:endParaRPr 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2676" y="3979692"/>
            <a:ext cx="87637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Kathrin Laeger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0007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0"/>
            <a:ext cx="9144000" cy="6857999"/>
            <a:chOff x="0" y="0"/>
            <a:chExt cx="9144000" cy="6857999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445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0" y="459339"/>
              <a:ext cx="9144000" cy="0"/>
            </a:xfrm>
            <a:prstGeom prst="line">
              <a:avLst/>
            </a:prstGeom>
            <a:ln w="28575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0" y="6412170"/>
              <a:ext cx="9144000" cy="445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1334" y="6434627"/>
              <a:ext cx="90295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err="1" smtClean="0">
                  <a:solidFill>
                    <a:srgbClr val="BFBFBF"/>
                  </a:solidFill>
                </a:rPr>
                <a:t>K.Laeger</a:t>
              </a:r>
              <a:endParaRPr lang="en-US" sz="1600" dirty="0">
                <a:solidFill>
                  <a:srgbClr val="BFBFBF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526677" y="35328"/>
              <a:ext cx="6604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rgbClr val="BFBFBF"/>
                  </a:solidFill>
                </a:rPr>
                <a:t>http://</a:t>
              </a:r>
              <a:r>
                <a:rPr lang="en-US" sz="1600" dirty="0" err="1" smtClean="0">
                  <a:solidFill>
                    <a:srgbClr val="BFBFBF"/>
                  </a:solidFill>
                </a:rPr>
                <a:t>pvrg.unipg.it</a:t>
              </a:r>
              <a:endParaRPr lang="en-US" sz="1600" dirty="0">
                <a:solidFill>
                  <a:srgbClr val="BFBFBF"/>
                </a:solidFill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0" y="6412170"/>
              <a:ext cx="9144000" cy="0"/>
            </a:xfrm>
            <a:prstGeom prst="line">
              <a:avLst/>
            </a:prstGeom>
            <a:ln w="28575" cmpd="sng">
              <a:solidFill>
                <a:srgbClr val="A6A6A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463153" y="35328"/>
              <a:ext cx="6604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Petro-Volcanology Research Group (</a:t>
              </a:r>
              <a:r>
                <a:rPr lang="en-US" sz="1600" dirty="0" err="1" smtClean="0">
                  <a:solidFill>
                    <a:schemeClr val="bg1">
                      <a:lumMod val="75000"/>
                    </a:schemeClr>
                  </a:solidFill>
                </a:rPr>
                <a:t>PVRG@unipg</a:t>
              </a:r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)</a:t>
              </a:r>
              <a:endParaRPr 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pic>
          <p:nvPicPr>
            <p:cNvPr id="14" name="Picture 13" descr="logo_PVRG_0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334" y="27020"/>
              <a:ext cx="357184" cy="373882"/>
            </a:xfrm>
            <a:prstGeom prst="rect">
              <a:avLst/>
            </a:prstGeom>
          </p:spPr>
        </p:pic>
      </p:grpSp>
      <p:graphicFrame>
        <p:nvGraphicFramePr>
          <p:cNvPr id="21" name="Chart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582531"/>
              </p:ext>
            </p:extLst>
          </p:nvPr>
        </p:nvGraphicFramePr>
        <p:xfrm>
          <a:off x="1" y="1154490"/>
          <a:ext cx="3104662" cy="2148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Chart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3183835"/>
              </p:ext>
            </p:extLst>
          </p:nvPr>
        </p:nvGraphicFramePr>
        <p:xfrm>
          <a:off x="3007185" y="1154490"/>
          <a:ext cx="3176482" cy="2148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Chart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6658817"/>
              </p:ext>
            </p:extLst>
          </p:nvPr>
        </p:nvGraphicFramePr>
        <p:xfrm>
          <a:off x="6064997" y="1143496"/>
          <a:ext cx="3079003" cy="21594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4" name="Chart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77174"/>
              </p:ext>
            </p:extLst>
          </p:nvPr>
        </p:nvGraphicFramePr>
        <p:xfrm>
          <a:off x="1026" y="3257770"/>
          <a:ext cx="3103637" cy="2296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5" name="Chart 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414715"/>
              </p:ext>
            </p:extLst>
          </p:nvPr>
        </p:nvGraphicFramePr>
        <p:xfrm>
          <a:off x="3007185" y="3257769"/>
          <a:ext cx="3317602" cy="2296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7" name="Chart 2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8738290"/>
              </p:ext>
            </p:extLst>
          </p:nvPr>
        </p:nvGraphicFramePr>
        <p:xfrm>
          <a:off x="6183667" y="3257769"/>
          <a:ext cx="2960333" cy="2296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15752773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0"/>
            <a:ext cx="9144000" cy="6857999"/>
            <a:chOff x="0" y="0"/>
            <a:chExt cx="9144000" cy="6857999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445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0" y="459339"/>
              <a:ext cx="9144000" cy="0"/>
            </a:xfrm>
            <a:prstGeom prst="line">
              <a:avLst/>
            </a:prstGeom>
            <a:ln w="28575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0" y="6412170"/>
              <a:ext cx="9144000" cy="445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1334" y="6434627"/>
              <a:ext cx="90295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err="1" smtClean="0">
                  <a:solidFill>
                    <a:srgbClr val="BFBFBF"/>
                  </a:solidFill>
                </a:rPr>
                <a:t>K.Laeger</a:t>
              </a:r>
              <a:endParaRPr lang="en-US" sz="1600" dirty="0">
                <a:solidFill>
                  <a:srgbClr val="BFBFBF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526677" y="35328"/>
              <a:ext cx="6604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rgbClr val="BFBFBF"/>
                  </a:solidFill>
                </a:rPr>
                <a:t>http://</a:t>
              </a:r>
              <a:r>
                <a:rPr lang="en-US" sz="1600" dirty="0" err="1" smtClean="0">
                  <a:solidFill>
                    <a:srgbClr val="BFBFBF"/>
                  </a:solidFill>
                </a:rPr>
                <a:t>pvrg.unipg.it</a:t>
              </a:r>
              <a:endParaRPr lang="en-US" sz="1600" dirty="0">
                <a:solidFill>
                  <a:srgbClr val="BFBFBF"/>
                </a:solidFill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0" y="6412170"/>
              <a:ext cx="9144000" cy="0"/>
            </a:xfrm>
            <a:prstGeom prst="line">
              <a:avLst/>
            </a:prstGeom>
            <a:ln w="28575" cmpd="sng">
              <a:solidFill>
                <a:srgbClr val="A6A6A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463153" y="35328"/>
              <a:ext cx="6604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Petro-Volcanology Research Group (</a:t>
              </a:r>
              <a:r>
                <a:rPr lang="en-US" sz="1600" dirty="0" err="1" smtClean="0">
                  <a:solidFill>
                    <a:schemeClr val="bg1">
                      <a:lumMod val="75000"/>
                    </a:schemeClr>
                  </a:solidFill>
                </a:rPr>
                <a:t>PVRG@unipg</a:t>
              </a:r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)</a:t>
              </a:r>
              <a:endParaRPr 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pic>
          <p:nvPicPr>
            <p:cNvPr id="14" name="Picture 13" descr="logo_PVRG_0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334" y="27020"/>
              <a:ext cx="357184" cy="373882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269699" y="826198"/>
            <a:ext cx="8235226" cy="5355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 smtClean="0">
                <a:solidFill>
                  <a:srgbClr val="FFFFFF"/>
                </a:solidFill>
              </a:rPr>
              <a:t>What happens in 2015:</a:t>
            </a:r>
          </a:p>
          <a:p>
            <a:pPr>
              <a:buNone/>
            </a:pPr>
            <a:endParaRPr lang="en-GB" sz="2400" dirty="0">
              <a:solidFill>
                <a:srgbClr val="FFFFFF"/>
              </a:solidFill>
            </a:endParaRPr>
          </a:p>
          <a:p>
            <a:r>
              <a:rPr lang="de-DE" dirty="0" smtClean="0">
                <a:solidFill>
                  <a:srgbClr val="FFFFFF"/>
                </a:solidFill>
              </a:rPr>
              <a:t>Workshops:</a:t>
            </a:r>
          </a:p>
          <a:p>
            <a:pPr marL="285750" indent="-285750">
              <a:buFontTx/>
              <a:buChar char="-"/>
            </a:pPr>
            <a:r>
              <a:rPr lang="de-DE" dirty="0" smtClean="0">
                <a:solidFill>
                  <a:srgbClr val="FFFFFF"/>
                </a:solidFill>
              </a:rPr>
              <a:t>08</a:t>
            </a:r>
            <a:r>
              <a:rPr lang="de-DE" dirty="0">
                <a:solidFill>
                  <a:srgbClr val="FFFFFF"/>
                </a:solidFill>
              </a:rPr>
              <a:t>. – </a:t>
            </a:r>
            <a:r>
              <a:rPr lang="de-DE" dirty="0" smtClean="0">
                <a:solidFill>
                  <a:srgbClr val="FFFFFF"/>
                </a:solidFill>
              </a:rPr>
              <a:t>14.03. 	–  1st VERTIGO Summerschool, Tenerife, Spain</a:t>
            </a:r>
          </a:p>
          <a:p>
            <a:pPr marL="285750" indent="-285750">
              <a:buFontTx/>
              <a:buChar char="-"/>
            </a:pPr>
            <a:endParaRPr lang="de-DE" dirty="0" smtClean="0">
              <a:solidFill>
                <a:srgbClr val="FFFFFF"/>
              </a:solidFill>
            </a:endParaRPr>
          </a:p>
          <a:p>
            <a:pPr marL="285750" indent="-285750">
              <a:buFontTx/>
              <a:buChar char="-"/>
            </a:pPr>
            <a:r>
              <a:rPr lang="de-DE" dirty="0" smtClean="0">
                <a:solidFill>
                  <a:srgbClr val="FFFFFF"/>
                </a:solidFill>
              </a:rPr>
              <a:t>15</a:t>
            </a:r>
            <a:r>
              <a:rPr lang="de-DE" dirty="0">
                <a:solidFill>
                  <a:srgbClr val="FFFFFF"/>
                </a:solidFill>
              </a:rPr>
              <a:t>. –</a:t>
            </a:r>
            <a:r>
              <a:rPr lang="de-DE" dirty="0" smtClean="0">
                <a:solidFill>
                  <a:srgbClr val="FFFFFF"/>
                </a:solidFill>
              </a:rPr>
              <a:t> 19.06.  	–  Special </a:t>
            </a:r>
            <a:r>
              <a:rPr lang="de-DE" dirty="0" err="1" smtClean="0">
                <a:solidFill>
                  <a:srgbClr val="FFFFFF"/>
                </a:solidFill>
              </a:rPr>
              <a:t>Course</a:t>
            </a:r>
            <a:r>
              <a:rPr lang="de-DE" dirty="0" smtClean="0">
                <a:solidFill>
                  <a:srgbClr val="FFFFFF"/>
                </a:solidFill>
              </a:rPr>
              <a:t> in </a:t>
            </a:r>
            <a:r>
              <a:rPr lang="de-DE" dirty="0" err="1" smtClean="0">
                <a:solidFill>
                  <a:srgbClr val="FFFFFF"/>
                </a:solidFill>
              </a:rPr>
              <a:t>modelling</a:t>
            </a:r>
            <a:r>
              <a:rPr lang="de-DE" dirty="0" smtClean="0">
                <a:solidFill>
                  <a:srgbClr val="FFFFFF"/>
                </a:solidFill>
              </a:rPr>
              <a:t> </a:t>
            </a:r>
            <a:r>
              <a:rPr lang="de-DE" dirty="0" err="1" smtClean="0">
                <a:solidFill>
                  <a:srgbClr val="FFFFFF"/>
                </a:solidFill>
              </a:rPr>
              <a:t>of</a:t>
            </a:r>
            <a:r>
              <a:rPr lang="de-DE" dirty="0" smtClean="0">
                <a:solidFill>
                  <a:srgbClr val="FFFFFF"/>
                </a:solidFill>
              </a:rPr>
              <a:t> </a:t>
            </a:r>
            <a:r>
              <a:rPr lang="de-DE" dirty="0" err="1" smtClean="0">
                <a:solidFill>
                  <a:srgbClr val="FFFFFF"/>
                </a:solidFill>
              </a:rPr>
              <a:t>fragmentation</a:t>
            </a:r>
            <a:r>
              <a:rPr lang="de-DE" dirty="0" smtClean="0">
                <a:solidFill>
                  <a:srgbClr val="FFFFFF"/>
                </a:solidFill>
              </a:rPr>
              <a:t> </a:t>
            </a:r>
            <a:r>
              <a:rPr lang="de-DE" dirty="0" err="1" smtClean="0">
                <a:solidFill>
                  <a:srgbClr val="FFFFFF"/>
                </a:solidFill>
              </a:rPr>
              <a:t>processes</a:t>
            </a:r>
            <a:r>
              <a:rPr lang="de-DE" dirty="0" smtClean="0">
                <a:solidFill>
                  <a:srgbClr val="FFFFFF"/>
                </a:solidFill>
              </a:rPr>
              <a:t> </a:t>
            </a:r>
            <a:r>
              <a:rPr lang="de-DE" dirty="0" err="1" smtClean="0">
                <a:solidFill>
                  <a:srgbClr val="FFFFFF"/>
                </a:solidFill>
              </a:rPr>
              <a:t>and</a:t>
            </a:r>
            <a:r>
              <a:rPr lang="de-DE" dirty="0" smtClean="0">
                <a:solidFill>
                  <a:srgbClr val="FFFFFF"/>
                </a:solidFill>
              </a:rPr>
              <a:t> ash 				</a:t>
            </a:r>
            <a:r>
              <a:rPr lang="de-DE" dirty="0" err="1" smtClean="0">
                <a:solidFill>
                  <a:srgbClr val="FFFFFF"/>
                </a:solidFill>
              </a:rPr>
              <a:t>production</a:t>
            </a:r>
            <a:r>
              <a:rPr lang="de-DE" dirty="0" smtClean="0">
                <a:solidFill>
                  <a:srgbClr val="FFFFFF"/>
                </a:solidFill>
              </a:rPr>
              <a:t>, Perugia, </a:t>
            </a:r>
            <a:r>
              <a:rPr lang="de-DE" dirty="0" err="1" smtClean="0">
                <a:solidFill>
                  <a:srgbClr val="FFFFFF"/>
                </a:solidFill>
              </a:rPr>
              <a:t>Italy</a:t>
            </a:r>
            <a:endParaRPr lang="de-DE" dirty="0" smtClean="0">
              <a:solidFill>
                <a:srgbClr val="FFFFFF"/>
              </a:solidFill>
            </a:endParaRPr>
          </a:p>
          <a:p>
            <a:pPr marL="285750" indent="-285750">
              <a:buFontTx/>
              <a:buChar char="-"/>
            </a:pPr>
            <a:endParaRPr lang="de-DE" dirty="0" smtClean="0">
              <a:solidFill>
                <a:srgbClr val="FFFFFF"/>
              </a:solidFill>
            </a:endParaRPr>
          </a:p>
          <a:p>
            <a:pPr marL="285750" indent="-285750">
              <a:buFontTx/>
              <a:buChar char="-"/>
            </a:pPr>
            <a:r>
              <a:rPr lang="de-DE" dirty="0" smtClean="0">
                <a:solidFill>
                  <a:srgbClr val="FFFFFF"/>
                </a:solidFill>
              </a:rPr>
              <a:t>24. – 28.08. 	–  Diffusion </a:t>
            </a:r>
            <a:r>
              <a:rPr lang="de-DE" dirty="0" err="1" smtClean="0">
                <a:solidFill>
                  <a:srgbClr val="FFFFFF"/>
                </a:solidFill>
              </a:rPr>
              <a:t>Timescales</a:t>
            </a:r>
            <a:r>
              <a:rPr lang="de-DE" dirty="0" smtClean="0">
                <a:solidFill>
                  <a:srgbClr val="FFFFFF"/>
                </a:solidFill>
              </a:rPr>
              <a:t> </a:t>
            </a:r>
            <a:r>
              <a:rPr lang="de-DE" dirty="0" err="1" smtClean="0">
                <a:solidFill>
                  <a:srgbClr val="FFFFFF"/>
                </a:solidFill>
              </a:rPr>
              <a:t>Shortcourse</a:t>
            </a:r>
            <a:r>
              <a:rPr lang="de-DE" dirty="0" smtClean="0">
                <a:solidFill>
                  <a:srgbClr val="FFFFFF"/>
                </a:solidFill>
              </a:rPr>
              <a:t>, Bochum, GER</a:t>
            </a:r>
          </a:p>
          <a:p>
            <a:pPr marL="285750" indent="-285750">
              <a:buFontTx/>
              <a:buChar char="-"/>
            </a:pPr>
            <a:endParaRPr lang="de-DE" dirty="0" smtClean="0">
              <a:solidFill>
                <a:srgbClr val="FFFFFF"/>
              </a:solidFill>
            </a:endParaRPr>
          </a:p>
          <a:p>
            <a:pPr marL="285750" indent="-285750">
              <a:buFontTx/>
              <a:buChar char="-"/>
            </a:pPr>
            <a:r>
              <a:rPr lang="de-DE" dirty="0" smtClean="0">
                <a:solidFill>
                  <a:srgbClr val="FFFFFF"/>
                </a:solidFill>
              </a:rPr>
              <a:t>6. – 12.09.  		–  2nd VERTIGO Workshop, Durham, UK</a:t>
            </a:r>
          </a:p>
          <a:p>
            <a:pPr marL="285750" indent="-285750">
              <a:buFontTx/>
              <a:buChar char="-"/>
            </a:pPr>
            <a:endParaRPr lang="de-DE" dirty="0">
              <a:solidFill>
                <a:srgbClr val="FFFFFF"/>
              </a:solidFill>
            </a:endParaRPr>
          </a:p>
          <a:p>
            <a:r>
              <a:rPr lang="de-DE" dirty="0" err="1" smtClean="0">
                <a:solidFill>
                  <a:srgbClr val="FFFFFF"/>
                </a:solidFill>
              </a:rPr>
              <a:t>Conferences</a:t>
            </a:r>
            <a:r>
              <a:rPr lang="de-DE" dirty="0" smtClean="0">
                <a:solidFill>
                  <a:srgbClr val="FFFFFF"/>
                </a:solidFill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de-DE" dirty="0" smtClean="0">
                <a:solidFill>
                  <a:srgbClr val="FFFFFF"/>
                </a:solidFill>
              </a:rPr>
              <a:t>16. – 21.08. 	–  GOLDSCHMIDT 2015, </a:t>
            </a:r>
            <a:r>
              <a:rPr lang="de-DE" dirty="0" err="1" smtClean="0">
                <a:solidFill>
                  <a:srgbClr val="FFFFFF"/>
                </a:solidFill>
              </a:rPr>
              <a:t>Prague</a:t>
            </a:r>
            <a:r>
              <a:rPr lang="de-DE" dirty="0" smtClean="0">
                <a:solidFill>
                  <a:srgbClr val="FFFFFF"/>
                </a:solidFill>
              </a:rPr>
              <a:t>, CZ</a:t>
            </a:r>
          </a:p>
          <a:p>
            <a:pPr marL="285750" indent="-285750">
              <a:buFontTx/>
              <a:buChar char="-"/>
            </a:pPr>
            <a:endParaRPr lang="de-DE" dirty="0">
              <a:solidFill>
                <a:srgbClr val="FFFFFF"/>
              </a:solidFill>
            </a:endParaRPr>
          </a:p>
          <a:p>
            <a:pPr marL="285750" indent="-285750">
              <a:buFontTx/>
              <a:buChar char="-"/>
            </a:pPr>
            <a:r>
              <a:rPr lang="de-DE" dirty="0" smtClean="0">
                <a:solidFill>
                  <a:srgbClr val="FFFFFF"/>
                </a:solidFill>
              </a:rPr>
              <a:t>14. – 18.12.  	– AGU Fall Meeting, San Francisco, USA</a:t>
            </a:r>
          </a:p>
          <a:p>
            <a:pPr marL="285750" indent="-285750">
              <a:buFontTx/>
              <a:buChar char="-"/>
            </a:pPr>
            <a:endParaRPr lang="en-GB" dirty="0">
              <a:solidFill>
                <a:srgbClr val="FFFFFF"/>
              </a:solidFill>
            </a:endParaRPr>
          </a:p>
          <a:p>
            <a:endParaRPr lang="en-GB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6465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0"/>
            <a:ext cx="9144000" cy="6857999"/>
            <a:chOff x="0" y="0"/>
            <a:chExt cx="9144000" cy="6857999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445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0" y="459339"/>
              <a:ext cx="9144000" cy="0"/>
            </a:xfrm>
            <a:prstGeom prst="line">
              <a:avLst/>
            </a:prstGeom>
            <a:ln w="28575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0" y="6412170"/>
              <a:ext cx="9144000" cy="445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1334" y="6434627"/>
              <a:ext cx="90295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err="1" smtClean="0">
                  <a:solidFill>
                    <a:srgbClr val="BFBFBF"/>
                  </a:solidFill>
                </a:rPr>
                <a:t>K.Laeger</a:t>
              </a:r>
              <a:endParaRPr lang="en-US" sz="1600" dirty="0">
                <a:solidFill>
                  <a:srgbClr val="BFBFBF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526677" y="35328"/>
              <a:ext cx="6604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rgbClr val="BFBFBF"/>
                  </a:solidFill>
                </a:rPr>
                <a:t>http://</a:t>
              </a:r>
              <a:r>
                <a:rPr lang="en-US" sz="1600" dirty="0" err="1" smtClean="0">
                  <a:solidFill>
                    <a:srgbClr val="BFBFBF"/>
                  </a:solidFill>
                </a:rPr>
                <a:t>pvrg.unipg.it</a:t>
              </a:r>
              <a:endParaRPr lang="en-US" sz="1600" dirty="0">
                <a:solidFill>
                  <a:srgbClr val="BFBFBF"/>
                </a:solidFill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0" y="6412170"/>
              <a:ext cx="9144000" cy="0"/>
            </a:xfrm>
            <a:prstGeom prst="line">
              <a:avLst/>
            </a:prstGeom>
            <a:ln w="28575" cmpd="sng">
              <a:solidFill>
                <a:srgbClr val="A6A6A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463153" y="35328"/>
              <a:ext cx="6604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Petro-Volcanology Research Group (</a:t>
              </a:r>
              <a:r>
                <a:rPr lang="en-US" sz="1600" dirty="0" err="1" smtClean="0">
                  <a:solidFill>
                    <a:schemeClr val="bg1">
                      <a:lumMod val="75000"/>
                    </a:schemeClr>
                  </a:solidFill>
                </a:rPr>
                <a:t>PVRG@unipg</a:t>
              </a:r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)</a:t>
              </a:r>
              <a:endParaRPr 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pic>
          <p:nvPicPr>
            <p:cNvPr id="14" name="Picture 13" descr="logo_PVRG_0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334" y="27020"/>
              <a:ext cx="357184" cy="373882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269699" y="826198"/>
            <a:ext cx="82352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de-DE" sz="2400" dirty="0" err="1" smtClean="0">
                <a:solidFill>
                  <a:srgbClr val="FFFFFF"/>
                </a:solidFill>
              </a:rPr>
              <a:t>Thank</a:t>
            </a:r>
            <a:r>
              <a:rPr lang="de-DE" sz="2400" dirty="0" smtClean="0">
                <a:solidFill>
                  <a:srgbClr val="FFFFFF"/>
                </a:solidFill>
              </a:rPr>
              <a:t> </a:t>
            </a:r>
            <a:r>
              <a:rPr lang="de-DE" sz="2400" dirty="0" err="1" smtClean="0">
                <a:solidFill>
                  <a:srgbClr val="FFFFFF"/>
                </a:solidFill>
              </a:rPr>
              <a:t>you</a:t>
            </a:r>
            <a:r>
              <a:rPr lang="de-DE" sz="2400" dirty="0" smtClean="0">
                <a:solidFill>
                  <a:srgbClr val="FFFFFF"/>
                </a:solidFill>
              </a:rPr>
              <a:t> </a:t>
            </a:r>
            <a:r>
              <a:rPr lang="de-DE" sz="2400" dirty="0" err="1" smtClean="0">
                <a:solidFill>
                  <a:srgbClr val="FFFFFF"/>
                </a:solidFill>
              </a:rPr>
              <a:t>very</a:t>
            </a:r>
            <a:r>
              <a:rPr lang="de-DE" sz="2400" dirty="0" smtClean="0">
                <a:solidFill>
                  <a:srgbClr val="FFFFFF"/>
                </a:solidFill>
              </a:rPr>
              <a:t> </a:t>
            </a:r>
            <a:r>
              <a:rPr lang="de-DE" sz="2400" dirty="0" err="1" smtClean="0">
                <a:solidFill>
                  <a:srgbClr val="FFFFFF"/>
                </a:solidFill>
              </a:rPr>
              <a:t>much</a:t>
            </a:r>
            <a:r>
              <a:rPr lang="de-DE" sz="2400" dirty="0" smtClean="0">
                <a:solidFill>
                  <a:srgbClr val="FFFFFF"/>
                </a:solidFill>
              </a:rPr>
              <a:t>!</a:t>
            </a:r>
            <a:endParaRPr lang="en-GB" sz="2400" dirty="0">
              <a:solidFill>
                <a:srgbClr val="FFFFFF"/>
              </a:solidFill>
            </a:endParaRPr>
          </a:p>
        </p:txBody>
      </p:sp>
      <p:pic>
        <p:nvPicPr>
          <p:cNvPr id="3" name="Picture 2" descr="Umbria-Jazz-Festival-secondo-Steve-McCurry_main_image_objec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797" y="1560783"/>
            <a:ext cx="6581371" cy="45623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89882" y="5767647"/>
            <a:ext cx="13516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chemeClr val="bg1"/>
                </a:solidFill>
              </a:rPr>
              <a:t>b</a:t>
            </a:r>
            <a:r>
              <a:rPr lang="en-US" sz="1600" dirty="0" err="1" smtClean="0">
                <a:solidFill>
                  <a:schemeClr val="bg1"/>
                </a:solidFill>
              </a:rPr>
              <a:t>ellaumbria.it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9961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1726" y="1088397"/>
            <a:ext cx="4692274" cy="3103932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0" y="0"/>
            <a:ext cx="9144000" cy="6857999"/>
            <a:chOff x="0" y="0"/>
            <a:chExt cx="9144000" cy="6857999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445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0" y="459339"/>
              <a:ext cx="9144000" cy="0"/>
            </a:xfrm>
            <a:prstGeom prst="line">
              <a:avLst/>
            </a:prstGeom>
            <a:ln w="28575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0" y="6412170"/>
              <a:ext cx="9144000" cy="445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1334" y="6434627"/>
              <a:ext cx="90295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err="1" smtClean="0">
                  <a:solidFill>
                    <a:srgbClr val="BFBFBF"/>
                  </a:solidFill>
                </a:rPr>
                <a:t>K.Laeger</a:t>
              </a:r>
              <a:endParaRPr lang="en-US" sz="1600" dirty="0">
                <a:solidFill>
                  <a:srgbClr val="BFBFBF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526677" y="35328"/>
              <a:ext cx="6604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rgbClr val="BFBFBF"/>
                  </a:solidFill>
                </a:rPr>
                <a:t>http://</a:t>
              </a:r>
              <a:r>
                <a:rPr lang="en-US" sz="1600" dirty="0" err="1" smtClean="0">
                  <a:solidFill>
                    <a:srgbClr val="BFBFBF"/>
                  </a:solidFill>
                </a:rPr>
                <a:t>pvrg.unipg.it</a:t>
              </a:r>
              <a:endParaRPr lang="en-US" sz="1600" dirty="0">
                <a:solidFill>
                  <a:srgbClr val="BFBFBF"/>
                </a:solidFill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0" y="6412170"/>
              <a:ext cx="9144000" cy="0"/>
            </a:xfrm>
            <a:prstGeom prst="line">
              <a:avLst/>
            </a:prstGeom>
            <a:ln w="28575" cmpd="sng">
              <a:solidFill>
                <a:srgbClr val="A6A6A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463153" y="35328"/>
              <a:ext cx="6604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Petro-Volcanology Research Group (</a:t>
              </a:r>
              <a:r>
                <a:rPr lang="en-US" sz="1600" dirty="0" err="1" smtClean="0">
                  <a:solidFill>
                    <a:schemeClr val="bg1">
                      <a:lumMod val="75000"/>
                    </a:schemeClr>
                  </a:solidFill>
                </a:rPr>
                <a:t>PVRG@unipg</a:t>
              </a:r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)</a:t>
              </a:r>
              <a:endParaRPr 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pic>
          <p:nvPicPr>
            <p:cNvPr id="14" name="Picture 13" descr="logo_PVRG_0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334" y="27020"/>
              <a:ext cx="357184" cy="373882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269700" y="826198"/>
            <a:ext cx="49646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Initial Training Network</a:t>
            </a:r>
          </a:p>
          <a:p>
            <a:r>
              <a:rPr lang="en-GB" sz="3200" b="1" dirty="0">
                <a:solidFill>
                  <a:srgbClr val="FF0000"/>
                </a:solidFill>
              </a:rPr>
              <a:t>VERTIGO</a:t>
            </a:r>
            <a:r>
              <a:rPr lang="en-GB" sz="3200" b="1" dirty="0">
                <a:solidFill>
                  <a:srgbClr val="FFC000"/>
                </a:solidFill>
              </a:rPr>
              <a:t> </a:t>
            </a:r>
            <a:br>
              <a:rPr lang="en-GB" sz="3200" b="1" dirty="0">
                <a:solidFill>
                  <a:srgbClr val="FFC000"/>
                </a:solidFill>
              </a:rPr>
            </a:br>
            <a:r>
              <a:rPr lang="en-GB" sz="2400" b="1" dirty="0">
                <a:solidFill>
                  <a:srgbClr val="FFFFFF"/>
                </a:solidFill>
              </a:rPr>
              <a:t>V</a:t>
            </a:r>
            <a:r>
              <a:rPr lang="en-GB" sz="2400" dirty="0">
                <a:solidFill>
                  <a:srgbClr val="FFFFFF"/>
                </a:solidFill>
              </a:rPr>
              <a:t>olcanic ash: </a:t>
            </a:r>
            <a:r>
              <a:rPr lang="en-GB" sz="2400" dirty="0" err="1">
                <a:solidFill>
                  <a:srgbClr val="FFFFFF"/>
                </a:solidFill>
              </a:rPr>
              <a:t>Fi</a:t>
            </a:r>
            <a:r>
              <a:rPr lang="en-GB" sz="2400" b="1" dirty="0" err="1">
                <a:solidFill>
                  <a:srgbClr val="FF0000"/>
                </a:solidFill>
              </a:rPr>
              <a:t>E</a:t>
            </a:r>
            <a:r>
              <a:rPr lang="en-GB" sz="2400" dirty="0" err="1">
                <a:solidFill>
                  <a:srgbClr val="FFFFFF"/>
                </a:solidFill>
              </a:rPr>
              <a:t>ld</a:t>
            </a:r>
            <a:r>
              <a:rPr lang="en-GB" sz="2400" dirty="0">
                <a:solidFill>
                  <a:srgbClr val="FFFFFF"/>
                </a:solidFill>
              </a:rPr>
              <a:t>, </a:t>
            </a:r>
            <a:r>
              <a:rPr lang="en-GB" sz="2400" dirty="0" err="1">
                <a:solidFill>
                  <a:srgbClr val="FFFFFF"/>
                </a:solidFill>
              </a:rPr>
              <a:t>expe</a:t>
            </a:r>
            <a:r>
              <a:rPr lang="en-GB" sz="2400" b="1" dirty="0" err="1">
                <a:solidFill>
                  <a:srgbClr val="FFFFFF"/>
                </a:solidFill>
              </a:rPr>
              <a:t>R</a:t>
            </a:r>
            <a:r>
              <a:rPr lang="en-GB" sz="2400" dirty="0" err="1">
                <a:solidFill>
                  <a:srgbClr val="FFFFFF"/>
                </a:solidFill>
              </a:rPr>
              <a:t>imen</a:t>
            </a:r>
            <a:r>
              <a:rPr lang="en-GB" sz="2400" b="1" dirty="0" err="1">
                <a:solidFill>
                  <a:srgbClr val="DC0000"/>
                </a:solidFill>
              </a:rPr>
              <a:t>T</a:t>
            </a:r>
            <a:r>
              <a:rPr lang="en-GB" sz="2400" dirty="0" err="1">
                <a:solidFill>
                  <a:srgbClr val="FFFFFF"/>
                </a:solidFill>
              </a:rPr>
              <a:t>al</a:t>
            </a:r>
            <a:r>
              <a:rPr lang="en-GB" sz="2400" dirty="0">
                <a:solidFill>
                  <a:srgbClr val="FFFFFF"/>
                </a:solidFill>
              </a:rPr>
              <a:t> and </a:t>
            </a:r>
            <a:r>
              <a:rPr lang="en-GB" sz="2400" dirty="0" err="1">
                <a:solidFill>
                  <a:srgbClr val="FFFFFF"/>
                </a:solidFill>
              </a:rPr>
              <a:t>numer</a:t>
            </a:r>
            <a:r>
              <a:rPr lang="en-GB" sz="2400" b="1" dirty="0" err="1">
                <a:solidFill>
                  <a:srgbClr val="FF0000"/>
                </a:solidFill>
              </a:rPr>
              <a:t>I</a:t>
            </a:r>
            <a:r>
              <a:rPr lang="en-GB" sz="2400" dirty="0" err="1">
                <a:solidFill>
                  <a:srgbClr val="FFFFFF"/>
                </a:solidFill>
              </a:rPr>
              <a:t>cal</a:t>
            </a:r>
            <a:r>
              <a:rPr lang="en-GB" sz="2400" dirty="0">
                <a:solidFill>
                  <a:srgbClr val="FFFFFF"/>
                </a:solidFill>
              </a:rPr>
              <a:t> </a:t>
            </a:r>
            <a:r>
              <a:rPr lang="en-GB" sz="2400" dirty="0" err="1">
                <a:solidFill>
                  <a:srgbClr val="FFFFFF"/>
                </a:solidFill>
              </a:rPr>
              <a:t>investi</a:t>
            </a:r>
            <a:r>
              <a:rPr lang="en-GB" sz="2400" b="1" dirty="0" err="1">
                <a:solidFill>
                  <a:srgbClr val="FF0000"/>
                </a:solidFill>
              </a:rPr>
              <a:t>G</a:t>
            </a:r>
            <a:r>
              <a:rPr lang="en-GB" sz="2400" dirty="0" err="1">
                <a:solidFill>
                  <a:srgbClr val="FFFFFF"/>
                </a:solidFill>
              </a:rPr>
              <a:t>ations</a:t>
            </a:r>
            <a:r>
              <a:rPr lang="en-GB" sz="2400" dirty="0">
                <a:solidFill>
                  <a:srgbClr val="FFFFFF"/>
                </a:solidFill>
              </a:rPr>
              <a:t> of </a:t>
            </a:r>
            <a:r>
              <a:rPr lang="en-GB" sz="2400" dirty="0" err="1">
                <a:solidFill>
                  <a:srgbClr val="FFFFFF"/>
                </a:solidFill>
              </a:rPr>
              <a:t>pr</a:t>
            </a:r>
            <a:r>
              <a:rPr lang="en-GB" sz="2400" b="1" dirty="0" err="1">
                <a:solidFill>
                  <a:srgbClr val="FF0000"/>
                </a:solidFill>
              </a:rPr>
              <a:t>O</a:t>
            </a:r>
            <a:r>
              <a:rPr lang="en-GB" sz="2400" dirty="0" err="1">
                <a:solidFill>
                  <a:srgbClr val="FFFFFF"/>
                </a:solidFill>
              </a:rPr>
              <a:t>cesses</a:t>
            </a:r>
            <a:r>
              <a:rPr lang="en-GB" sz="2400" dirty="0">
                <a:solidFill>
                  <a:srgbClr val="FFFFFF"/>
                </a:solidFill>
              </a:rPr>
              <a:t> during its lifecycle </a:t>
            </a:r>
            <a:endParaRPr lang="en-US" dirty="0" smtClean="0">
              <a:solidFill>
                <a:srgbClr val="FFFFFF"/>
              </a:solidFill>
            </a:endParaRPr>
          </a:p>
        </p:txBody>
      </p:sp>
      <p:pic>
        <p:nvPicPr>
          <p:cNvPr id="17" name="Picture 16" descr="it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82" y="3472326"/>
            <a:ext cx="2425343" cy="2425343"/>
          </a:xfrm>
          <a:prstGeom prst="rect">
            <a:avLst/>
          </a:prstGeom>
        </p:spPr>
      </p:pic>
      <p:pic>
        <p:nvPicPr>
          <p:cNvPr id="20" name="Picture 19" descr="full partners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567" y="4207228"/>
            <a:ext cx="6158343" cy="169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657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0"/>
            <a:ext cx="9144000" cy="6857999"/>
            <a:chOff x="0" y="0"/>
            <a:chExt cx="9144000" cy="6857999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445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0" y="459339"/>
              <a:ext cx="9144000" cy="0"/>
            </a:xfrm>
            <a:prstGeom prst="line">
              <a:avLst/>
            </a:prstGeom>
            <a:ln w="28575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0" y="6412170"/>
              <a:ext cx="9144000" cy="445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1334" y="6434627"/>
              <a:ext cx="90295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err="1" smtClean="0">
                  <a:solidFill>
                    <a:srgbClr val="BFBFBF"/>
                  </a:solidFill>
                </a:rPr>
                <a:t>K.Laeger</a:t>
              </a:r>
              <a:endParaRPr lang="en-US" sz="1600" dirty="0">
                <a:solidFill>
                  <a:srgbClr val="BFBFBF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526677" y="35328"/>
              <a:ext cx="6604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rgbClr val="BFBFBF"/>
                  </a:solidFill>
                </a:rPr>
                <a:t>http://</a:t>
              </a:r>
              <a:r>
                <a:rPr lang="en-US" sz="1600" dirty="0" err="1" smtClean="0">
                  <a:solidFill>
                    <a:srgbClr val="BFBFBF"/>
                  </a:solidFill>
                </a:rPr>
                <a:t>pvrg.unipg.it</a:t>
              </a:r>
              <a:endParaRPr lang="en-US" sz="1600" dirty="0">
                <a:solidFill>
                  <a:srgbClr val="BFBFBF"/>
                </a:solidFill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0" y="6412170"/>
              <a:ext cx="9144000" cy="0"/>
            </a:xfrm>
            <a:prstGeom prst="line">
              <a:avLst/>
            </a:prstGeom>
            <a:ln w="28575" cmpd="sng">
              <a:solidFill>
                <a:srgbClr val="A6A6A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463153" y="35328"/>
              <a:ext cx="6604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Petro-Volcanology Research Group (</a:t>
              </a:r>
              <a:r>
                <a:rPr lang="en-US" sz="1600" dirty="0" err="1" smtClean="0">
                  <a:solidFill>
                    <a:schemeClr val="bg1">
                      <a:lumMod val="75000"/>
                    </a:schemeClr>
                  </a:solidFill>
                </a:rPr>
                <a:t>PVRG@unipg</a:t>
              </a:r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)</a:t>
              </a:r>
              <a:endParaRPr 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pic>
          <p:nvPicPr>
            <p:cNvPr id="14" name="Picture 13" descr="logo_PVRG_0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334" y="27020"/>
              <a:ext cx="357184" cy="373882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269699" y="826198"/>
            <a:ext cx="44386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About me: </a:t>
            </a:r>
          </a:p>
          <a:p>
            <a:pPr marL="285750" indent="-285750">
              <a:buFontTx/>
              <a:buChar char="-"/>
            </a:pPr>
            <a:r>
              <a:rPr lang="en-US" dirty="0" smtClean="0">
                <a:solidFill>
                  <a:schemeClr val="bg1"/>
                </a:solidFill>
              </a:rPr>
              <a:t>Born in Rostock</a:t>
            </a:r>
          </a:p>
          <a:p>
            <a:pPr marL="285750" indent="-285750">
              <a:buFontTx/>
              <a:buChar char="-"/>
            </a:pPr>
            <a:r>
              <a:rPr lang="en-US" dirty="0" smtClean="0">
                <a:solidFill>
                  <a:schemeClr val="bg1"/>
                </a:solidFill>
              </a:rPr>
              <a:t>Study of Geosciences in Kiel</a:t>
            </a:r>
          </a:p>
          <a:p>
            <a:pPr marL="285750" indent="-285750">
              <a:buFontTx/>
              <a:buChar char="-"/>
            </a:pPr>
            <a:r>
              <a:rPr lang="en-US" dirty="0" smtClean="0">
                <a:solidFill>
                  <a:schemeClr val="bg1"/>
                </a:solidFill>
              </a:rPr>
              <a:t>No natural disasters in this region</a:t>
            </a:r>
          </a:p>
          <a:p>
            <a:pPr marL="285750" indent="-285750">
              <a:buFontTx/>
              <a:buChar char="-"/>
            </a:pPr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3" name="Picture 2" descr="P102079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022" y="826198"/>
            <a:ext cx="4503044" cy="2800074"/>
          </a:xfrm>
          <a:prstGeom prst="rect">
            <a:avLst/>
          </a:prstGeom>
        </p:spPr>
      </p:pic>
      <p:pic>
        <p:nvPicPr>
          <p:cNvPr id="11" name="Picture 10" descr="map ger copy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53" y="2571559"/>
            <a:ext cx="1851481" cy="2480530"/>
          </a:xfrm>
          <a:prstGeom prst="rect">
            <a:avLst/>
          </a:prstGeom>
        </p:spPr>
      </p:pic>
      <p:pic>
        <p:nvPicPr>
          <p:cNvPr id="13" name="Picture 12" descr="0,,17596041_303,00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192" y="3179366"/>
            <a:ext cx="4944119" cy="2604020"/>
          </a:xfrm>
          <a:prstGeom prst="rect">
            <a:avLst/>
          </a:prstGeom>
        </p:spPr>
      </p:pic>
      <p:sp>
        <p:nvSpPr>
          <p:cNvPr id="19" name="Textfeld 7"/>
          <p:cNvSpPr txBox="1"/>
          <p:nvPr/>
        </p:nvSpPr>
        <p:spPr>
          <a:xfrm>
            <a:off x="5587419" y="5475609"/>
            <a:ext cx="14798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chemeClr val="bg1"/>
                </a:solidFill>
              </a:rPr>
              <a:t>@picture-alliance</a:t>
            </a:r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084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0"/>
            <a:ext cx="9144000" cy="6857999"/>
            <a:chOff x="0" y="0"/>
            <a:chExt cx="9144000" cy="6857999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445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0" y="459339"/>
              <a:ext cx="9144000" cy="0"/>
            </a:xfrm>
            <a:prstGeom prst="line">
              <a:avLst/>
            </a:prstGeom>
            <a:ln w="28575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0" y="6412170"/>
              <a:ext cx="9144000" cy="445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1334" y="6434627"/>
              <a:ext cx="90295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err="1" smtClean="0">
                  <a:solidFill>
                    <a:srgbClr val="BFBFBF"/>
                  </a:solidFill>
                </a:rPr>
                <a:t>K.Laeger</a:t>
              </a:r>
              <a:endParaRPr lang="en-US" sz="1600" dirty="0">
                <a:solidFill>
                  <a:srgbClr val="BFBFBF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526677" y="35328"/>
              <a:ext cx="6604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rgbClr val="BFBFBF"/>
                  </a:solidFill>
                </a:rPr>
                <a:t>http://</a:t>
              </a:r>
              <a:r>
                <a:rPr lang="en-US" sz="1600" dirty="0" err="1" smtClean="0">
                  <a:solidFill>
                    <a:srgbClr val="BFBFBF"/>
                  </a:solidFill>
                </a:rPr>
                <a:t>pvrg.unipg.it</a:t>
              </a:r>
              <a:endParaRPr lang="en-US" sz="1600" dirty="0">
                <a:solidFill>
                  <a:srgbClr val="BFBFBF"/>
                </a:solidFill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0" y="6412170"/>
              <a:ext cx="9144000" cy="0"/>
            </a:xfrm>
            <a:prstGeom prst="line">
              <a:avLst/>
            </a:prstGeom>
            <a:ln w="28575" cmpd="sng">
              <a:solidFill>
                <a:srgbClr val="A6A6A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463153" y="35328"/>
              <a:ext cx="6604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Petro-Volcanology Research Group (</a:t>
              </a:r>
              <a:r>
                <a:rPr lang="en-US" sz="1600" dirty="0" err="1" smtClean="0">
                  <a:solidFill>
                    <a:schemeClr val="bg1">
                      <a:lumMod val="75000"/>
                    </a:schemeClr>
                  </a:solidFill>
                </a:rPr>
                <a:t>PVRG@unipg</a:t>
              </a:r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)</a:t>
              </a:r>
              <a:endParaRPr 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pic>
          <p:nvPicPr>
            <p:cNvPr id="14" name="Picture 13" descr="logo_PVRG_0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334" y="27020"/>
              <a:ext cx="357184" cy="373882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269699" y="826198"/>
            <a:ext cx="8235226" cy="4893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Bachelor’s and Master’s thesis: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Magma storage conditions of the last eruptions of </a:t>
            </a:r>
          </a:p>
          <a:p>
            <a:r>
              <a:rPr lang="en-US" u="sng" dirty="0" smtClean="0">
                <a:solidFill>
                  <a:schemeClr val="bg1"/>
                </a:solidFill>
              </a:rPr>
              <a:t>Cerro </a:t>
            </a:r>
            <a:r>
              <a:rPr lang="en-US" u="sng" dirty="0" err="1" smtClean="0">
                <a:solidFill>
                  <a:schemeClr val="bg1"/>
                </a:solidFill>
              </a:rPr>
              <a:t>Machìn</a:t>
            </a:r>
            <a:r>
              <a:rPr lang="en-US" u="sng" dirty="0" smtClean="0">
                <a:solidFill>
                  <a:schemeClr val="bg1"/>
                </a:solidFill>
              </a:rPr>
              <a:t> Volcano, </a:t>
            </a:r>
            <a:r>
              <a:rPr lang="en-US" u="sng" dirty="0">
                <a:solidFill>
                  <a:schemeClr val="bg1"/>
                </a:solidFill>
              </a:rPr>
              <a:t>C</a:t>
            </a:r>
            <a:r>
              <a:rPr lang="en-US" u="sng" dirty="0" smtClean="0">
                <a:solidFill>
                  <a:schemeClr val="bg1"/>
                </a:solidFill>
              </a:rPr>
              <a:t>olombia</a:t>
            </a:r>
            <a:r>
              <a:rPr lang="en-US" dirty="0" smtClean="0">
                <a:solidFill>
                  <a:schemeClr val="bg1"/>
                </a:solidFill>
              </a:rPr>
              <a:t> and </a:t>
            </a:r>
            <a:r>
              <a:rPr lang="en-US" u="sng" dirty="0" smtClean="0">
                <a:solidFill>
                  <a:schemeClr val="bg1"/>
                </a:solidFill>
              </a:rPr>
              <a:t>Laguna del Maule volcanic field, Chile</a:t>
            </a:r>
          </a:p>
          <a:p>
            <a:endParaRPr lang="en-US" u="sng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r>
              <a:rPr lang="en-US" dirty="0" smtClean="0">
                <a:solidFill>
                  <a:schemeClr val="bg1"/>
                </a:solidFill>
              </a:rPr>
              <a:t>Mineralogy, Petrology and Geochemistry of </a:t>
            </a:r>
            <a:r>
              <a:rPr lang="en-US" dirty="0" err="1" smtClean="0">
                <a:solidFill>
                  <a:schemeClr val="bg1"/>
                </a:solidFill>
              </a:rPr>
              <a:t>Andesites</a:t>
            </a:r>
            <a:r>
              <a:rPr lang="en-US" dirty="0" smtClean="0">
                <a:solidFill>
                  <a:schemeClr val="bg1"/>
                </a:solidFill>
              </a:rPr>
              <a:t> to Rhyolites</a:t>
            </a:r>
          </a:p>
          <a:p>
            <a:pPr marL="342900" indent="-342900">
              <a:buFontTx/>
              <a:buChar char="-"/>
            </a:pPr>
            <a:r>
              <a:rPr lang="en-US" dirty="0" err="1" smtClean="0">
                <a:solidFill>
                  <a:schemeClr val="bg1"/>
                </a:solidFill>
              </a:rPr>
              <a:t>Geothermobarometric</a:t>
            </a:r>
            <a:r>
              <a:rPr lang="en-US" dirty="0" smtClean="0">
                <a:solidFill>
                  <a:schemeClr val="bg1"/>
                </a:solidFill>
              </a:rPr>
              <a:t> calculations</a:t>
            </a:r>
          </a:p>
        </p:txBody>
      </p:sp>
      <p:pic>
        <p:nvPicPr>
          <p:cNvPr id="3" name="Picture 2" descr="22-01-2010_0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54" y="2047596"/>
            <a:ext cx="3347114" cy="2510336"/>
          </a:xfrm>
          <a:prstGeom prst="rect">
            <a:avLst/>
          </a:prstGeom>
        </p:spPr>
      </p:pic>
      <p:pic>
        <p:nvPicPr>
          <p:cNvPr id="11" name="Picture 10" descr="Laguna_Maul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825" y="2627632"/>
            <a:ext cx="4929528" cy="1930299"/>
          </a:xfrm>
          <a:prstGeom prst="rect">
            <a:avLst/>
          </a:prstGeom>
        </p:spPr>
      </p:pic>
      <p:sp>
        <p:nvSpPr>
          <p:cNvPr id="20" name="Textfeld 7"/>
          <p:cNvSpPr txBox="1"/>
          <p:nvPr/>
        </p:nvSpPr>
        <p:spPr>
          <a:xfrm>
            <a:off x="721940" y="4587692"/>
            <a:ext cx="25813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err="1" smtClean="0">
                <a:solidFill>
                  <a:schemeClr val="bg1"/>
                </a:solidFill>
              </a:rPr>
              <a:t>Cerro</a:t>
            </a:r>
            <a:r>
              <a:rPr lang="de-DE" sz="1400" dirty="0" smtClean="0">
                <a:solidFill>
                  <a:schemeClr val="bg1"/>
                </a:solidFill>
              </a:rPr>
              <a:t> </a:t>
            </a:r>
            <a:r>
              <a:rPr lang="de-DE" sz="1400" dirty="0" err="1" smtClean="0">
                <a:solidFill>
                  <a:schemeClr val="bg1"/>
                </a:solidFill>
              </a:rPr>
              <a:t>Mach</a:t>
            </a:r>
            <a:r>
              <a:rPr lang="de-DE" sz="1400" dirty="0" err="1" smtClean="0">
                <a:solidFill>
                  <a:schemeClr val="bg1"/>
                </a:solidFill>
              </a:rPr>
              <a:t>ìn</a:t>
            </a:r>
            <a:r>
              <a:rPr lang="de-DE" sz="1400" dirty="0" smtClean="0">
                <a:solidFill>
                  <a:schemeClr val="bg1"/>
                </a:solidFill>
              </a:rPr>
              <a:t> </a:t>
            </a:r>
            <a:r>
              <a:rPr lang="de-DE" sz="1400" dirty="0" err="1" smtClean="0">
                <a:solidFill>
                  <a:schemeClr val="bg1"/>
                </a:solidFill>
              </a:rPr>
              <a:t>Volcano</a:t>
            </a:r>
            <a:r>
              <a:rPr lang="de-DE" sz="1400" dirty="0" smtClean="0">
                <a:solidFill>
                  <a:schemeClr val="bg1"/>
                </a:solidFill>
              </a:rPr>
              <a:t>, </a:t>
            </a:r>
            <a:r>
              <a:rPr lang="de-DE" sz="1400" dirty="0" err="1" smtClean="0">
                <a:solidFill>
                  <a:schemeClr val="bg1"/>
                </a:solidFill>
              </a:rPr>
              <a:t>Colombia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8" name="Textfeld 7"/>
          <p:cNvSpPr txBox="1"/>
          <p:nvPr/>
        </p:nvSpPr>
        <p:spPr>
          <a:xfrm>
            <a:off x="6576192" y="4557931"/>
            <a:ext cx="19287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Laguna del Maule, Chile</a:t>
            </a:r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9512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0"/>
            <a:ext cx="9144000" cy="6857999"/>
            <a:chOff x="0" y="0"/>
            <a:chExt cx="9144000" cy="6857999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445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0" y="459339"/>
              <a:ext cx="9144000" cy="0"/>
            </a:xfrm>
            <a:prstGeom prst="line">
              <a:avLst/>
            </a:prstGeom>
            <a:ln w="28575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0" y="6412170"/>
              <a:ext cx="9144000" cy="445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1334" y="6434627"/>
              <a:ext cx="90295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err="1" smtClean="0">
                  <a:solidFill>
                    <a:srgbClr val="BFBFBF"/>
                  </a:solidFill>
                </a:rPr>
                <a:t>K.Laeger</a:t>
              </a:r>
              <a:endParaRPr lang="en-US" sz="1600" dirty="0">
                <a:solidFill>
                  <a:srgbClr val="BFBFBF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526677" y="35328"/>
              <a:ext cx="6604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rgbClr val="BFBFBF"/>
                  </a:solidFill>
                </a:rPr>
                <a:t>http://</a:t>
              </a:r>
              <a:r>
                <a:rPr lang="en-US" sz="1600" dirty="0" err="1" smtClean="0">
                  <a:solidFill>
                    <a:srgbClr val="BFBFBF"/>
                  </a:solidFill>
                </a:rPr>
                <a:t>pvrg.unipg.it</a:t>
              </a:r>
              <a:endParaRPr lang="en-US" sz="1600" dirty="0">
                <a:solidFill>
                  <a:srgbClr val="BFBFBF"/>
                </a:solidFill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0" y="6412170"/>
              <a:ext cx="9144000" cy="0"/>
            </a:xfrm>
            <a:prstGeom prst="line">
              <a:avLst/>
            </a:prstGeom>
            <a:ln w="28575" cmpd="sng">
              <a:solidFill>
                <a:srgbClr val="A6A6A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463153" y="35328"/>
              <a:ext cx="6604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Petro-Volcanology Research Group (</a:t>
              </a:r>
              <a:r>
                <a:rPr lang="en-US" sz="1600" dirty="0" err="1" smtClean="0">
                  <a:solidFill>
                    <a:schemeClr val="bg1">
                      <a:lumMod val="75000"/>
                    </a:schemeClr>
                  </a:solidFill>
                </a:rPr>
                <a:t>PVRG@unipg</a:t>
              </a:r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)</a:t>
              </a:r>
              <a:endParaRPr 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pic>
          <p:nvPicPr>
            <p:cNvPr id="14" name="Picture 13" descr="logo_PVRG_0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334" y="27020"/>
              <a:ext cx="357184" cy="373882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269699" y="826198"/>
            <a:ext cx="823522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Why Ash?</a:t>
            </a:r>
          </a:p>
          <a:p>
            <a:pPr marL="342900" indent="-342900">
              <a:buFontTx/>
              <a:buChar char="-"/>
            </a:pPr>
            <a:r>
              <a:rPr lang="en-US" dirty="0" smtClean="0">
                <a:solidFill>
                  <a:schemeClr val="bg1"/>
                </a:solidFill>
              </a:rPr>
              <a:t>Ash is the most far-reaching threat</a:t>
            </a:r>
          </a:p>
          <a:p>
            <a:pPr marL="342900" indent="-342900">
              <a:buFontTx/>
              <a:buChar char="-"/>
            </a:pPr>
            <a:r>
              <a:rPr lang="en-US" dirty="0" smtClean="0">
                <a:solidFill>
                  <a:schemeClr val="bg1"/>
                </a:solidFill>
              </a:rPr>
              <a:t>Represents the highest fragmentation energy</a:t>
            </a:r>
          </a:p>
          <a:p>
            <a:pPr marL="342900" indent="-342900">
              <a:buFontTx/>
              <a:buChar char="-"/>
            </a:pPr>
            <a:r>
              <a:rPr lang="en-US" dirty="0" smtClean="0">
                <a:solidFill>
                  <a:schemeClr val="bg1"/>
                </a:solidFill>
              </a:rPr>
              <a:t>Textures and morphology  -&gt; magma storage and evolution, eruption dynamics</a:t>
            </a:r>
          </a:p>
          <a:p>
            <a:pPr marL="342900" indent="-342900">
              <a:buFontTx/>
              <a:buChar char="-"/>
            </a:pPr>
            <a:r>
              <a:rPr lang="en-US" dirty="0" err="1" smtClean="0">
                <a:solidFill>
                  <a:schemeClr val="bg1"/>
                </a:solidFill>
              </a:rPr>
              <a:t>Eyjafjalljükull</a:t>
            </a:r>
            <a:r>
              <a:rPr lang="en-US" dirty="0" smtClean="0">
                <a:solidFill>
                  <a:schemeClr val="bg1"/>
                </a:solidFill>
              </a:rPr>
              <a:t> eruption 2010</a:t>
            </a:r>
          </a:p>
          <a:p>
            <a:pPr marL="342900" indent="-342900">
              <a:buFontTx/>
              <a:buChar char="-"/>
            </a:pPr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endParaRPr lang="en-US" dirty="0" smtClean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endParaRPr lang="en-US" dirty="0" smtClean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endParaRPr lang="en-US" dirty="0" smtClean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endParaRPr lang="en-US" dirty="0" smtClean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endParaRPr lang="en-US" dirty="0" smtClean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GB" sz="2400" dirty="0">
                <a:solidFill>
                  <a:srgbClr val="FFFFFF"/>
                </a:solidFill>
              </a:rPr>
              <a:t>My </a:t>
            </a:r>
            <a:r>
              <a:rPr lang="en-GB" sz="2400" dirty="0" smtClean="0">
                <a:solidFill>
                  <a:srgbClr val="FFFFFF"/>
                </a:solidFill>
              </a:rPr>
              <a:t>project: </a:t>
            </a:r>
            <a:endParaRPr lang="en-GB" sz="2400" dirty="0">
              <a:solidFill>
                <a:srgbClr val="FFFFFF"/>
              </a:solidFill>
            </a:endParaRPr>
          </a:p>
          <a:p>
            <a:pPr>
              <a:buNone/>
            </a:pPr>
            <a:r>
              <a:rPr lang="en-GB" sz="2400" dirty="0">
                <a:solidFill>
                  <a:srgbClr val="FFFFFF"/>
                </a:solidFill>
              </a:rPr>
              <a:t>Link between magma mixing and the dynamics of ash production </a:t>
            </a:r>
          </a:p>
          <a:p>
            <a:pPr marL="342900" indent="-342900">
              <a:buFontTx/>
              <a:buChar char="-"/>
            </a:pPr>
            <a:endParaRPr lang="en-US" sz="2400" dirty="0" smtClean="0">
              <a:solidFill>
                <a:schemeClr val="bg1"/>
              </a:solidFill>
            </a:endParaRPr>
          </a:p>
        </p:txBody>
      </p:sp>
      <p:pic>
        <p:nvPicPr>
          <p:cNvPr id="16" name="Picture 15" descr="http://www.yourmoney.com/wp-content/uploads/sites/3/oldimg/2261166-eyjafjallajokull-volcano-ash-cloud-730x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809" y="2378823"/>
            <a:ext cx="5491394" cy="3008983"/>
          </a:xfrm>
          <a:prstGeom prst="rect">
            <a:avLst/>
          </a:prstGeom>
          <a:noFill/>
        </p:spPr>
      </p:pic>
      <p:sp>
        <p:nvSpPr>
          <p:cNvPr id="18" name="Textfeld 7"/>
          <p:cNvSpPr txBox="1"/>
          <p:nvPr/>
        </p:nvSpPr>
        <p:spPr>
          <a:xfrm>
            <a:off x="4688323" y="5018437"/>
            <a:ext cx="1379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chemeClr val="bg1"/>
                </a:solidFill>
              </a:rPr>
              <a:t>yourmoney.com</a:t>
            </a:r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3839" y="3175773"/>
            <a:ext cx="2520280" cy="190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feld 11"/>
          <p:cNvSpPr txBox="1"/>
          <p:nvPr/>
        </p:nvSpPr>
        <p:spPr>
          <a:xfrm>
            <a:off x="6843523" y="5018437"/>
            <a:ext cx="19405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err="1" smtClean="0">
                <a:solidFill>
                  <a:srgbClr val="FFFFFF"/>
                </a:solidFill>
              </a:rPr>
              <a:t>Bonadonna</a:t>
            </a:r>
            <a:r>
              <a:rPr lang="de-DE" sz="1400" dirty="0" smtClean="0">
                <a:solidFill>
                  <a:srgbClr val="FFFFFF"/>
                </a:solidFill>
              </a:rPr>
              <a:t> et al. (2011)</a:t>
            </a:r>
            <a:endParaRPr lang="en-GB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1516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0"/>
            <a:ext cx="9144000" cy="6857999"/>
            <a:chOff x="0" y="0"/>
            <a:chExt cx="9144000" cy="6857999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445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0" y="459339"/>
              <a:ext cx="9144000" cy="0"/>
            </a:xfrm>
            <a:prstGeom prst="line">
              <a:avLst/>
            </a:prstGeom>
            <a:ln w="28575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0" y="6412170"/>
              <a:ext cx="9144000" cy="445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1334" y="6434627"/>
              <a:ext cx="90295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err="1" smtClean="0">
                  <a:solidFill>
                    <a:srgbClr val="BFBFBF"/>
                  </a:solidFill>
                </a:rPr>
                <a:t>K.Laeger</a:t>
              </a:r>
              <a:endParaRPr lang="en-US" sz="1600" dirty="0">
                <a:solidFill>
                  <a:srgbClr val="BFBFBF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526677" y="35328"/>
              <a:ext cx="6604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rgbClr val="BFBFBF"/>
                  </a:solidFill>
                </a:rPr>
                <a:t>http://</a:t>
              </a:r>
              <a:r>
                <a:rPr lang="en-US" sz="1600" dirty="0" err="1" smtClean="0">
                  <a:solidFill>
                    <a:srgbClr val="BFBFBF"/>
                  </a:solidFill>
                </a:rPr>
                <a:t>pvrg.unipg.it</a:t>
              </a:r>
              <a:endParaRPr lang="en-US" sz="1600" dirty="0">
                <a:solidFill>
                  <a:srgbClr val="BFBFBF"/>
                </a:solidFill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0" y="6412170"/>
              <a:ext cx="9144000" cy="0"/>
            </a:xfrm>
            <a:prstGeom prst="line">
              <a:avLst/>
            </a:prstGeom>
            <a:ln w="28575" cmpd="sng">
              <a:solidFill>
                <a:srgbClr val="A6A6A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463153" y="35328"/>
              <a:ext cx="6604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Petro-Volcanology Research Group (</a:t>
              </a:r>
              <a:r>
                <a:rPr lang="en-US" sz="1600" dirty="0" err="1" smtClean="0">
                  <a:solidFill>
                    <a:schemeClr val="bg1">
                      <a:lumMod val="75000"/>
                    </a:schemeClr>
                  </a:solidFill>
                </a:rPr>
                <a:t>PVRG@unipg</a:t>
              </a:r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)</a:t>
              </a:r>
              <a:endParaRPr 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pic>
          <p:nvPicPr>
            <p:cNvPr id="14" name="Picture 13" descr="logo_PVRG_0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334" y="27020"/>
              <a:ext cx="357184" cy="373882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269699" y="826198"/>
            <a:ext cx="8235226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>
                <a:solidFill>
                  <a:srgbClr val="FFFFFF"/>
                </a:solidFill>
              </a:rPr>
              <a:t>My </a:t>
            </a:r>
            <a:r>
              <a:rPr lang="en-GB" sz="2400" dirty="0" smtClean="0">
                <a:solidFill>
                  <a:srgbClr val="FFFFFF"/>
                </a:solidFill>
              </a:rPr>
              <a:t>project: </a:t>
            </a:r>
          </a:p>
          <a:p>
            <a:pPr>
              <a:buNone/>
            </a:pPr>
            <a:r>
              <a:rPr lang="de-DE" sz="2400" dirty="0" smtClean="0">
                <a:solidFill>
                  <a:srgbClr val="FFFFFF"/>
                </a:solidFill>
              </a:rPr>
              <a:t>Link </a:t>
            </a:r>
            <a:r>
              <a:rPr lang="de-DE" sz="2400" dirty="0" err="1">
                <a:solidFill>
                  <a:srgbClr val="FFFFFF"/>
                </a:solidFill>
              </a:rPr>
              <a:t>between</a:t>
            </a:r>
            <a:r>
              <a:rPr lang="de-DE" sz="2400" dirty="0">
                <a:solidFill>
                  <a:srgbClr val="FFFFFF"/>
                </a:solidFill>
              </a:rPr>
              <a:t> </a:t>
            </a:r>
            <a:r>
              <a:rPr lang="de-DE" sz="2400" dirty="0" err="1">
                <a:solidFill>
                  <a:srgbClr val="FFFFFF"/>
                </a:solidFill>
              </a:rPr>
              <a:t>natural</a:t>
            </a:r>
            <a:r>
              <a:rPr lang="de-DE" sz="2400" dirty="0">
                <a:solidFill>
                  <a:srgbClr val="FFFFFF"/>
                </a:solidFill>
              </a:rPr>
              <a:t> </a:t>
            </a:r>
            <a:r>
              <a:rPr lang="de-DE" sz="2400" dirty="0" err="1">
                <a:solidFill>
                  <a:srgbClr val="FFFFFF"/>
                </a:solidFill>
              </a:rPr>
              <a:t>samples</a:t>
            </a:r>
            <a:r>
              <a:rPr lang="de-DE" sz="2400" dirty="0">
                <a:solidFill>
                  <a:srgbClr val="FFFFFF"/>
                </a:solidFill>
              </a:rPr>
              <a:t>, experimental </a:t>
            </a:r>
            <a:r>
              <a:rPr lang="de-DE" sz="2400" dirty="0" err="1">
                <a:solidFill>
                  <a:srgbClr val="FFFFFF"/>
                </a:solidFill>
              </a:rPr>
              <a:t>findings</a:t>
            </a:r>
            <a:r>
              <a:rPr lang="de-DE" sz="2400" dirty="0">
                <a:solidFill>
                  <a:srgbClr val="FFFFFF"/>
                </a:solidFill>
              </a:rPr>
              <a:t> &amp; </a:t>
            </a:r>
            <a:r>
              <a:rPr lang="de-DE" sz="2400" dirty="0" err="1">
                <a:solidFill>
                  <a:srgbClr val="FFFFFF"/>
                </a:solidFill>
              </a:rPr>
              <a:t>numerical</a:t>
            </a:r>
            <a:r>
              <a:rPr lang="de-DE" sz="2400" dirty="0">
                <a:solidFill>
                  <a:srgbClr val="FFFFFF"/>
                </a:solidFill>
              </a:rPr>
              <a:t> </a:t>
            </a:r>
            <a:r>
              <a:rPr lang="de-DE" sz="2400" dirty="0" err="1" smtClean="0">
                <a:solidFill>
                  <a:srgbClr val="FFFFFF"/>
                </a:solidFill>
              </a:rPr>
              <a:t>simulations</a:t>
            </a:r>
            <a:endParaRPr lang="de-DE" sz="2400" dirty="0" smtClean="0">
              <a:solidFill>
                <a:srgbClr val="FFFFFF"/>
              </a:solidFill>
            </a:endParaRPr>
          </a:p>
          <a:p>
            <a:pPr>
              <a:buNone/>
            </a:pPr>
            <a:endParaRPr lang="en-GB" sz="2400" dirty="0">
              <a:solidFill>
                <a:srgbClr val="FFFFFF"/>
              </a:solidFill>
            </a:endParaRPr>
          </a:p>
          <a:p>
            <a:pPr marL="285750" indent="-285750">
              <a:buFontTx/>
              <a:buChar char="-"/>
            </a:pPr>
            <a:r>
              <a:rPr lang="de-DE" dirty="0" smtClean="0">
                <a:solidFill>
                  <a:srgbClr val="FFFFFF"/>
                </a:solidFill>
              </a:rPr>
              <a:t>Major </a:t>
            </a:r>
            <a:r>
              <a:rPr lang="de-DE" dirty="0" err="1">
                <a:solidFill>
                  <a:srgbClr val="FFFFFF"/>
                </a:solidFill>
              </a:rPr>
              <a:t>and</a:t>
            </a:r>
            <a:r>
              <a:rPr lang="de-DE" dirty="0">
                <a:solidFill>
                  <a:srgbClr val="FFFFFF"/>
                </a:solidFill>
              </a:rPr>
              <a:t> </a:t>
            </a:r>
            <a:r>
              <a:rPr lang="de-DE" dirty="0" err="1">
                <a:solidFill>
                  <a:srgbClr val="FFFFFF"/>
                </a:solidFill>
              </a:rPr>
              <a:t>trace</a:t>
            </a:r>
            <a:r>
              <a:rPr lang="de-DE" dirty="0">
                <a:solidFill>
                  <a:srgbClr val="FFFFFF"/>
                </a:solidFill>
              </a:rPr>
              <a:t> </a:t>
            </a:r>
            <a:r>
              <a:rPr lang="de-DE" dirty="0" err="1">
                <a:solidFill>
                  <a:srgbClr val="FFFFFF"/>
                </a:solidFill>
              </a:rPr>
              <a:t>element</a:t>
            </a:r>
            <a:r>
              <a:rPr lang="de-DE" dirty="0">
                <a:solidFill>
                  <a:srgbClr val="FFFFFF"/>
                </a:solidFill>
              </a:rPr>
              <a:t> </a:t>
            </a:r>
            <a:r>
              <a:rPr lang="de-DE" dirty="0" err="1">
                <a:solidFill>
                  <a:srgbClr val="FFFFFF"/>
                </a:solidFill>
              </a:rPr>
              <a:t>analysis</a:t>
            </a:r>
            <a:r>
              <a:rPr lang="de-DE" dirty="0">
                <a:solidFill>
                  <a:srgbClr val="FFFFFF"/>
                </a:solidFill>
              </a:rPr>
              <a:t> </a:t>
            </a:r>
            <a:r>
              <a:rPr lang="de-DE" dirty="0" err="1">
                <a:solidFill>
                  <a:srgbClr val="FFFFFF"/>
                </a:solidFill>
              </a:rPr>
              <a:t>of</a:t>
            </a:r>
            <a:r>
              <a:rPr lang="de-DE" dirty="0">
                <a:solidFill>
                  <a:srgbClr val="FFFFFF"/>
                </a:solidFill>
              </a:rPr>
              <a:t> </a:t>
            </a:r>
            <a:r>
              <a:rPr lang="de-DE" dirty="0" err="1">
                <a:solidFill>
                  <a:srgbClr val="FFFFFF"/>
                </a:solidFill>
              </a:rPr>
              <a:t>natural</a:t>
            </a:r>
            <a:r>
              <a:rPr lang="de-DE" dirty="0">
                <a:solidFill>
                  <a:srgbClr val="FFFFFF"/>
                </a:solidFill>
              </a:rPr>
              <a:t> </a:t>
            </a:r>
            <a:r>
              <a:rPr lang="de-DE" dirty="0" err="1" smtClean="0">
                <a:solidFill>
                  <a:srgbClr val="FFFFFF"/>
                </a:solidFill>
              </a:rPr>
              <a:t>samples</a:t>
            </a:r>
            <a:r>
              <a:rPr lang="de-DE" dirty="0" smtClean="0">
                <a:solidFill>
                  <a:srgbClr val="FFFFFF"/>
                </a:solidFill>
              </a:rPr>
              <a:t> </a:t>
            </a:r>
            <a:r>
              <a:rPr lang="de-DE" dirty="0" err="1" smtClean="0">
                <a:solidFill>
                  <a:srgbClr val="FFFFFF"/>
                </a:solidFill>
              </a:rPr>
              <a:t>by</a:t>
            </a:r>
            <a:r>
              <a:rPr lang="de-DE" dirty="0" smtClean="0">
                <a:solidFill>
                  <a:srgbClr val="FFFFFF"/>
                </a:solidFill>
              </a:rPr>
              <a:t> EPMA </a:t>
            </a:r>
            <a:r>
              <a:rPr lang="de-DE" dirty="0" err="1" smtClean="0">
                <a:solidFill>
                  <a:srgbClr val="FFFFFF"/>
                </a:solidFill>
              </a:rPr>
              <a:t>and</a:t>
            </a:r>
            <a:r>
              <a:rPr lang="de-DE" dirty="0" smtClean="0">
                <a:solidFill>
                  <a:srgbClr val="FFFFFF"/>
                </a:solidFill>
              </a:rPr>
              <a:t> LA-ICP-MS</a:t>
            </a:r>
          </a:p>
          <a:p>
            <a:pPr marL="285750" indent="-285750">
              <a:buFontTx/>
              <a:buChar char="-"/>
            </a:pPr>
            <a:endParaRPr lang="de-DE" dirty="0" smtClean="0">
              <a:solidFill>
                <a:srgbClr val="FFFFFF"/>
              </a:solidFill>
            </a:endParaRPr>
          </a:p>
          <a:p>
            <a:pPr marL="285750" indent="-285750">
              <a:buFontTx/>
              <a:buChar char="-"/>
            </a:pPr>
            <a:r>
              <a:rPr lang="de-DE" dirty="0" smtClean="0">
                <a:solidFill>
                  <a:srgbClr val="FFFFFF"/>
                </a:solidFill>
              </a:rPr>
              <a:t>Mixing </a:t>
            </a:r>
            <a:r>
              <a:rPr lang="de-DE" dirty="0" err="1">
                <a:solidFill>
                  <a:srgbClr val="FFFFFF"/>
                </a:solidFill>
              </a:rPr>
              <a:t>experiments</a:t>
            </a:r>
            <a:r>
              <a:rPr lang="de-DE" dirty="0">
                <a:solidFill>
                  <a:srgbClr val="FFFFFF"/>
                </a:solidFill>
              </a:rPr>
              <a:t> </a:t>
            </a:r>
            <a:r>
              <a:rPr lang="de-DE" dirty="0" err="1" smtClean="0">
                <a:solidFill>
                  <a:srgbClr val="FFFFFF"/>
                </a:solidFill>
              </a:rPr>
              <a:t>with</a:t>
            </a:r>
            <a:r>
              <a:rPr lang="de-DE" dirty="0" smtClean="0">
                <a:solidFill>
                  <a:srgbClr val="FFFFFF"/>
                </a:solidFill>
              </a:rPr>
              <a:t> Magma </a:t>
            </a:r>
            <a:r>
              <a:rPr lang="de-DE" dirty="0">
                <a:solidFill>
                  <a:srgbClr val="FFFFFF"/>
                </a:solidFill>
              </a:rPr>
              <a:t>Mixing </a:t>
            </a:r>
            <a:r>
              <a:rPr lang="de-DE" dirty="0" smtClean="0">
                <a:solidFill>
                  <a:srgbClr val="FFFFFF"/>
                </a:solidFill>
              </a:rPr>
              <a:t>Device: </a:t>
            </a:r>
            <a:r>
              <a:rPr lang="de-DE" dirty="0" err="1" smtClean="0">
                <a:solidFill>
                  <a:srgbClr val="FFFFFF"/>
                </a:solidFill>
              </a:rPr>
              <a:t>estimation</a:t>
            </a:r>
            <a:r>
              <a:rPr lang="de-DE" dirty="0" smtClean="0">
                <a:solidFill>
                  <a:srgbClr val="FFFFFF"/>
                </a:solidFill>
              </a:rPr>
              <a:t> </a:t>
            </a:r>
            <a:r>
              <a:rPr lang="de-DE" dirty="0" err="1" smtClean="0">
                <a:solidFill>
                  <a:srgbClr val="FFFFFF"/>
                </a:solidFill>
              </a:rPr>
              <a:t>of</a:t>
            </a:r>
            <a:r>
              <a:rPr lang="de-DE" dirty="0" smtClean="0">
                <a:solidFill>
                  <a:srgbClr val="FFFFFF"/>
                </a:solidFill>
              </a:rPr>
              <a:t> </a:t>
            </a:r>
            <a:r>
              <a:rPr lang="de-DE" dirty="0" err="1" smtClean="0">
                <a:solidFill>
                  <a:srgbClr val="FFFFFF"/>
                </a:solidFill>
              </a:rPr>
              <a:t>timescales</a:t>
            </a:r>
            <a:r>
              <a:rPr lang="de-DE" dirty="0" smtClean="0">
                <a:solidFill>
                  <a:srgbClr val="FFFFFF"/>
                </a:solidFill>
              </a:rPr>
              <a:t> </a:t>
            </a:r>
            <a:r>
              <a:rPr lang="de-DE" dirty="0" err="1" smtClean="0">
                <a:solidFill>
                  <a:srgbClr val="FFFFFF"/>
                </a:solidFill>
              </a:rPr>
              <a:t>by</a:t>
            </a:r>
            <a:r>
              <a:rPr lang="de-DE" dirty="0" smtClean="0">
                <a:solidFill>
                  <a:srgbClr val="FFFFFF"/>
                </a:solidFill>
              </a:rPr>
              <a:t> </a:t>
            </a:r>
            <a:r>
              <a:rPr lang="de-DE" dirty="0" err="1" smtClean="0">
                <a:solidFill>
                  <a:srgbClr val="FFFFFF"/>
                </a:solidFill>
              </a:rPr>
              <a:t>diffusitivities</a:t>
            </a:r>
            <a:r>
              <a:rPr lang="de-DE" dirty="0" smtClean="0">
                <a:solidFill>
                  <a:srgbClr val="FFFFFF"/>
                </a:solidFill>
              </a:rPr>
              <a:t>  </a:t>
            </a:r>
          </a:p>
          <a:p>
            <a:pPr marL="285750" indent="-285750">
              <a:buFontTx/>
              <a:buChar char="-"/>
            </a:pPr>
            <a:endParaRPr lang="de-DE" dirty="0">
              <a:solidFill>
                <a:srgbClr val="FFFFFF"/>
              </a:solidFill>
            </a:endParaRPr>
          </a:p>
          <a:p>
            <a:pPr marL="285750" indent="-285750">
              <a:buFontTx/>
              <a:buChar char="-"/>
            </a:pPr>
            <a:r>
              <a:rPr lang="de-DE" dirty="0" err="1" smtClean="0">
                <a:solidFill>
                  <a:srgbClr val="FFFFFF"/>
                </a:solidFill>
              </a:rPr>
              <a:t>Numerical</a:t>
            </a:r>
            <a:r>
              <a:rPr lang="de-DE" dirty="0" smtClean="0">
                <a:solidFill>
                  <a:srgbClr val="FFFFFF"/>
                </a:solidFill>
              </a:rPr>
              <a:t> </a:t>
            </a:r>
            <a:r>
              <a:rPr lang="de-DE" dirty="0" err="1">
                <a:solidFill>
                  <a:srgbClr val="FFFFFF"/>
                </a:solidFill>
              </a:rPr>
              <a:t>simulations</a:t>
            </a:r>
            <a:r>
              <a:rPr lang="de-DE" dirty="0">
                <a:solidFill>
                  <a:srgbClr val="FFFFFF"/>
                </a:solidFill>
              </a:rPr>
              <a:t> </a:t>
            </a:r>
            <a:r>
              <a:rPr lang="de-DE" dirty="0" err="1">
                <a:solidFill>
                  <a:srgbClr val="FFFFFF"/>
                </a:solidFill>
              </a:rPr>
              <a:t>to</a:t>
            </a:r>
            <a:r>
              <a:rPr lang="de-DE" dirty="0">
                <a:solidFill>
                  <a:srgbClr val="FFFFFF"/>
                </a:solidFill>
              </a:rPr>
              <a:t> </a:t>
            </a:r>
            <a:r>
              <a:rPr lang="de-DE" dirty="0" err="1">
                <a:solidFill>
                  <a:srgbClr val="FFFFFF"/>
                </a:solidFill>
              </a:rPr>
              <a:t>reprocude</a:t>
            </a:r>
            <a:r>
              <a:rPr lang="de-DE" dirty="0">
                <a:solidFill>
                  <a:srgbClr val="FFFFFF"/>
                </a:solidFill>
              </a:rPr>
              <a:t> </a:t>
            </a:r>
            <a:r>
              <a:rPr lang="de-DE" dirty="0" err="1">
                <a:solidFill>
                  <a:srgbClr val="FFFFFF"/>
                </a:solidFill>
              </a:rPr>
              <a:t>natural</a:t>
            </a:r>
            <a:r>
              <a:rPr lang="de-DE" dirty="0">
                <a:solidFill>
                  <a:srgbClr val="FFFFFF"/>
                </a:solidFill>
              </a:rPr>
              <a:t> </a:t>
            </a:r>
            <a:r>
              <a:rPr lang="de-DE" dirty="0" err="1">
                <a:solidFill>
                  <a:srgbClr val="FFFFFF"/>
                </a:solidFill>
              </a:rPr>
              <a:t>processes</a:t>
            </a:r>
            <a:r>
              <a:rPr lang="de-DE" dirty="0">
                <a:solidFill>
                  <a:srgbClr val="FFFFFF"/>
                </a:solidFill>
              </a:rPr>
              <a:t> </a:t>
            </a:r>
            <a:r>
              <a:rPr lang="de-DE" dirty="0" err="1">
                <a:solidFill>
                  <a:srgbClr val="FFFFFF"/>
                </a:solidFill>
              </a:rPr>
              <a:t>and</a:t>
            </a:r>
            <a:r>
              <a:rPr lang="de-DE" dirty="0">
                <a:solidFill>
                  <a:srgbClr val="FFFFFF"/>
                </a:solidFill>
              </a:rPr>
              <a:t> </a:t>
            </a:r>
            <a:r>
              <a:rPr lang="de-DE" dirty="0" err="1">
                <a:solidFill>
                  <a:srgbClr val="FFFFFF"/>
                </a:solidFill>
              </a:rPr>
              <a:t>assess</a:t>
            </a:r>
            <a:r>
              <a:rPr lang="de-DE" dirty="0">
                <a:solidFill>
                  <a:srgbClr val="FFFFFF"/>
                </a:solidFill>
              </a:rPr>
              <a:t> </a:t>
            </a:r>
            <a:r>
              <a:rPr lang="de-DE" dirty="0" err="1">
                <a:solidFill>
                  <a:srgbClr val="FFFFFF"/>
                </a:solidFill>
              </a:rPr>
              <a:t>hazard</a:t>
            </a:r>
            <a:r>
              <a:rPr lang="de-DE" dirty="0">
                <a:solidFill>
                  <a:srgbClr val="FFFFFF"/>
                </a:solidFill>
              </a:rPr>
              <a:t> potential</a:t>
            </a:r>
            <a:endParaRPr lang="en-GB" dirty="0">
              <a:solidFill>
                <a:srgbClr val="FFFFFF"/>
              </a:solidFill>
            </a:endParaRPr>
          </a:p>
          <a:p>
            <a:pPr marL="285750" indent="-285750">
              <a:buFontTx/>
              <a:buChar char="-"/>
            </a:pPr>
            <a:endParaRPr lang="en-GB" dirty="0">
              <a:solidFill>
                <a:srgbClr val="FFFFFF"/>
              </a:solidFill>
            </a:endParaRPr>
          </a:p>
          <a:p>
            <a:endParaRPr lang="en-GB" sz="2400" dirty="0">
              <a:solidFill>
                <a:srgbClr val="FFFFFF"/>
              </a:solidFill>
            </a:endParaRPr>
          </a:p>
        </p:txBody>
      </p:sp>
      <p:sp>
        <p:nvSpPr>
          <p:cNvPr id="21" name="Textfeld 10"/>
          <p:cNvSpPr txBox="1"/>
          <p:nvPr/>
        </p:nvSpPr>
        <p:spPr>
          <a:xfrm>
            <a:off x="6539973" y="5988543"/>
            <a:ext cx="16372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rgbClr val="FFFFFF"/>
                </a:solidFill>
              </a:rPr>
              <a:t>Perugini et al., 2012</a:t>
            </a:r>
            <a:endParaRPr lang="en-GB" sz="1400" dirty="0">
              <a:solidFill>
                <a:srgbClr val="FFFFFF"/>
              </a:solidFill>
            </a:endParaRPr>
          </a:p>
        </p:txBody>
      </p:sp>
      <p:pic>
        <p:nvPicPr>
          <p:cNvPr id="5" name="Picture 4" descr="486904060_64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677" y="4197477"/>
            <a:ext cx="3184117" cy="1791066"/>
          </a:xfrm>
          <a:prstGeom prst="rect">
            <a:avLst/>
          </a:prstGeom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96124" y="4197477"/>
            <a:ext cx="3725333" cy="168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699" y="4130514"/>
            <a:ext cx="2477372" cy="185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3981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0"/>
            <a:ext cx="9144000" cy="6857999"/>
            <a:chOff x="0" y="0"/>
            <a:chExt cx="9144000" cy="6857999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445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0" y="459339"/>
              <a:ext cx="9144000" cy="0"/>
            </a:xfrm>
            <a:prstGeom prst="line">
              <a:avLst/>
            </a:prstGeom>
            <a:ln w="28575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0" y="6412170"/>
              <a:ext cx="9144000" cy="445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1334" y="6434627"/>
              <a:ext cx="90295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err="1" smtClean="0">
                  <a:solidFill>
                    <a:srgbClr val="BFBFBF"/>
                  </a:solidFill>
                </a:rPr>
                <a:t>K.Laeger</a:t>
              </a:r>
              <a:endParaRPr lang="en-US" sz="1600" dirty="0">
                <a:solidFill>
                  <a:srgbClr val="BFBFBF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526677" y="35328"/>
              <a:ext cx="6604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rgbClr val="BFBFBF"/>
                  </a:solidFill>
                </a:rPr>
                <a:t>http://</a:t>
              </a:r>
              <a:r>
                <a:rPr lang="en-US" sz="1600" dirty="0" err="1" smtClean="0">
                  <a:solidFill>
                    <a:srgbClr val="BFBFBF"/>
                  </a:solidFill>
                </a:rPr>
                <a:t>pvrg.unipg.it</a:t>
              </a:r>
              <a:endParaRPr lang="en-US" sz="1600" dirty="0">
                <a:solidFill>
                  <a:srgbClr val="BFBFBF"/>
                </a:solidFill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0" y="6412170"/>
              <a:ext cx="9144000" cy="0"/>
            </a:xfrm>
            <a:prstGeom prst="line">
              <a:avLst/>
            </a:prstGeom>
            <a:ln w="28575" cmpd="sng">
              <a:solidFill>
                <a:srgbClr val="A6A6A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463153" y="35328"/>
              <a:ext cx="6604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Petro-Volcanology Research Group (</a:t>
              </a:r>
              <a:r>
                <a:rPr lang="en-US" sz="1600" dirty="0" err="1" smtClean="0">
                  <a:solidFill>
                    <a:schemeClr val="bg1">
                      <a:lumMod val="75000"/>
                    </a:schemeClr>
                  </a:solidFill>
                </a:rPr>
                <a:t>PVRG@unipg</a:t>
              </a:r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)</a:t>
              </a:r>
              <a:endParaRPr 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pic>
          <p:nvPicPr>
            <p:cNvPr id="14" name="Picture 13" descr="logo_PVRG_0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334" y="27020"/>
              <a:ext cx="357184" cy="373882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269699" y="826198"/>
            <a:ext cx="8235226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FFFF"/>
                </a:solidFill>
              </a:rPr>
              <a:t>Eyjafjalljökull</a:t>
            </a:r>
            <a:r>
              <a:rPr lang="de-DE" sz="2400" dirty="0" smtClean="0">
                <a:solidFill>
                  <a:srgbClr val="FFFFFF"/>
                </a:solidFill>
              </a:rPr>
              <a:t>: </a:t>
            </a:r>
            <a:r>
              <a:rPr lang="de-DE" sz="2400" dirty="0" smtClean="0">
                <a:solidFill>
                  <a:srgbClr val="FFFFFF"/>
                </a:solidFill>
              </a:rPr>
              <a:t>28 </a:t>
            </a:r>
            <a:r>
              <a:rPr lang="de-DE" sz="2400" dirty="0">
                <a:solidFill>
                  <a:srgbClr val="FFFFFF"/>
                </a:solidFill>
              </a:rPr>
              <a:t>ash </a:t>
            </a:r>
            <a:r>
              <a:rPr lang="de-DE" sz="2400" dirty="0" err="1">
                <a:solidFill>
                  <a:srgbClr val="FFFFFF"/>
                </a:solidFill>
              </a:rPr>
              <a:t>samples</a:t>
            </a:r>
            <a:r>
              <a:rPr lang="de-DE" sz="2400" dirty="0">
                <a:solidFill>
                  <a:srgbClr val="FFFFFF"/>
                </a:solidFill>
              </a:rPr>
              <a:t> </a:t>
            </a:r>
            <a:r>
              <a:rPr lang="de-DE" sz="2400" dirty="0" err="1">
                <a:solidFill>
                  <a:srgbClr val="FFFFFF"/>
                </a:solidFill>
              </a:rPr>
              <a:t>from</a:t>
            </a:r>
            <a:r>
              <a:rPr lang="de-DE" sz="2400" dirty="0">
                <a:solidFill>
                  <a:srgbClr val="FFFFFF"/>
                </a:solidFill>
              </a:rPr>
              <a:t> </a:t>
            </a:r>
            <a:r>
              <a:rPr lang="en-GB" sz="2400" dirty="0">
                <a:solidFill>
                  <a:srgbClr val="FFFFFF"/>
                </a:solidFill>
              </a:rPr>
              <a:t>18</a:t>
            </a:r>
            <a:r>
              <a:rPr lang="en-GB" sz="2400" baseline="30000" dirty="0">
                <a:solidFill>
                  <a:srgbClr val="FFFFFF"/>
                </a:solidFill>
              </a:rPr>
              <a:t>th</a:t>
            </a:r>
            <a:r>
              <a:rPr lang="en-GB" sz="2400" dirty="0">
                <a:solidFill>
                  <a:srgbClr val="FFFFFF"/>
                </a:solidFill>
              </a:rPr>
              <a:t> to 22</a:t>
            </a:r>
            <a:r>
              <a:rPr lang="en-GB" sz="2400" baseline="30000" dirty="0">
                <a:solidFill>
                  <a:srgbClr val="FFFFFF"/>
                </a:solidFill>
              </a:rPr>
              <a:t>nd</a:t>
            </a:r>
            <a:r>
              <a:rPr lang="en-GB" sz="2400" dirty="0">
                <a:solidFill>
                  <a:srgbClr val="FFFFFF"/>
                </a:solidFill>
              </a:rPr>
              <a:t> of </a:t>
            </a:r>
            <a:r>
              <a:rPr lang="en-GB" sz="2400" dirty="0" smtClean="0">
                <a:solidFill>
                  <a:srgbClr val="FFFFFF"/>
                </a:solidFill>
              </a:rPr>
              <a:t>May</a:t>
            </a:r>
          </a:p>
          <a:p>
            <a:pPr marL="342900" indent="-342900">
              <a:buFontTx/>
              <a:buChar char="-"/>
            </a:pPr>
            <a:r>
              <a:rPr lang="en-GB" sz="2400" dirty="0" smtClean="0">
                <a:solidFill>
                  <a:srgbClr val="FFFFFF"/>
                </a:solidFill>
              </a:rPr>
              <a:t>Different grain sizes</a:t>
            </a:r>
          </a:p>
          <a:p>
            <a:pPr marL="342900" indent="-342900">
              <a:buFontTx/>
              <a:buChar char="-"/>
            </a:pPr>
            <a:r>
              <a:rPr lang="en-GB" sz="2400" dirty="0" smtClean="0">
                <a:solidFill>
                  <a:srgbClr val="FFFFFF"/>
                </a:solidFill>
              </a:rPr>
              <a:t>EPMA and LA-ICP-MS</a:t>
            </a:r>
            <a:endParaRPr lang="en-GB" sz="2400" dirty="0">
              <a:solidFill>
                <a:srgbClr val="FFFFFF"/>
              </a:solidFill>
            </a:endParaRPr>
          </a:p>
        </p:txBody>
      </p:sp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4793" y="2424431"/>
            <a:ext cx="2288273" cy="2293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0433" y="2536387"/>
            <a:ext cx="2084227" cy="2385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4611" y="2662702"/>
            <a:ext cx="2342066" cy="2258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82894" y="2789017"/>
            <a:ext cx="2119933" cy="2258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03012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269700" y="3733126"/>
            <a:ext cx="2673347" cy="163121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sz="2000" u="sng" dirty="0" smtClean="0">
                <a:solidFill>
                  <a:srgbClr val="000000"/>
                </a:solidFill>
              </a:rPr>
              <a:t>1</a:t>
            </a:r>
            <a:r>
              <a:rPr lang="en-GB" sz="2000" u="sng" baseline="30000" dirty="0" smtClean="0">
                <a:solidFill>
                  <a:srgbClr val="000000"/>
                </a:solidFill>
              </a:rPr>
              <a:t>st</a:t>
            </a:r>
            <a:r>
              <a:rPr lang="en-GB" sz="2000" u="sng" dirty="0" smtClean="0">
                <a:solidFill>
                  <a:srgbClr val="000000"/>
                </a:solidFill>
              </a:rPr>
              <a:t> stage: </a:t>
            </a:r>
          </a:p>
          <a:p>
            <a:r>
              <a:rPr lang="en-GB" sz="2000" dirty="0" smtClean="0">
                <a:solidFill>
                  <a:srgbClr val="000000"/>
                </a:solidFill>
              </a:rPr>
              <a:t>flank eruption with basaltic lava flow</a:t>
            </a:r>
          </a:p>
          <a:p>
            <a:endParaRPr lang="en-GB" sz="2000" dirty="0">
              <a:solidFill>
                <a:srgbClr val="000000"/>
              </a:solidFill>
            </a:endParaRPr>
          </a:p>
          <a:p>
            <a:endParaRPr lang="en-GB" sz="2000" dirty="0">
              <a:solidFill>
                <a:srgbClr val="FFFFFF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925051" y="3777231"/>
            <a:ext cx="2739580" cy="132343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en-GB" sz="2000" u="sng" dirty="0" smtClean="0">
                <a:solidFill>
                  <a:srgbClr val="000000"/>
                </a:solidFill>
              </a:rPr>
              <a:t>2</a:t>
            </a:r>
            <a:r>
              <a:rPr lang="en-GB" sz="2000" u="sng" baseline="30000" dirty="0" smtClean="0">
                <a:solidFill>
                  <a:srgbClr val="000000"/>
                </a:solidFill>
              </a:rPr>
              <a:t>nd</a:t>
            </a:r>
            <a:r>
              <a:rPr lang="en-GB" sz="2000" u="sng" dirty="0" smtClean="0">
                <a:solidFill>
                  <a:srgbClr val="000000"/>
                </a:solidFill>
              </a:rPr>
              <a:t> stage: </a:t>
            </a:r>
          </a:p>
          <a:p>
            <a:r>
              <a:rPr lang="en-GB" sz="2000" dirty="0" smtClean="0">
                <a:solidFill>
                  <a:srgbClr val="000000"/>
                </a:solidFill>
              </a:rPr>
              <a:t>main explosive eruption, activity dropped with time</a:t>
            </a:r>
            <a:endParaRPr lang="en-GB" sz="2000" dirty="0">
              <a:solidFill>
                <a:srgbClr val="FFFFFF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0" y="27020"/>
            <a:ext cx="9144000" cy="6857999"/>
            <a:chOff x="0" y="0"/>
            <a:chExt cx="9144000" cy="6857999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445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0" y="459339"/>
              <a:ext cx="9144000" cy="0"/>
            </a:xfrm>
            <a:prstGeom prst="line">
              <a:avLst/>
            </a:prstGeom>
            <a:ln w="28575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0" y="6412170"/>
              <a:ext cx="9144000" cy="445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1334" y="6434627"/>
              <a:ext cx="90295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err="1" smtClean="0">
                  <a:solidFill>
                    <a:srgbClr val="BFBFBF"/>
                  </a:solidFill>
                </a:rPr>
                <a:t>K.Laeger</a:t>
              </a:r>
              <a:endParaRPr lang="en-US" sz="1600" dirty="0">
                <a:solidFill>
                  <a:srgbClr val="BFBFBF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526677" y="35328"/>
              <a:ext cx="6604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rgbClr val="BFBFBF"/>
                  </a:solidFill>
                </a:rPr>
                <a:t>http://</a:t>
              </a:r>
              <a:r>
                <a:rPr lang="en-US" sz="1600" dirty="0" err="1" smtClean="0">
                  <a:solidFill>
                    <a:srgbClr val="BFBFBF"/>
                  </a:solidFill>
                </a:rPr>
                <a:t>pvrg.unipg.it</a:t>
              </a:r>
              <a:endParaRPr lang="en-US" sz="1600" dirty="0">
                <a:solidFill>
                  <a:srgbClr val="BFBFBF"/>
                </a:solidFill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0" y="6412170"/>
              <a:ext cx="9144000" cy="0"/>
            </a:xfrm>
            <a:prstGeom prst="line">
              <a:avLst/>
            </a:prstGeom>
            <a:ln w="28575" cmpd="sng">
              <a:solidFill>
                <a:srgbClr val="A6A6A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463153" y="35328"/>
              <a:ext cx="6604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Petro-Volcanology Research Group (</a:t>
              </a:r>
              <a:r>
                <a:rPr lang="en-US" sz="1600" dirty="0" err="1" smtClean="0">
                  <a:solidFill>
                    <a:schemeClr val="bg1">
                      <a:lumMod val="75000"/>
                    </a:schemeClr>
                  </a:solidFill>
                </a:rPr>
                <a:t>PVRG@unipg</a:t>
              </a:r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)</a:t>
              </a:r>
              <a:endParaRPr 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pic>
          <p:nvPicPr>
            <p:cNvPr id="14" name="Picture 13" descr="logo_PVRG_0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334" y="27020"/>
              <a:ext cx="357184" cy="373882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269699" y="826198"/>
            <a:ext cx="82352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rgbClr val="FFFFFF"/>
                </a:solidFill>
              </a:rPr>
              <a:t>Eyjafjallajökull</a:t>
            </a:r>
            <a:r>
              <a:rPr lang="de-DE" sz="2400" dirty="0" smtClean="0">
                <a:solidFill>
                  <a:srgbClr val="FFFFFF"/>
                </a:solidFill>
              </a:rPr>
              <a:t>: Timeline </a:t>
            </a:r>
            <a:r>
              <a:rPr lang="de-DE" sz="2400" dirty="0" err="1" smtClean="0">
                <a:solidFill>
                  <a:srgbClr val="FFFFFF"/>
                </a:solidFill>
              </a:rPr>
              <a:t>of</a:t>
            </a:r>
            <a:r>
              <a:rPr lang="de-DE" sz="2400" dirty="0" smtClean="0">
                <a:solidFill>
                  <a:srgbClr val="FFFFFF"/>
                </a:solidFill>
              </a:rPr>
              <a:t> 2010 </a:t>
            </a:r>
            <a:r>
              <a:rPr lang="de-DE" sz="2400" dirty="0" err="1" smtClean="0">
                <a:solidFill>
                  <a:srgbClr val="FFFFFF"/>
                </a:solidFill>
              </a:rPr>
              <a:t>eruption</a:t>
            </a:r>
            <a:endParaRPr lang="de-DE" sz="2400" dirty="0" smtClean="0">
              <a:solidFill>
                <a:srgbClr val="FFFF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700" y="5105426"/>
            <a:ext cx="2757988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20.03. – 13.04.2010</a:t>
            </a:r>
            <a:endParaRPr lang="en-US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2925051" y="5105426"/>
            <a:ext cx="2739580" cy="40011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14.04. – 04.05.2010</a:t>
            </a:r>
            <a:endParaRPr lang="en-US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6158010" y="5105426"/>
            <a:ext cx="2167308" cy="400110"/>
          </a:xfrm>
          <a:prstGeom prst="rect">
            <a:avLst/>
          </a:prstGeom>
          <a:solidFill>
            <a:srgbClr val="FF2484"/>
          </a:solidFill>
        </p:spPr>
        <p:txBody>
          <a:bodyPr wrap="square" rtlCol="0">
            <a:spAutoFit/>
          </a:bodyPr>
          <a:lstStyle/>
          <a:p>
            <a:endParaRPr lang="en-US" sz="2000" dirty="0"/>
          </a:p>
        </p:txBody>
      </p:sp>
      <p:sp>
        <p:nvSpPr>
          <p:cNvPr id="26" name="TextBox 25"/>
          <p:cNvSpPr txBox="1"/>
          <p:nvPr/>
        </p:nvSpPr>
        <p:spPr>
          <a:xfrm>
            <a:off x="6953416" y="5105426"/>
            <a:ext cx="1371901" cy="400110"/>
          </a:xfrm>
          <a:prstGeom prst="rect">
            <a:avLst/>
          </a:prstGeom>
          <a:solidFill>
            <a:srgbClr val="16D1A5"/>
          </a:solidFill>
        </p:spPr>
        <p:txBody>
          <a:bodyPr wrap="square" rtlCol="0">
            <a:spAutoFit/>
          </a:bodyPr>
          <a:lstStyle/>
          <a:p>
            <a:endParaRPr lang="en-US" sz="2000" dirty="0"/>
          </a:p>
        </p:txBody>
      </p:sp>
      <p:sp>
        <p:nvSpPr>
          <p:cNvPr id="25" name="TextBox 24"/>
          <p:cNvSpPr txBox="1"/>
          <p:nvPr/>
        </p:nvSpPr>
        <p:spPr>
          <a:xfrm>
            <a:off x="7633365" y="5105426"/>
            <a:ext cx="999352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US" sz="2000" dirty="0"/>
          </a:p>
        </p:txBody>
      </p:sp>
      <p:pic>
        <p:nvPicPr>
          <p:cNvPr id="16" name="Picture 15" descr="Fissur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99" y="2279796"/>
            <a:ext cx="2794615" cy="1504642"/>
          </a:xfrm>
          <a:prstGeom prst="rect">
            <a:avLst/>
          </a:prstGeom>
        </p:spPr>
      </p:pic>
      <p:pic>
        <p:nvPicPr>
          <p:cNvPr id="13" name="Picture 12" descr="ejafjalla16apr2010-mfulle4256j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219" y="1962637"/>
            <a:ext cx="2734412" cy="182180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760303" y="3168440"/>
            <a:ext cx="2872413" cy="1938992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3</a:t>
            </a:r>
            <a:r>
              <a:rPr lang="en-US" sz="2000" u="sng" baseline="30000" dirty="0" smtClean="0"/>
              <a:t>rd</a:t>
            </a:r>
            <a:r>
              <a:rPr lang="en-US" sz="2000" u="sng" dirty="0" smtClean="0"/>
              <a:t> </a:t>
            </a:r>
            <a:r>
              <a:rPr lang="en-US" sz="2000" u="sng" dirty="0" smtClean="0">
                <a:solidFill>
                  <a:srgbClr val="000000"/>
                </a:solidFill>
              </a:rPr>
              <a:t>stage:</a:t>
            </a:r>
          </a:p>
          <a:p>
            <a:r>
              <a:rPr lang="en-GB" sz="2000" dirty="0" smtClean="0">
                <a:solidFill>
                  <a:srgbClr val="000000"/>
                </a:solidFill>
              </a:rPr>
              <a:t>explosive </a:t>
            </a:r>
            <a:r>
              <a:rPr lang="en-GB" sz="2000" dirty="0">
                <a:solidFill>
                  <a:srgbClr val="000000"/>
                </a:solidFill>
              </a:rPr>
              <a:t>activity started again and dropped with </a:t>
            </a:r>
            <a:r>
              <a:rPr lang="en-GB" sz="2000" dirty="0" smtClean="0">
                <a:solidFill>
                  <a:srgbClr val="000000"/>
                </a:solidFill>
              </a:rPr>
              <a:t>time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</a:p>
          <a:p>
            <a:endParaRPr lang="en-US" sz="2000" dirty="0">
              <a:solidFill>
                <a:srgbClr val="000000"/>
              </a:solidFill>
            </a:endParaRPr>
          </a:p>
          <a:p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58010" y="5107886"/>
            <a:ext cx="3168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18./19.  20.5.   21./22.05.</a:t>
            </a:r>
            <a:endParaRPr lang="en-US" dirty="0"/>
          </a:p>
        </p:txBody>
      </p:sp>
      <p:sp>
        <p:nvSpPr>
          <p:cNvPr id="21" name="Textfeld 10"/>
          <p:cNvSpPr txBox="1"/>
          <p:nvPr/>
        </p:nvSpPr>
        <p:spPr>
          <a:xfrm>
            <a:off x="1604219" y="1980535"/>
            <a:ext cx="13388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err="1">
                <a:solidFill>
                  <a:srgbClr val="FFFFFF"/>
                </a:solidFill>
              </a:rPr>
              <a:t>i</a:t>
            </a:r>
            <a:r>
              <a:rPr lang="de-DE" sz="1400" dirty="0" err="1" smtClean="0">
                <a:solidFill>
                  <a:srgbClr val="FFFFFF"/>
                </a:solidFill>
              </a:rPr>
              <a:t>celanderupts.is</a:t>
            </a:r>
            <a:endParaRPr lang="en-GB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776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0"/>
            <a:ext cx="9144000" cy="6857999"/>
            <a:chOff x="0" y="0"/>
            <a:chExt cx="9144000" cy="6857999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9144000" cy="445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0" y="459339"/>
              <a:ext cx="9144000" cy="0"/>
            </a:xfrm>
            <a:prstGeom prst="line">
              <a:avLst/>
            </a:prstGeom>
            <a:ln w="28575" cmpd="sng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0" y="6412170"/>
              <a:ext cx="9144000" cy="44582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1334" y="6434627"/>
              <a:ext cx="90295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err="1" smtClean="0">
                  <a:solidFill>
                    <a:srgbClr val="BFBFBF"/>
                  </a:solidFill>
                </a:rPr>
                <a:t>K.Laeger</a:t>
              </a:r>
              <a:endParaRPr lang="en-US" sz="1600" dirty="0">
                <a:solidFill>
                  <a:srgbClr val="BFBFBF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526677" y="35328"/>
              <a:ext cx="6604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srgbClr val="BFBFBF"/>
                  </a:solidFill>
                </a:rPr>
                <a:t>http://</a:t>
              </a:r>
              <a:r>
                <a:rPr lang="en-US" sz="1600" dirty="0" err="1" smtClean="0">
                  <a:solidFill>
                    <a:srgbClr val="BFBFBF"/>
                  </a:solidFill>
                </a:rPr>
                <a:t>pvrg.unipg.it</a:t>
              </a:r>
              <a:endParaRPr lang="en-US" sz="1600" dirty="0">
                <a:solidFill>
                  <a:srgbClr val="BFBFBF"/>
                </a:solidFill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0" y="6412170"/>
              <a:ext cx="9144000" cy="0"/>
            </a:xfrm>
            <a:prstGeom prst="line">
              <a:avLst/>
            </a:prstGeom>
            <a:ln w="28575" cmpd="sng">
              <a:solidFill>
                <a:srgbClr val="A6A6A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463153" y="35328"/>
              <a:ext cx="66041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Petro-Volcanology Research Group (</a:t>
              </a:r>
              <a:r>
                <a:rPr lang="en-US" sz="1600" dirty="0" err="1" smtClean="0">
                  <a:solidFill>
                    <a:schemeClr val="bg1">
                      <a:lumMod val="75000"/>
                    </a:schemeClr>
                  </a:solidFill>
                </a:rPr>
                <a:t>PVRG@unipg</a:t>
              </a:r>
              <a:r>
                <a:rPr lang="en-US" sz="1600" dirty="0" smtClean="0">
                  <a:solidFill>
                    <a:schemeClr val="bg1">
                      <a:lumMod val="75000"/>
                    </a:schemeClr>
                  </a:solidFill>
                </a:rPr>
                <a:t>)</a:t>
              </a:r>
              <a:endParaRPr lang="en-US" sz="16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pic>
          <p:nvPicPr>
            <p:cNvPr id="14" name="Picture 13" descr="logo_PVRG_0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334" y="27020"/>
              <a:ext cx="357184" cy="373882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269699" y="826198"/>
            <a:ext cx="82352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FFFF"/>
                </a:solidFill>
              </a:rPr>
              <a:t>First </a:t>
            </a:r>
            <a:r>
              <a:rPr lang="de-DE" sz="2400" dirty="0" err="1" smtClean="0">
                <a:solidFill>
                  <a:srgbClr val="FFFFFF"/>
                </a:solidFill>
              </a:rPr>
              <a:t>results</a:t>
            </a:r>
            <a:r>
              <a:rPr lang="de-DE" sz="2400" dirty="0" smtClean="0">
                <a:solidFill>
                  <a:srgbClr val="FFFFFF"/>
                </a:solidFill>
              </a:rPr>
              <a:t>: </a:t>
            </a:r>
            <a:r>
              <a:rPr lang="en-GB" sz="2400" dirty="0" smtClean="0">
                <a:solidFill>
                  <a:srgbClr val="FFFFFF"/>
                </a:solidFill>
              </a:rPr>
              <a:t>Total Alkali vs. Silica diagram</a:t>
            </a:r>
          </a:p>
        </p:txBody>
      </p:sp>
      <p:graphicFrame>
        <p:nvGraphicFramePr>
          <p:cNvPr id="16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5728975"/>
              </p:ext>
            </p:extLst>
          </p:nvPr>
        </p:nvGraphicFramePr>
        <p:xfrm>
          <a:off x="101334" y="1287863"/>
          <a:ext cx="7944597" cy="47026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8481356"/>
              </p:ext>
            </p:extLst>
          </p:nvPr>
        </p:nvGraphicFramePr>
        <p:xfrm>
          <a:off x="5811620" y="3693911"/>
          <a:ext cx="3319215" cy="2553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873061" y="476682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220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1084</TotalTime>
  <Words>588</Words>
  <Application>Microsoft Macintosh PowerPoint</Application>
  <PresentationFormat>On-screen Show (4:3)</PresentationFormat>
  <Paragraphs>150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UniPg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Diego Perugini</dc:creator>
  <cp:lastModifiedBy>Kathrin Laeger</cp:lastModifiedBy>
  <cp:revision>56</cp:revision>
  <dcterms:created xsi:type="dcterms:W3CDTF">2014-12-23T15:40:11Z</dcterms:created>
  <dcterms:modified xsi:type="dcterms:W3CDTF">2015-02-13T07:21:22Z</dcterms:modified>
</cp:coreProperties>
</file>